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BF0"/>
    <a:srgbClr val="EAEAEA"/>
    <a:srgbClr val="F8F8F8"/>
    <a:srgbClr val="D8BEEC"/>
    <a:srgbClr val="633B13"/>
    <a:srgbClr val="EDFFED"/>
    <a:srgbClr val="7495D8"/>
    <a:srgbClr val="4974CB"/>
    <a:srgbClr val="E9FFE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715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457200" y="8890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FA0EE08-9CBA-4970-84D6-39FA9AEDFCFD}" type="slidenum">
              <a:rPr lang="en-US"/>
              <a:pPr/>
              <a:t>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Much Milk</a:t>
            </a:r>
          </a:p>
        </p:txBody>
      </p:sp>
      <p:sp>
        <p:nvSpPr>
          <p:cNvPr id="12596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/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Roommate </a:t>
            </a:r>
            <a:r>
              <a:rPr lang="en-US" sz="2000" dirty="0" smtClean="0">
                <a:solidFill>
                  <a:schemeClr val="tx2"/>
                </a:solidFill>
              </a:rPr>
              <a:t>A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3:00</a:t>
            </a:r>
            <a:r>
              <a:rPr lang="en-US" sz="2000" dirty="0"/>
              <a:t>	Arrive home: no milk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3:05</a:t>
            </a:r>
            <a:r>
              <a:rPr lang="en-US" sz="2000" dirty="0"/>
              <a:t>	Leave for store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3:10</a:t>
            </a:r>
            <a:r>
              <a:rPr lang="en-US" sz="2000" dirty="0"/>
              <a:t>	Arrive at store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3:15</a:t>
            </a:r>
            <a:r>
              <a:rPr lang="en-US" sz="2000" dirty="0"/>
              <a:t>	Leave store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3:20</a:t>
            </a:r>
            <a:r>
              <a:rPr lang="en-US" sz="2000" dirty="0"/>
              <a:t>	Arrive home, put milk away</a:t>
            </a:r>
          </a:p>
        </p:txBody>
      </p:sp>
    </p:spTree>
    <p:extLst>
      <p:ext uri="{BB962C8B-B14F-4D97-AF65-F5344CB8AC3E}">
        <p14:creationId xmlns:p14="http://schemas.microsoft.com/office/powerpoint/2010/main" val="11026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C5E3426-A21F-4D77-98C6-010CB0E91717}" type="slidenum">
              <a:rPr lang="en-US"/>
              <a:pPr/>
              <a:t>2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Much Milk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/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Roommate </a:t>
            </a:r>
            <a:r>
              <a:rPr lang="en-US" sz="2000" dirty="0" smtClean="0">
                <a:solidFill>
                  <a:schemeClr val="tx2"/>
                </a:solidFill>
              </a:rPr>
              <a:t>A</a:t>
            </a: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Roommate </a:t>
            </a:r>
            <a:r>
              <a:rPr lang="en-US" sz="2000" dirty="0" smtClean="0">
                <a:solidFill>
                  <a:schemeClr val="tx2"/>
                </a:solidFill>
              </a:rPr>
              <a:t>B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3:00</a:t>
            </a:r>
            <a:r>
              <a:rPr lang="en-US" sz="2000" dirty="0"/>
              <a:t>	Arrive home: no milk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3:05</a:t>
            </a:r>
            <a:r>
              <a:rPr lang="en-US" sz="2000" dirty="0"/>
              <a:t>	Leave for store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3:10</a:t>
            </a:r>
            <a:r>
              <a:rPr lang="en-US" sz="2000" dirty="0"/>
              <a:t>	Arrive at store	Arrive home: no milk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3:15</a:t>
            </a:r>
            <a:r>
              <a:rPr lang="en-US" sz="2000" dirty="0"/>
              <a:t>	Leave store	Leave for store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3:20</a:t>
            </a:r>
            <a:r>
              <a:rPr lang="en-US" sz="2000" dirty="0"/>
              <a:t>	Arrive home, put milk away	Arrive at store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3:25</a:t>
            </a:r>
            <a:r>
              <a:rPr lang="en-US" sz="2000" dirty="0"/>
              <a:t>		Leave store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2000" dirty="0">
                <a:solidFill>
                  <a:schemeClr val="folHlink"/>
                </a:solidFill>
              </a:rPr>
              <a:t>3:30</a:t>
            </a:r>
            <a:r>
              <a:rPr lang="en-US" sz="2000" dirty="0"/>
              <a:t>		Arrive home: </a:t>
            </a:r>
            <a:r>
              <a:rPr lang="en-US" sz="2000" dirty="0">
                <a:solidFill>
                  <a:schemeClr val="folHlink"/>
                </a:solidFill>
              </a:rPr>
              <a:t>too much milk!</a:t>
            </a:r>
          </a:p>
          <a:p>
            <a:pPr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07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DEFAC8C-A50C-4A9D-A60F-BE264FB140DA}" type="slidenum">
              <a:rPr lang="en-US"/>
              <a:pPr/>
              <a:t>3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Computerized Milk Purchase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</a:rPr>
              <a:t> if 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</a:rPr>
              <a:t>(note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3</a:t>
            </a:r>
            <a:r>
              <a:rPr lang="en-US" dirty="0" smtClean="0">
                <a:latin typeface="Courier New" pitchFamily="49" charset="0"/>
              </a:rPr>
              <a:t>     note = 1;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5</a:t>
            </a:r>
            <a:r>
              <a:rPr lang="en-US" dirty="0" smtClean="0">
                <a:latin typeface="Courier New" pitchFamily="49" charset="0"/>
              </a:rPr>
              <a:t>     note = 0;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6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7</a:t>
            </a:r>
            <a:r>
              <a:rPr lang="en-US" dirty="0" smtClean="0">
                <a:latin typeface="Courier New" pitchFamily="49" charset="0"/>
              </a:rPr>
              <a:t> }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021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09AE687-0DF9-4AF4-8A29-39385F488971}" type="slidenum">
              <a:rPr lang="en-US"/>
              <a:pPr/>
              <a:t>4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Still Too Much Milk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51355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      Thread </a:t>
            </a:r>
            <a:r>
              <a:rPr lang="en-US" dirty="0">
                <a:solidFill>
                  <a:schemeClr val="tx2"/>
                </a:solidFill>
              </a:rPr>
              <a:t>A: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Thread B: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</a:rPr>
              <a:t>  if 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</a:rPr>
              <a:t>(note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			if </a:t>
            </a:r>
            <a:r>
              <a:rPr lang="en-US" dirty="0" smtClean="0">
                <a:latin typeface="Courier New" pitchFamily="49" charset="0"/>
              </a:rPr>
              <a:t>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</a:rPr>
              <a:t>		 </a:t>
            </a:r>
            <a:r>
              <a:rPr lang="en-US" dirty="0" smtClean="0">
                <a:latin typeface="Courier New" pitchFamily="49" charset="0"/>
              </a:rPr>
              <a:t> if (note == 0) {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	    note = 1;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7</a:t>
            </a:r>
            <a:r>
              <a:rPr lang="en-US" dirty="0">
                <a:latin typeface="Courier New" pitchFamily="49" charset="0"/>
              </a:rPr>
              <a:t>			    </a:t>
            </a:r>
            <a:r>
              <a:rPr lang="en-US" dirty="0" smtClean="0">
                <a:latin typeface="Courier New" pitchFamily="49" charset="0"/>
              </a:rPr>
              <a:t>note = 0;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8</a:t>
            </a:r>
            <a:r>
              <a:rPr lang="en-US" dirty="0">
                <a:latin typeface="Courier New" pitchFamily="49" charset="0"/>
              </a:rPr>
              <a:t>			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9</a:t>
            </a:r>
            <a:r>
              <a:rPr lang="en-US" dirty="0">
                <a:latin typeface="Courier New" pitchFamily="49" charset="0"/>
              </a:rPr>
              <a:t>			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10</a:t>
            </a:r>
            <a:r>
              <a:rPr lang="en-US" dirty="0" smtClean="0">
                <a:latin typeface="Courier New" pitchFamily="49" charset="0"/>
              </a:rPr>
              <a:t>     note = 1;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11</a:t>
            </a:r>
            <a:r>
              <a:rPr lang="en-US" dirty="0" smtClean="0">
                <a:latin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12</a:t>
            </a:r>
            <a:r>
              <a:rPr lang="en-US" dirty="0" smtClean="0">
                <a:latin typeface="Courier New" pitchFamily="49" charset="0"/>
              </a:rPr>
              <a:t>     note = 0;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13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14</a:t>
            </a:r>
            <a:r>
              <a:rPr lang="en-US" dirty="0" smtClean="0">
                <a:latin typeface="Courier New" pitchFamily="49" charset="0"/>
              </a:rPr>
              <a:t> }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8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E89E1CB-7DD4-4E73-AFD0-E9CC97814AE6}" type="slidenum">
              <a:rPr lang="en-US"/>
              <a:pPr/>
              <a:t>5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Attempt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Thread </a:t>
            </a:r>
            <a:r>
              <a:rPr lang="en-US" dirty="0">
                <a:solidFill>
                  <a:schemeClr val="tx2"/>
                </a:solidFill>
              </a:rPr>
              <a:t>A: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</a:rPr>
              <a:t> if (note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</a:rPr>
              <a:t>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3</a:t>
            </a:r>
            <a:r>
              <a:rPr lang="en-US" dirty="0" smtClean="0">
                <a:latin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5</a:t>
            </a:r>
            <a:r>
              <a:rPr lang="en-US" dirty="0" smtClean="0">
                <a:latin typeface="Courier New" pitchFamily="49" charset="0"/>
              </a:rPr>
              <a:t>   note = 1;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6</a:t>
            </a:r>
            <a:r>
              <a:rPr lang="en-US" dirty="0" smtClean="0">
                <a:latin typeface="Courier New" pitchFamily="49" charset="0"/>
              </a:rPr>
              <a:t> }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Thread B: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</a:rPr>
              <a:t> if (note == 1)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</a:rPr>
              <a:t>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3</a:t>
            </a:r>
            <a:r>
              <a:rPr lang="en-US" dirty="0" smtClean="0">
                <a:latin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5</a:t>
            </a:r>
            <a:r>
              <a:rPr lang="en-US" dirty="0" smtClean="0">
                <a:latin typeface="Courier New" pitchFamily="49" charset="0"/>
              </a:rPr>
              <a:t>   note = 0;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6</a:t>
            </a:r>
            <a:r>
              <a:rPr lang="en-US" dirty="0" smtClean="0">
                <a:latin typeface="Courier New" pitchFamily="49" charset="0"/>
              </a:rPr>
              <a:t> }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557708F-5E56-4601-AA43-1BA18F70A63C}" type="slidenum">
              <a:rPr lang="en-US"/>
              <a:pPr/>
              <a:t>6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Attempt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2672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2"/>
                </a:solidFill>
              </a:rPr>
              <a:t>Thread A: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noteA</a:t>
            </a:r>
            <a:r>
              <a:rPr lang="en-US" dirty="0" smtClean="0">
                <a:latin typeface="Courier New" pitchFamily="49" charset="0"/>
              </a:rPr>
              <a:t> = 1;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if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noteB</a:t>
            </a:r>
            <a:r>
              <a:rPr lang="en-US" dirty="0" smtClean="0">
                <a:latin typeface="Courier New" pitchFamily="49" charset="0"/>
              </a:rPr>
              <a:t>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  if </a:t>
            </a:r>
            <a:r>
              <a:rPr lang="en-US" dirty="0" smtClean="0">
                <a:latin typeface="Courier New" pitchFamily="49" charset="0"/>
              </a:rPr>
              <a:t>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   } 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7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noteA</a:t>
            </a:r>
            <a:r>
              <a:rPr lang="en-US" dirty="0" smtClean="0">
                <a:latin typeface="Courier New" pitchFamily="49" charset="0"/>
              </a:rPr>
              <a:t> = 0;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19200"/>
            <a:ext cx="42672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Thread B: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noteB</a:t>
            </a:r>
            <a:r>
              <a:rPr lang="en-US" dirty="0" smtClean="0">
                <a:latin typeface="Courier New" pitchFamily="49" charset="0"/>
              </a:rPr>
              <a:t> = 1;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if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noteA</a:t>
            </a:r>
            <a:r>
              <a:rPr lang="en-US" dirty="0" smtClean="0">
                <a:latin typeface="Courier New" pitchFamily="49" charset="0"/>
              </a:rPr>
              <a:t>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  if </a:t>
            </a:r>
            <a:r>
              <a:rPr lang="en-US" dirty="0" smtClean="0">
                <a:latin typeface="Courier New" pitchFamily="49" charset="0"/>
              </a:rPr>
              <a:t>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   }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7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noteB</a:t>
            </a:r>
            <a:r>
              <a:rPr lang="en-US" dirty="0" smtClean="0">
                <a:latin typeface="Courier New" pitchFamily="49" charset="0"/>
              </a:rPr>
              <a:t> = 0;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84B19AE-69F1-49B9-9F25-E18F97822FDF}" type="slidenum">
              <a:rPr lang="en-US"/>
              <a:pPr/>
              <a:t>7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Fourth Attempt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2672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2"/>
                </a:solidFill>
              </a:rPr>
              <a:t>Thread A: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noteA</a:t>
            </a:r>
            <a:r>
              <a:rPr lang="en-US" dirty="0" smtClean="0">
                <a:latin typeface="Courier New" pitchFamily="49" charset="0"/>
              </a:rPr>
              <a:t> = 1;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if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noteB</a:t>
            </a:r>
            <a:r>
              <a:rPr lang="en-US" dirty="0" smtClean="0">
                <a:latin typeface="Courier New" pitchFamily="49" charset="0"/>
              </a:rPr>
              <a:t>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  if </a:t>
            </a:r>
            <a:r>
              <a:rPr lang="en-US" dirty="0" smtClean="0">
                <a:latin typeface="Courier New" pitchFamily="49" charset="0"/>
              </a:rPr>
              <a:t>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   } 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7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noteA</a:t>
            </a:r>
            <a:r>
              <a:rPr lang="en-US" dirty="0" smtClean="0">
                <a:latin typeface="Courier New" pitchFamily="49" charset="0"/>
              </a:rPr>
              <a:t> = 0;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19200"/>
            <a:ext cx="44196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2"/>
                </a:solidFill>
              </a:rPr>
              <a:t>Thread B: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noteB</a:t>
            </a:r>
            <a:r>
              <a:rPr lang="en-US" dirty="0" smtClean="0">
                <a:latin typeface="Courier New" pitchFamily="49" charset="0"/>
              </a:rPr>
              <a:t> = 1;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while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noteA</a:t>
            </a:r>
            <a:r>
              <a:rPr lang="en-US" dirty="0" smtClean="0">
                <a:latin typeface="Courier New" pitchFamily="49" charset="0"/>
              </a:rPr>
              <a:t> == 1)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</a:rPr>
              <a:t>// do </a:t>
            </a:r>
            <a:r>
              <a:rPr lang="en-US" dirty="0">
                <a:latin typeface="Courier New" pitchFamily="49" charset="0"/>
              </a:rPr>
              <a:t>nothing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</a:rPr>
              <a:t>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 if </a:t>
            </a:r>
            <a:r>
              <a:rPr lang="en-US" dirty="0" smtClean="0">
                <a:latin typeface="Courier New" pitchFamily="49" charset="0"/>
              </a:rPr>
              <a:t>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7</a:t>
            </a:r>
            <a:r>
              <a:rPr lang="en-US" dirty="0">
                <a:latin typeface="Courier New" pitchFamily="49" charset="0"/>
              </a:rPr>
              <a:t> } 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8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noteB</a:t>
            </a:r>
            <a:r>
              <a:rPr lang="en-US" dirty="0" smtClean="0">
                <a:latin typeface="Courier New" pitchFamily="49" charset="0"/>
              </a:rPr>
              <a:t> = 0;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8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A120D5B-013E-421B-A3EB-368F53C9AF60}" type="slidenum">
              <a:rPr lang="en-US"/>
              <a:pPr/>
              <a:t>8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10220</TotalTime>
  <Words>314</Words>
  <Application>Microsoft Office PowerPoint</Application>
  <PresentationFormat>On-screen Show (4:3)</PresentationFormat>
  <Paragraphs>111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Too Much Milk</vt:lpstr>
      <vt:lpstr>Too Much Milk</vt:lpstr>
      <vt:lpstr>Computerized Milk Purchase</vt:lpstr>
      <vt:lpstr>Still Too Much Milk</vt:lpstr>
      <vt:lpstr>Second Attempt</vt:lpstr>
      <vt:lpstr>Third Attempt</vt:lpstr>
      <vt:lpstr>Fourth Attempt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399</cp:revision>
  <cp:lastPrinted>2011-01-25T21:54:55Z</cp:lastPrinted>
  <dcterms:created xsi:type="dcterms:W3CDTF">2008-10-19T02:20:00Z</dcterms:created>
  <dcterms:modified xsi:type="dcterms:W3CDTF">2014-04-04T18:50:08Z</dcterms:modified>
</cp:coreProperties>
</file>