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7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5A024-946A-9D4C-B0CC-42E9E0F8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D6E6CA-C9E9-5042-8ED6-DD9557A1C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031178-68E7-6D49-810E-A20FECDA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1C9-623C-2446-807D-E5C0FF592113}" type="datetimeFigureOut">
              <a:rPr kumimoji="1" lang="zh-TW" altLang="en-US" smtClean="0"/>
              <a:t>2019/2/15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FFD8F8-63BC-DE42-8949-ED5373414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1ABFBF-2FC2-594B-B126-72CA0E61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55E6-E14A-9E49-8F21-044B1867E3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532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64253B-7331-FC47-8049-3DBE719F2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67F3B3-038B-214F-96A6-7C65357EC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E3FEE2-0286-7C4E-8376-487EF7F1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1C9-623C-2446-807D-E5C0FF592113}" type="datetimeFigureOut">
              <a:rPr kumimoji="1" lang="zh-TW" altLang="en-US" smtClean="0"/>
              <a:t>2019/2/15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E54FBC-2063-3443-8D63-CB237A5B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D31AFC-00C6-804B-9F96-E4035B02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55E6-E14A-9E49-8F21-044B1867E3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055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A62B8B0-75E8-E244-8798-8F7748CD8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330EB6D-001F-8148-9A98-512AB6C48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98693B-B5B3-D643-8597-AD6CD0B1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1C9-623C-2446-807D-E5C0FF592113}" type="datetimeFigureOut">
              <a:rPr kumimoji="1" lang="zh-TW" altLang="en-US" smtClean="0"/>
              <a:t>2019/2/15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F8947B-7858-9942-852A-998EE56A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13C0AB-A49F-7E46-8F59-31B191BE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55E6-E14A-9E49-8F21-044B1867E3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834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239A8-BFEB-E541-9595-14343E81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D1F6B9-3260-DA43-B017-31B852439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44BE05-FC9A-E340-A334-415F18A2E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1C9-623C-2446-807D-E5C0FF592113}" type="datetimeFigureOut">
              <a:rPr kumimoji="1" lang="zh-TW" altLang="en-US" smtClean="0"/>
              <a:t>2019/2/15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1A77F5-597C-814D-A353-E88E9A6C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1AE40D-D6A6-444B-B8C0-F0F855B0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55E6-E14A-9E49-8F21-044B1867E3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283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A9081-F17E-814D-9DB3-E80CF74E2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D91460-0BA9-C645-9924-E6DBD5A0C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AE8C4F-1F8A-CB40-9F65-92AF3EB2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1C9-623C-2446-807D-E5C0FF592113}" type="datetimeFigureOut">
              <a:rPr kumimoji="1" lang="zh-TW" altLang="en-US" smtClean="0"/>
              <a:t>2019/2/15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F828F7-E400-C643-BCFC-C15B388A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BA2863-EE79-7A49-AAB9-E0FC48A9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55E6-E14A-9E49-8F21-044B1867E3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367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B25802-7D9B-7047-9EB8-6C22D869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3B139A-E735-EF4D-89B9-C522C9506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A065DE-769A-1742-9E3C-49CF99B73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D260A4-097C-B445-A237-B4427CEB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1C9-623C-2446-807D-E5C0FF592113}" type="datetimeFigureOut">
              <a:rPr kumimoji="1" lang="zh-TW" altLang="en-US" smtClean="0"/>
              <a:t>2019/2/15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47974F-DD4F-2D44-AEB4-23D3E665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580296-2A93-8A4A-9E56-4122BB24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55E6-E14A-9E49-8F21-044B1867E3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7156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DFF651-75BA-8349-9AD1-E8D8659A3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33E8F1-D5E7-CB49-9946-A60191F95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E9F6BF-2F6E-7748-9955-4378441C9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EE48D6-6022-504D-978E-B75B7FEDD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BAF7910-1E23-6B49-B53D-FCEFC85FF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1D681A8-1DB6-A345-8E30-D2A0A296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1C9-623C-2446-807D-E5C0FF592113}" type="datetimeFigureOut">
              <a:rPr kumimoji="1" lang="zh-TW" altLang="en-US" smtClean="0"/>
              <a:t>2019/2/15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D17170-E25A-8949-93DE-E3E71581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4CA0C46-E9BE-B045-B8AA-91ADEC8BC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55E6-E14A-9E49-8F21-044B1867E3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681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0DA03-E859-8441-83D6-C4B655906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6DA15C8-E0A9-5E47-BD56-AA9EF0C5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1C9-623C-2446-807D-E5C0FF592113}" type="datetimeFigureOut">
              <a:rPr kumimoji="1" lang="zh-TW" altLang="en-US" smtClean="0"/>
              <a:t>2019/2/15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AF7B3F3-2B9D-3F49-92B5-DCD7C3AB5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AA0BE9D-5961-B34C-944A-5903713B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55E6-E14A-9E49-8F21-044B1867E3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9274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22A4C6-C682-FD47-B702-DFFDCDDDC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1C9-623C-2446-807D-E5C0FF592113}" type="datetimeFigureOut">
              <a:rPr kumimoji="1" lang="zh-TW" altLang="en-US" smtClean="0"/>
              <a:t>2019/2/15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4FEAF2C-E675-0547-9271-590A64D6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146327-B6B9-294D-904B-DB247AA7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55E6-E14A-9E49-8F21-044B1867E3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506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403679-DAC0-A44D-AD41-2F6529BC4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A54F42-8E3C-9749-BC5C-D4E655680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BBB7B2F-B242-B843-90EE-5DA8BDE14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00261A-8C64-AF45-87DA-0218BBEFD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1C9-623C-2446-807D-E5C0FF592113}" type="datetimeFigureOut">
              <a:rPr kumimoji="1" lang="zh-TW" altLang="en-US" smtClean="0"/>
              <a:t>2019/2/15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613D88-FC1A-DC46-B6F2-DBB60822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398999-6C02-CC4F-9E2F-1203B152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55E6-E14A-9E49-8F21-044B1867E3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2305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31962D-8670-BD4C-9E83-2CCCA3FB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A2A4F72-09BD-A542-9ACB-3F858F037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A74650C-3226-6E44-B205-2F3A393AD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9C2A22-7663-9042-ADF1-1536E368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1C9-623C-2446-807D-E5C0FF592113}" type="datetimeFigureOut">
              <a:rPr kumimoji="1" lang="zh-TW" altLang="en-US" smtClean="0"/>
              <a:t>2019/2/15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5DA44F-8B84-CD4D-9F84-F50322AD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5EE6DD-3440-C441-87D3-B977578A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55E6-E14A-9E49-8F21-044B1867E3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450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13FF40C-DCC0-BB4C-B799-38B369DF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2F419C-52FE-8943-88A6-FBC33699B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05784E-4463-974A-9673-65B886FE4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8E1C9-623C-2446-807D-E5C0FF592113}" type="datetimeFigureOut">
              <a:rPr kumimoji="1" lang="zh-TW" altLang="en-US" smtClean="0"/>
              <a:t>2019/2/15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3DA593-B109-A246-90FD-C3A6A8894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427363-2A9E-5642-8607-40E9844B7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55E6-E14A-9E49-8F21-044B1867E3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097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w.stock.yahoo.com/us/worldidx.php" TargetMode="External"/><Relationship Id="rId2" Type="http://schemas.openxmlformats.org/officeDocument/2006/relationships/hyperlink" Target="https://www.cmoney.tw/notes/note-detail.aspx?nid=623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509CD-4761-B245-BF2E-727EB97AF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dirty="0"/>
              <a:t>Daily stock price up/down prediction</a:t>
            </a:r>
            <a:endParaRPr kumimoji="1"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8209EA-03FB-0A41-AD87-971F13420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Vincent Lien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273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EE751-CA71-D04B-9963-8CAC5F70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Outline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716AFD-3EB4-854F-B82C-6B4B2D735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TW" dirty="0"/>
              <a:t>Target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/>
              <a:t>Feature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/>
              <a:t>Method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/>
              <a:t>Dataset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803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37BC6-6066-6946-A998-B145A6E1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Target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0DDE79-E558-694A-8390-0EA7B02AD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698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D1EA62-C5D9-F348-9737-E1B2C001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Feature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56784B-B44B-A840-8878-EF9D2C24F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成交股數</a:t>
            </a:r>
            <a:r>
              <a:rPr kumimoji="1" lang="en-US" altLang="zh-TW" dirty="0"/>
              <a:t>,</a:t>
            </a:r>
            <a:r>
              <a:rPr kumimoji="1" lang="zh-TW" altLang="en-US" dirty="0"/>
              <a:t>成交筆數</a:t>
            </a:r>
            <a:r>
              <a:rPr kumimoji="1" lang="en-US" altLang="zh-TW" dirty="0"/>
              <a:t>,</a:t>
            </a:r>
            <a:r>
              <a:rPr kumimoji="1" lang="zh-TW" altLang="en-US" dirty="0"/>
              <a:t>成交金額</a:t>
            </a:r>
            <a:r>
              <a:rPr kumimoji="1" lang="en-US" altLang="zh-TW" dirty="0"/>
              <a:t>,</a:t>
            </a:r>
            <a:r>
              <a:rPr kumimoji="1" lang="zh-TW" altLang="en-US" dirty="0"/>
              <a:t>開盤價</a:t>
            </a:r>
            <a:r>
              <a:rPr kumimoji="1" lang="en-US" altLang="zh-TW" dirty="0"/>
              <a:t>,</a:t>
            </a:r>
            <a:r>
              <a:rPr kumimoji="1" lang="zh-TW" altLang="en-US" dirty="0"/>
              <a:t>最高價</a:t>
            </a:r>
            <a:r>
              <a:rPr kumimoji="1" lang="en-US" altLang="zh-TW" dirty="0"/>
              <a:t>,</a:t>
            </a:r>
            <a:r>
              <a:rPr kumimoji="1" lang="zh-TW" altLang="en-US" dirty="0"/>
              <a:t>最低價</a:t>
            </a:r>
            <a:r>
              <a:rPr kumimoji="1" lang="en-US" altLang="zh-TW" dirty="0"/>
              <a:t>,</a:t>
            </a:r>
            <a:r>
              <a:rPr kumimoji="1" lang="zh-TW" altLang="en-US" dirty="0"/>
              <a:t>收盤價</a:t>
            </a:r>
            <a:r>
              <a:rPr kumimoji="1" lang="en-US" altLang="zh-TW" dirty="0"/>
              <a:t>,</a:t>
            </a:r>
            <a:r>
              <a:rPr kumimoji="1" lang="zh-TW" altLang="en-US" dirty="0"/>
              <a:t>漲跌</a:t>
            </a:r>
            <a:r>
              <a:rPr kumimoji="1" lang="en-US" altLang="zh-TW" dirty="0"/>
              <a:t>(+/-),</a:t>
            </a:r>
            <a:r>
              <a:rPr kumimoji="1" lang="zh-TW" altLang="en-US" dirty="0"/>
              <a:t>漲跌價差</a:t>
            </a:r>
            <a:endParaRPr kumimoji="1" lang="en-US" altLang="zh-TW" dirty="0"/>
          </a:p>
          <a:p>
            <a:r>
              <a:rPr kumimoji="1" lang="zh-TW" altLang="en-US" dirty="0">
                <a:hlinkClick r:id="rId2"/>
              </a:rPr>
              <a:t>三大法人買賣動向</a:t>
            </a:r>
            <a:endParaRPr kumimoji="1" lang="en-US" altLang="zh-TW" dirty="0"/>
          </a:p>
          <a:p>
            <a:r>
              <a:rPr kumimoji="1" lang="zh-TW" altLang="en-US" dirty="0">
                <a:hlinkClick r:id="rId3"/>
              </a:rPr>
              <a:t>世界主要指數</a:t>
            </a:r>
            <a:endParaRPr kumimoji="1" lang="en-US" altLang="zh-TW" dirty="0"/>
          </a:p>
          <a:p>
            <a:r>
              <a:rPr kumimoji="1" lang="zh-TW" altLang="en-US"/>
              <a:t>季財報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7993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49</Words>
  <Application>Microsoft Macintosh PowerPoint</Application>
  <PresentationFormat>寬螢幕</PresentationFormat>
  <Paragraphs>13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Daily stock price up/down prediction</vt:lpstr>
      <vt:lpstr>Outline</vt:lpstr>
      <vt:lpstr>Target</vt:lpstr>
      <vt:lpstr>Feature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stock price up/down prediction</dc:title>
  <dc:creator>Microsoft Office User</dc:creator>
  <cp:lastModifiedBy>Microsoft Office User</cp:lastModifiedBy>
  <cp:revision>6</cp:revision>
  <dcterms:created xsi:type="dcterms:W3CDTF">2019-02-12T10:36:46Z</dcterms:created>
  <dcterms:modified xsi:type="dcterms:W3CDTF">2019-02-15T06:41:15Z</dcterms:modified>
</cp:coreProperties>
</file>