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18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2160">
          <p15:clr>
            <a:srgbClr val="FBAE40"/>
          </p15:clr>
        </p15:guide>
        <p15:guide id="8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1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17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5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7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9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1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55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9/3/2025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4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4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4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1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orient="horz" pos="2160">
          <p15:clr>
            <a:srgbClr val="F26B43"/>
          </p15:clr>
        </p15:guide>
        <p15:guide id="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32057F-F015-B1B2-4E3E-2307F8EFC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168896" y="1129554"/>
            <a:ext cx="4361688" cy="3475236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PPT PROJECT </a:t>
            </a:r>
            <a:endParaRPr sz="5400"/>
          </a:p>
        </p:txBody>
      </p:sp>
      <p:pic>
        <p:nvPicPr>
          <p:cNvPr id="3" name="Picture 2" descr="Coloured pencils inside a pencil holder which is on top of a wood table">
            <a:extLst>
              <a:ext uri="{FF2B5EF4-FFF2-40B4-BE49-F238E27FC236}">
                <a16:creationId xmlns:a16="http://schemas.microsoft.com/office/drawing/2014/main" id="{1E909310-18E5-89AD-EB60-276EEBFD6D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096" r="-3" b="-3"/>
          <a:stretch>
            <a:fillRect/>
          </a:stretch>
        </p:blipFill>
        <p:spPr>
          <a:xfrm>
            <a:off x="20" y="1"/>
            <a:ext cx="6575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99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/>
          </a:bodyPr>
          <a:lstStyle/>
          <a:p>
            <a:r>
              <a:rPr lang="en-US" sz="1800" dirty="0"/>
              <a:t>The portfolio successfully presents my personal and academic details in a professional manner.</a:t>
            </a:r>
          </a:p>
          <a:p>
            <a:r>
              <a:rPr lang="en-US" sz="1800" dirty="0"/>
              <a:t>(Screenshots to the live website can be added here later.)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AF4012-6B17-C631-4BE2-8308D45AD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33" y="1406974"/>
            <a:ext cx="7227618" cy="911450"/>
          </a:xfrm>
        </p:spPr>
        <p:txBody>
          <a:bodyPr/>
          <a:lstStyle/>
          <a:p>
            <a:r>
              <a:rPr lang="en-US" dirty="0"/>
              <a:t>RESULTS AND SCREENSHOTS</a:t>
            </a:r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3474782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20122" y="1535906"/>
            <a:ext cx="4101848" cy="732235"/>
          </a:xfrm>
        </p:spPr>
        <p:txBody>
          <a:bodyPr anchor="b">
            <a:normAutofit/>
          </a:bodyPr>
          <a:lstStyle/>
          <a:p>
            <a:r>
              <a:rPr lang="en-US" dirty="0"/>
              <a:t>CONCLUSION </a:t>
            </a:r>
            <a:endParaRPr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/>
          </a:bodyPr>
          <a:lstStyle/>
          <a:p>
            <a:r>
              <a:rPr lang="en-US" sz="1800" dirty="0"/>
              <a:t>Building this portfolio successfully helped me improve my web development skills and gave me a professional way to showcase my journey as a Computer Science Student.</a:t>
            </a:r>
          </a:p>
        </p:txBody>
      </p:sp>
    </p:spTree>
    <p:extLst>
      <p:ext uri="{BB962C8B-B14F-4D97-AF65-F5344CB8AC3E}">
        <p14:creationId xmlns:p14="http://schemas.microsoft.com/office/powerpoint/2010/main" val="2776053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33083" y="-3830659"/>
            <a:ext cx="8278891" cy="4870565"/>
          </a:xfrm>
        </p:spPr>
        <p:txBody>
          <a:bodyPr anchor="b">
            <a:normAutofit/>
          </a:bodyPr>
          <a:lstStyle/>
          <a:p>
            <a:r>
              <a:rPr lang="en-US"/>
              <a:t>GitHub link</a:t>
            </a:r>
            <a:endParaRPr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81CE93E5-4554-4954-0387-E1C0B448C58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https://codepen.io/AarthiAarthi/pen/NPGePbY</a:t>
            </a:r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425662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37981" y="595197"/>
            <a:ext cx="8278891" cy="1623554"/>
          </a:xfrm>
        </p:spPr>
        <p:txBody>
          <a:bodyPr anchor="b">
            <a:normAutofit/>
          </a:bodyPr>
          <a:lstStyle/>
          <a:p>
            <a:r>
              <a:rPr lang="en-US"/>
              <a:t>STUDENT PORTFOLIO </a:t>
            </a:r>
            <a:endParaRPr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/>
          </a:bodyPr>
          <a:lstStyle/>
          <a:p>
            <a:r>
              <a:rPr lang="en-US" sz="1800" dirty="0"/>
              <a:t>STUDENT NAME: </a:t>
            </a:r>
            <a:r>
              <a:rPr lang="en-IN" sz="1800" dirty="0"/>
              <a:t>AARTHI</a:t>
            </a:r>
            <a:r>
              <a:rPr lang="en-US" sz="1800" dirty="0"/>
              <a:t>.A</a:t>
            </a:r>
          </a:p>
          <a:p>
            <a:r>
              <a:rPr lang="en-US" sz="1800" dirty="0"/>
              <a:t>REGISTER NO:241</a:t>
            </a:r>
            <a:r>
              <a:rPr lang="en-IN" sz="1800" dirty="0"/>
              <a:t>32251802522001</a:t>
            </a:r>
            <a:endParaRPr lang="en-US" sz="1800" dirty="0"/>
          </a:p>
          <a:p>
            <a:r>
              <a:rPr lang="en-US" sz="1800" dirty="0"/>
              <a:t>DEPARTMENT: B.SC COMPUTER SCIENCE </a:t>
            </a:r>
          </a:p>
          <a:p>
            <a:r>
              <a:rPr lang="en-US" sz="1800" dirty="0"/>
              <a:t>COLLEGE: GOVERNMENT ARTS AND SCIENCE COLLEGE, VANUR/ANNAMALAI UNIVERSITY.</a:t>
            </a:r>
          </a:p>
        </p:txBody>
      </p:sp>
    </p:spTree>
    <p:extLst>
      <p:ext uri="{BB962C8B-B14F-4D97-AF65-F5344CB8AC3E}">
        <p14:creationId xmlns:p14="http://schemas.microsoft.com/office/powerpoint/2010/main" val="2449706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27340" y="1171907"/>
            <a:ext cx="8278891" cy="1323867"/>
          </a:xfrm>
        </p:spPr>
        <p:txBody>
          <a:bodyPr anchor="b">
            <a:normAutofit/>
          </a:bodyPr>
          <a:lstStyle/>
          <a:p>
            <a:r>
              <a:rPr lang="en-US"/>
              <a:t>PROJECT TITLE </a:t>
            </a:r>
            <a:endParaRPr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071687" y="3429000"/>
            <a:ext cx="5947172" cy="933227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/>
              <a:t>                   STUDENT PORTFOLIO </a:t>
            </a:r>
          </a:p>
        </p:txBody>
      </p:sp>
    </p:spTree>
    <p:extLst>
      <p:ext uri="{BB962C8B-B14F-4D97-AF65-F5344CB8AC3E}">
        <p14:creationId xmlns:p14="http://schemas.microsoft.com/office/powerpoint/2010/main" val="279627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88075" y="1714500"/>
            <a:ext cx="8278891" cy="445869"/>
          </a:xfrm>
        </p:spPr>
        <p:txBody>
          <a:bodyPr anchor="b">
            <a:normAutofit fontScale="90000"/>
          </a:bodyPr>
          <a:lstStyle/>
          <a:p>
            <a:r>
              <a:rPr lang="en-US"/>
              <a:t>AGENDA </a:t>
            </a:r>
            <a:endParaRPr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 fontScale="92500" lnSpcReduction="10000"/>
          </a:bodyPr>
          <a:lstStyle/>
          <a:p>
            <a:r>
              <a:rPr lang="en-US" sz="1800"/>
              <a:t>Problem Statement </a:t>
            </a:r>
          </a:p>
          <a:p>
            <a:r>
              <a:rPr lang="en-US" sz="1800"/>
              <a:t>Project Overview </a:t>
            </a:r>
          </a:p>
          <a:p>
            <a:r>
              <a:rPr lang="en-US" sz="1800"/>
              <a:t>End Users</a:t>
            </a:r>
          </a:p>
          <a:p>
            <a:r>
              <a:rPr lang="en-US" sz="1800"/>
              <a:t>Tools and Techniques </a:t>
            </a:r>
          </a:p>
          <a:p>
            <a:r>
              <a:rPr lang="en-US" sz="1800"/>
              <a:t>Portfolio design and Layout </a:t>
            </a:r>
          </a:p>
          <a:p>
            <a:r>
              <a:rPr lang="en-US" sz="1800"/>
              <a:t>Results and Screenshot </a:t>
            </a:r>
          </a:p>
          <a:p>
            <a:r>
              <a:rPr lang="en-US" sz="1800"/>
              <a:t>Conclusion </a:t>
            </a:r>
          </a:p>
          <a:p>
            <a:r>
              <a:rPr lang="en-US" sz="1800"/>
              <a:t>GitHub Link</a:t>
            </a:r>
          </a:p>
        </p:txBody>
      </p:sp>
    </p:spTree>
    <p:extLst>
      <p:ext uri="{BB962C8B-B14F-4D97-AF65-F5344CB8AC3E}">
        <p14:creationId xmlns:p14="http://schemas.microsoft.com/office/powerpoint/2010/main" val="3875456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34434" y="745040"/>
            <a:ext cx="8278891" cy="1323867"/>
          </a:xfrm>
        </p:spPr>
        <p:txBody>
          <a:bodyPr anchor="b">
            <a:normAutofit/>
          </a:bodyPr>
          <a:lstStyle/>
          <a:p>
            <a:r>
              <a:rPr lang="en-US"/>
              <a:t>PROBLEM STATEMENT </a:t>
            </a:r>
            <a:endParaRPr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/>
          </a:bodyPr>
          <a:lstStyle/>
          <a:p>
            <a:r>
              <a:rPr lang="en-US" sz="1800"/>
              <a:t>Many students and beginners find it difficult to showcase their skills, education ,and projects in a professional way.without a proper platform,their talents and knowledge often go unnoticed.</a:t>
            </a:r>
          </a:p>
        </p:txBody>
      </p:sp>
    </p:spTree>
    <p:extLst>
      <p:ext uri="{BB962C8B-B14F-4D97-AF65-F5344CB8AC3E}">
        <p14:creationId xmlns:p14="http://schemas.microsoft.com/office/powerpoint/2010/main" val="2864527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73700" y="1088800"/>
            <a:ext cx="8278891" cy="1092311"/>
          </a:xfrm>
        </p:spPr>
        <p:txBody>
          <a:bodyPr anchor="b">
            <a:normAutofit/>
          </a:bodyPr>
          <a:lstStyle/>
          <a:p>
            <a:r>
              <a:rPr lang="en-US"/>
              <a:t>PROJECT OVERVIEW </a:t>
            </a:r>
            <a:endParaRPr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/>
          </a:bodyPr>
          <a:lstStyle/>
          <a:p>
            <a:r>
              <a:rPr lang="en-US" sz="1800"/>
              <a:t>This project is a personal portfolio website created to present my education ,skills,and projects in a structure and attractive manner.</a:t>
            </a:r>
          </a:p>
          <a:p>
            <a:r>
              <a:rPr lang="en-US" sz="1800"/>
              <a:t>It works as a digital resume that highlights my learning journey and achievements.</a:t>
            </a:r>
          </a:p>
        </p:txBody>
      </p:sp>
    </p:spTree>
    <p:extLst>
      <p:ext uri="{BB962C8B-B14F-4D97-AF65-F5344CB8AC3E}">
        <p14:creationId xmlns:p14="http://schemas.microsoft.com/office/powerpoint/2010/main" val="321337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91559" y="745040"/>
            <a:ext cx="8278891" cy="1323867"/>
          </a:xfrm>
        </p:spPr>
        <p:txBody>
          <a:bodyPr anchor="b">
            <a:normAutofit/>
          </a:bodyPr>
          <a:lstStyle/>
          <a:p>
            <a:r>
              <a:rPr lang="en-US"/>
              <a:t>END USERS </a:t>
            </a:r>
            <a:endParaRPr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/>
          </a:bodyPr>
          <a:lstStyle/>
          <a:p>
            <a:r>
              <a:rPr lang="en-US" sz="1800"/>
              <a:t>Recruiters and employers who want to know about my skills.</a:t>
            </a:r>
          </a:p>
          <a:p>
            <a:r>
              <a:rPr lang="en-US" sz="1800"/>
              <a:t>Teachers and profession for academic evaluations.</a:t>
            </a:r>
          </a:p>
          <a:p>
            <a:r>
              <a:rPr lang="en-US" sz="1800"/>
              <a:t>Friends,peer,and projects collaborators.</a:t>
            </a:r>
          </a:p>
        </p:txBody>
      </p:sp>
    </p:spTree>
    <p:extLst>
      <p:ext uri="{BB962C8B-B14F-4D97-AF65-F5344CB8AC3E}">
        <p14:creationId xmlns:p14="http://schemas.microsoft.com/office/powerpoint/2010/main" val="295585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77310" y="745040"/>
            <a:ext cx="8278891" cy="1323867"/>
          </a:xfrm>
        </p:spPr>
        <p:txBody>
          <a:bodyPr anchor="b">
            <a:normAutofit/>
          </a:bodyPr>
          <a:lstStyle/>
          <a:p>
            <a:r>
              <a:rPr lang="en-US"/>
              <a:t>TOOLS AND TECHNOLOGIES </a:t>
            </a:r>
            <a:endParaRPr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/>
          </a:bodyPr>
          <a:lstStyle/>
          <a:p>
            <a:r>
              <a:rPr lang="en-US" sz="1800"/>
              <a:t>HTML,CSS-For frontend development </a:t>
            </a:r>
          </a:p>
          <a:p>
            <a:r>
              <a:rPr lang="en-US" sz="1800"/>
              <a:t>VS code-as the code editor </a:t>
            </a:r>
          </a:p>
          <a:p>
            <a:r>
              <a:rPr lang="en-US" sz="1800"/>
              <a:t>GitHub –for version control and hosting </a:t>
            </a:r>
          </a:p>
        </p:txBody>
      </p:sp>
    </p:spTree>
    <p:extLst>
      <p:ext uri="{BB962C8B-B14F-4D97-AF65-F5344CB8AC3E}">
        <p14:creationId xmlns:p14="http://schemas.microsoft.com/office/powerpoint/2010/main" val="3184926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80856" y="726873"/>
            <a:ext cx="8278891" cy="1360201"/>
          </a:xfrm>
        </p:spPr>
        <p:txBody>
          <a:bodyPr anchor="b">
            <a:normAutofit/>
          </a:bodyPr>
          <a:lstStyle/>
          <a:p>
            <a:r>
              <a:rPr lang="en-US"/>
              <a:t>PORTFOLIO DESIGN AND LAYOUT </a:t>
            </a:r>
            <a:endParaRPr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The portfolio follows a simple, </a:t>
            </a:r>
            <a:r>
              <a:rPr lang="en-US" sz="1800" dirty="0" err="1"/>
              <a:t>clean,and</a:t>
            </a:r>
            <a:r>
              <a:rPr lang="en-US" sz="1800" dirty="0"/>
              <a:t> responsive design.</a:t>
            </a:r>
          </a:p>
          <a:p>
            <a:r>
              <a:rPr lang="en-US" sz="1800" dirty="0"/>
              <a:t>It includes section such as:</a:t>
            </a:r>
          </a:p>
          <a:p>
            <a:r>
              <a:rPr lang="en-US" sz="1800" dirty="0"/>
              <a:t>About Me</a:t>
            </a:r>
          </a:p>
          <a:p>
            <a:r>
              <a:rPr lang="en-US" sz="1800" dirty="0"/>
              <a:t>Education </a:t>
            </a:r>
          </a:p>
          <a:p>
            <a:r>
              <a:rPr lang="en-US" sz="1800" dirty="0"/>
              <a:t>Skills</a:t>
            </a:r>
          </a:p>
          <a:p>
            <a:r>
              <a:rPr lang="en-US" sz="1800" dirty="0"/>
              <a:t>Projects </a:t>
            </a:r>
          </a:p>
          <a:p>
            <a:r>
              <a:rPr lang="en-US" sz="1800" dirty="0"/>
              <a:t>Contact </a:t>
            </a:r>
          </a:p>
          <a:p>
            <a:r>
              <a:rPr lang="en-US" sz="1800" dirty="0"/>
              <a:t>The design Is minimal, </a:t>
            </a:r>
            <a:r>
              <a:rPr lang="en-US" sz="1800" dirty="0" err="1"/>
              <a:t>professional,and</a:t>
            </a:r>
            <a:r>
              <a:rPr lang="en-US" sz="1800" dirty="0"/>
              <a:t> easy to navigate.</a:t>
            </a:r>
          </a:p>
        </p:txBody>
      </p:sp>
    </p:spTree>
    <p:extLst>
      <p:ext uri="{BB962C8B-B14F-4D97-AF65-F5344CB8AC3E}">
        <p14:creationId xmlns:p14="http://schemas.microsoft.com/office/powerpoint/2010/main" val="2370828545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VanillaVTI</vt:lpstr>
      <vt:lpstr>PPT PROJECT </vt:lpstr>
      <vt:lpstr>STUDENT PORTFOLIO </vt:lpstr>
      <vt:lpstr>PROJECT TITLE </vt:lpstr>
      <vt:lpstr>AGENDA </vt:lpstr>
      <vt:lpstr>PROBLEM STATEMENT </vt:lpstr>
      <vt:lpstr>PROJECT OVERVIEW </vt:lpstr>
      <vt:lpstr>END USERS </vt:lpstr>
      <vt:lpstr>TOOLS AND TECHNOLOGIES </vt:lpstr>
      <vt:lpstr>PORTFOLIO DESIGN AND LAYOUT </vt:lpstr>
      <vt:lpstr>RESULTS AND SCREENSHOTS</vt:lpstr>
      <vt:lpstr>CONCLUSION 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PROJECT </dc:title>
  <dc:creator>Gayathri E</dc:creator>
  <cp:lastModifiedBy>Aarthi A</cp:lastModifiedBy>
  <cp:revision>5</cp:revision>
  <dcterms:created xsi:type="dcterms:W3CDTF">2025-09-02T04:35:58Z</dcterms:created>
  <dcterms:modified xsi:type="dcterms:W3CDTF">2025-09-03T05:12:42Z</dcterms:modified>
</cp:coreProperties>
</file>