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0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C434B-09BA-4FAA-9BC4-23C39679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B6C402-8C69-418A-B741-710D01190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C22F3-BD61-46F2-8702-289ECC7F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F349A-ABE4-442A-8BB0-4ABBCE7C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61412-3D1B-4016-90C8-8B1215C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4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7F5D-7106-4D3B-9D69-647B46D5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6A397-7D83-41F1-9FA2-E53B29BB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286C8-8EE8-4425-A8E1-777B8B94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85672-A159-4D36-81ED-99A91112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724A1-3580-44D5-BCA8-1EFAA67E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470996-FEFF-484E-9396-6306663E9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B3CA8-D8D3-4F12-AA17-9BCF6CF5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8DB5-5F9E-4581-BF94-3EC9FA4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51F1A-CC2B-4668-822C-CE095A97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A7056-BF1B-4358-B1A5-D207D611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9C46-CA7C-4B29-9B90-38CFCF83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B168-4CB9-41AD-B4A9-1E1ECB3B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6DED8-3790-4F37-A367-8AC21060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5DFA5-6E75-487C-AFDE-96F70AB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7457F-799D-4A0C-ACF0-E11860B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35DE-589D-4139-91FB-35CC554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0288A-7C05-4F22-AD0F-44DB7091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0624-FCB7-472F-9CCF-E138F881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4199D-74DC-4F74-A4A7-A92F738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15D11-6F5B-4543-B710-79887C9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9F886-D27E-44AB-8407-BF4190D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918E-27A4-4D30-BA90-E224050E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AEC73-E1FA-4E8D-BF8F-228213DD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FF8C5-603A-4A52-9693-797446E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4B62A-410C-45F9-969B-F1A9E698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DADCF-8EAA-4F5A-B009-873048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06695-69DC-4B27-A6D5-DAA7D652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C630A-25D7-4795-82C7-D30F6E50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5BDD1-538A-40F0-A7DC-080CCC0EA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88F8E-FF49-416B-A45E-A657C5910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C54D47-C1B7-4C83-8CB6-FC2C3A0A4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01B02-558D-436A-821C-34C24E9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816475-B1FA-4A05-BCDE-B517D96D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421EC-00E3-42E7-838B-EEBBB41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EB14-1FF8-40AE-B4B6-E416AFAE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9869F-7483-41EB-8C0A-8A234939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3F8474-82DA-4A9C-A80B-92BCCA3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59BAE3-5601-4B13-90E4-EF33578C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280F0B-C4D5-4E61-8C44-C0799922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FAA49-BF69-452E-A86A-803E1624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FB1398-6FC0-4532-8B54-7D7CA413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1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6437A-0846-4E05-B152-FE94B89B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87ED0-0A58-49A7-A4A7-288222AE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4D5D0-197D-4C82-B73D-473C913A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321E5-14D0-4A4C-A0C9-E31B9CC8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C9185-85FA-41D7-A5F0-3AD7CFD2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BA484-A61F-4833-8909-3BDC50B8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C3DD0-9BCE-4ABF-8313-16B12A61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F2FBC-4A3C-4561-876F-E758A95C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FEBAB-5C18-442C-9832-88AF20ED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71F38-11C8-4562-ACC5-ED70DDB0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8695A-2709-4599-8439-DE29D048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47F17-0782-48A3-80F2-7FF213F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E5579C-E5D4-45B9-B109-62EEA9FB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5BD5C-7F57-4A48-9472-47BCC79C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B8F72-ABD1-4811-A3F1-1D2F71B66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4F5D-818C-47A2-BD68-B560C7C8A1D7}" type="datetimeFigureOut">
              <a:rPr lang="zh-CN" altLang="en-US" smtClean="0"/>
              <a:t>18/11/19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EC81F-E2BE-4D1E-9164-24E4DC5B5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FD585-C33D-4BB7-B6D5-0D5B78049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2FDC-D60B-452E-92FF-436E1ABDD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ferred/jdeferred" TargetMode="External"/><Relationship Id="rId2" Type="http://schemas.openxmlformats.org/officeDocument/2006/relationships/hyperlink" Target="http://bdeneuter.github.io/android-promi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p/88aacbed8aa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EC3B-61BB-4916-A749-9C607A301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72EC53-5840-40FD-B7AA-73A03D7B8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2FDB9-6033-40A6-AAAF-5C6A4120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79C49-8FCB-4964-BF58-21BED695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解决目前</a:t>
            </a:r>
            <a:endParaRPr lang="en-US" altLang="zh-CN" dirty="0"/>
          </a:p>
          <a:p>
            <a:pPr lvl="1"/>
            <a:r>
              <a:rPr lang="zh-CN" altLang="en-US" dirty="0"/>
              <a:t>没有语义的异步方法调用</a:t>
            </a:r>
            <a:endParaRPr lang="en-US" altLang="zh-CN" dirty="0"/>
          </a:p>
          <a:p>
            <a:pPr lvl="1"/>
            <a:r>
              <a:rPr lang="zh-CN" altLang="en-US" dirty="0"/>
              <a:t>方法内不清晰的内部投递</a:t>
            </a:r>
            <a:endParaRPr lang="en-US" altLang="zh-CN" dirty="0"/>
          </a:p>
          <a:p>
            <a:pPr lvl="1"/>
            <a:r>
              <a:rPr lang="zh-CN" altLang="en-US" dirty="0"/>
              <a:t>解决匿名类深度嵌套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异步函数方法的语义上应该有以下标识</a:t>
            </a:r>
            <a:r>
              <a:rPr lang="zh-CN" altLang="en-US" sz="4000" b="1" i="1" dirty="0">
                <a:solidFill>
                  <a:srgbClr val="FF0000"/>
                </a:solidFill>
              </a:rPr>
              <a:t>之一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方法名有</a:t>
            </a:r>
            <a:r>
              <a:rPr lang="en-US" altLang="zh-CN" dirty="0" err="1">
                <a:solidFill>
                  <a:srgbClr val="FF0000"/>
                </a:solidFill>
              </a:rPr>
              <a:t>Aync</a:t>
            </a:r>
            <a:r>
              <a:rPr lang="zh-CN" altLang="en-US" dirty="0">
                <a:solidFill>
                  <a:srgbClr val="FF0000"/>
                </a:solidFill>
              </a:rPr>
              <a:t>字样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有回调方法输入参数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Future/Async</a:t>
            </a:r>
            <a:r>
              <a:rPr lang="zh-CN" altLang="en-US" dirty="0">
                <a:solidFill>
                  <a:srgbClr val="FF0000"/>
                </a:solidFill>
              </a:rPr>
              <a:t>同步对象的返回参数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2FC77-8F36-4AA9-B2CC-21DB9D32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533B6-7D9B-48F9-8F6D-E188A119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promise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</a:t>
            </a:r>
            <a:r>
              <a:rPr lang="en-US" altLang="zh-CN" dirty="0"/>
              <a:t>https://blog.csdn.net/qq_24839991/article/details/79957949</a:t>
            </a:r>
          </a:p>
          <a:p>
            <a:r>
              <a:rPr lang="en-US" altLang="zh-CN" dirty="0">
                <a:hlinkClick r:id="rId2"/>
              </a:rPr>
              <a:t>android-promise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http://bdeneuter.github.io/android-promise/</a:t>
            </a:r>
            <a:endParaRPr lang="en-US" altLang="zh-CN" dirty="0"/>
          </a:p>
          <a:p>
            <a:r>
              <a:rPr lang="en-US" altLang="zh-CN" dirty="0" err="1"/>
              <a:t>jdeferred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hlinkClick r:id="rId3"/>
              </a:rPr>
              <a:t>https://github.com/jdeferred/jdeferred</a:t>
            </a:r>
            <a:endParaRPr lang="en-US" altLang="zh-CN" b="1" dirty="0"/>
          </a:p>
          <a:p>
            <a:r>
              <a:rPr lang="en-US" altLang="zh-CN" b="1" dirty="0" err="1"/>
              <a:t>RxJava</a:t>
            </a:r>
            <a:endParaRPr lang="en-US" altLang="zh-CN" dirty="0">
              <a:hlinkClick r:id="rId4"/>
            </a:endParaRP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https://www.jianshu.com/p/88aacbed8aa5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529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2FC77-8F36-4AA9-B2CC-21DB9D32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then/done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533B6-7D9B-48F9-8F6D-E188A119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Deferred.create</a:t>
            </a:r>
            <a:r>
              <a:rPr lang="en-US" altLang="zh-CN" dirty="0"/>
              <a:t>(</a:t>
            </a:r>
            <a:r>
              <a:rPr lang="en-US" altLang="zh-CN" dirty="0" err="1"/>
              <a:t>Schedule.QME_TASK</a:t>
            </a:r>
            <a:r>
              <a:rPr lang="en-US" altLang="zh-CN" dirty="0"/>
              <a:t>, new Task&lt;Void&gt; {</a:t>
            </a:r>
          </a:p>
          <a:p>
            <a:r>
              <a:rPr lang="en-US" altLang="zh-CN" dirty="0"/>
              <a:t>   void run(Void o) {</a:t>
            </a:r>
          </a:p>
          <a:p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Deferred.self</a:t>
            </a:r>
            <a:r>
              <a:rPr lang="en-US" altLang="zh-CN" dirty="0">
                <a:solidFill>
                  <a:srgbClr val="FF0000"/>
                </a:solidFill>
              </a:rPr>
              <a:t>().next(null)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必须显式调用，以执行下一个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。因为内部可能执行一个异步方法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}).then(</a:t>
            </a:r>
            <a:r>
              <a:rPr lang="en-US" altLang="zh-CN" dirty="0" err="1"/>
              <a:t>Schedule.QME_TASK</a:t>
            </a:r>
            <a:r>
              <a:rPr lang="en-US" altLang="zh-CN" dirty="0"/>
              <a:t>, new Task&lt;Void&gt; {</a:t>
            </a:r>
          </a:p>
          <a:p>
            <a:r>
              <a:rPr lang="en-US" altLang="zh-CN" dirty="0"/>
              <a:t>    void run(Void o) 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Deferred.self</a:t>
            </a:r>
            <a:r>
              <a:rPr lang="en-US" altLang="zh-CN" dirty="0"/>
              <a:t>().resolve(null); 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done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}).done(</a:t>
            </a:r>
            <a:r>
              <a:rPr lang="en-US" altLang="zh-CN" dirty="0" err="1"/>
              <a:t>Schedule.UI</a:t>
            </a:r>
            <a:r>
              <a:rPr lang="en-US" altLang="zh-CN" dirty="0"/>
              <a:t>, new Task&lt;Void&gt;  {</a:t>
            </a:r>
          </a:p>
          <a:p>
            <a:r>
              <a:rPr lang="en-US" altLang="zh-CN" dirty="0"/>
              <a:t>    void run(Void o) {</a:t>
            </a:r>
          </a:p>
          <a:p>
            <a:r>
              <a:rPr lang="en-US" altLang="zh-CN" dirty="0"/>
              <a:t>       alert(“ok”); 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}.submit(null);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开始执行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D0E7-3DC1-4FC8-826B-1A01066B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zh-CN" altLang="en-US" dirty="0"/>
              <a:t>以下总是在</a:t>
            </a:r>
            <a:r>
              <a:rPr lang="en-US" altLang="zh-CN" dirty="0"/>
              <a:t>UI</a:t>
            </a:r>
            <a:r>
              <a:rPr lang="zh-CN" altLang="en-US" dirty="0"/>
              <a:t>中执行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1DF03-6C6E-4E99-8B87-5B006D48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progress</a:t>
            </a:r>
            <a:r>
              <a:rPr lang="zh-CN" altLang="en-US" dirty="0"/>
              <a:t>，更新进度</a:t>
            </a:r>
            <a:endParaRPr lang="en-US" altLang="zh-CN" dirty="0"/>
          </a:p>
          <a:p>
            <a:r>
              <a:rPr lang="en-US" altLang="zh-CN" dirty="0" err="1"/>
              <a:t>progressOnce</a:t>
            </a:r>
            <a:r>
              <a:rPr lang="zh-CN" altLang="en-US" dirty="0"/>
              <a:t>，仅执行一次，目前用于挂</a:t>
            </a:r>
            <a:r>
              <a:rPr lang="en-US" altLang="zh-CN" dirty="0"/>
              <a:t>player</a:t>
            </a:r>
            <a:r>
              <a:rPr lang="zh-CN" altLang="en-US" dirty="0"/>
              <a:t>的一次动作请求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6047-DABF-4630-85D8-77A3823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连接多个异步任务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67781-0AB6-4BFA-B82E-8E3E746B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Promise d1 = </a:t>
            </a:r>
            <a:r>
              <a:rPr lang="en-US" altLang="zh-CN" dirty="0" err="1"/>
              <a:t>Deferred.create</a:t>
            </a:r>
            <a:r>
              <a:rPr lang="en-US" altLang="zh-CN" dirty="0"/>
              <a:t>()…</a:t>
            </a:r>
          </a:p>
          <a:p>
            <a:r>
              <a:rPr lang="en-US" altLang="zh-CN" dirty="0"/>
              <a:t>Promise d2 = </a:t>
            </a:r>
            <a:r>
              <a:rPr lang="en-US" altLang="zh-CN" dirty="0" err="1"/>
              <a:t>Deferred.create</a:t>
            </a:r>
            <a:r>
              <a:rPr lang="en-US" altLang="zh-CN" dirty="0"/>
              <a:t>()…</a:t>
            </a:r>
          </a:p>
          <a:p>
            <a:endParaRPr lang="en-US" altLang="zh-CN" dirty="0"/>
          </a:p>
          <a:p>
            <a:r>
              <a:rPr lang="en-US" altLang="zh-CN" dirty="0" err="1"/>
              <a:t>Deferred.create</a:t>
            </a:r>
            <a:r>
              <a:rPr lang="en-US" altLang="zh-CN" dirty="0"/>
              <a:t>(</a:t>
            </a:r>
            <a:r>
              <a:rPr lang="en-US" altLang="zh-CN" dirty="0" err="1"/>
              <a:t>Schedule.QME_TASK</a:t>
            </a:r>
            <a:r>
              <a:rPr lang="en-US" altLang="zh-CN" dirty="0"/>
              <a:t>, new Task() {</a:t>
            </a:r>
          </a:p>
          <a:p>
            <a:r>
              <a:rPr lang="en-US" altLang="zh-CN" dirty="0"/>
              <a:t>}.then(d1).then(d2).done().submit(null);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07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67BC-C901-4264-854A-7D7B2ED0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等待多个任务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09BBE-4A42-4052-9A31-6BCF173F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Promise d1 = </a:t>
            </a:r>
            <a:r>
              <a:rPr lang="en-US" altLang="zh-CN" dirty="0" err="1"/>
              <a:t>Deferred.create</a:t>
            </a:r>
            <a:r>
              <a:rPr lang="en-US" altLang="zh-CN" dirty="0"/>
              <a:t>()…</a:t>
            </a:r>
          </a:p>
          <a:p>
            <a:r>
              <a:rPr lang="en-US" altLang="zh-CN" dirty="0"/>
              <a:t>Promise d2 = </a:t>
            </a:r>
            <a:r>
              <a:rPr lang="en-US" altLang="zh-CN" dirty="0" err="1"/>
              <a:t>Deferred.create</a:t>
            </a:r>
            <a:r>
              <a:rPr lang="en-US" altLang="zh-CN" dirty="0"/>
              <a:t>()…</a:t>
            </a:r>
          </a:p>
          <a:p>
            <a:endParaRPr lang="en-US" altLang="zh-CN" dirty="0"/>
          </a:p>
          <a:p>
            <a:r>
              <a:rPr lang="en-US" altLang="zh-CN" dirty="0" err="1"/>
              <a:t>Deferred.when</a:t>
            </a:r>
            <a:r>
              <a:rPr lang="en-US" altLang="zh-CN" dirty="0"/>
              <a:t>({d1, d2}).then(</a:t>
            </a:r>
            <a:r>
              <a:rPr lang="en-US" altLang="zh-CN" dirty="0" err="1"/>
              <a:t>Scheule.UI</a:t>
            </a:r>
            <a:r>
              <a:rPr lang="en-US" altLang="zh-CN" dirty="0"/>
              <a:t>, new Task&lt;&gt; {});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24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B227C-5376-4AA6-A5F6-AA08C2B0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连接现有异步模块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9F7A7-ED36-45DB-9E95-3236F345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Deferred.create</a:t>
            </a:r>
            <a:r>
              <a:rPr lang="en-US" altLang="zh-CN" dirty="0"/>
              <a:t>(</a:t>
            </a:r>
            <a:r>
              <a:rPr lang="en-US" altLang="zh-CN" dirty="0" err="1"/>
              <a:t>Schduler.CURRENT</a:t>
            </a:r>
            <a:r>
              <a:rPr lang="en-US" altLang="zh-CN" dirty="0"/>
              <a:t>, new Task() {</a:t>
            </a:r>
          </a:p>
          <a:p>
            <a:r>
              <a:rPr lang="en-US" altLang="zh-CN" dirty="0"/>
              <a:t>   void run() {</a:t>
            </a:r>
          </a:p>
          <a:p>
            <a:r>
              <a:rPr lang="en-US" altLang="zh-CN" dirty="0"/>
              <a:t>       </a:t>
            </a:r>
            <a:r>
              <a:rPr lang="en-US" altLang="zh-CN" b="1" i="1" dirty="0">
                <a:solidFill>
                  <a:srgbClr val="FF0000"/>
                </a:solidFill>
              </a:rPr>
              <a:t>Deferred self = </a:t>
            </a:r>
            <a:r>
              <a:rPr lang="en-US" altLang="zh-CN" b="1" i="1" dirty="0" err="1">
                <a:solidFill>
                  <a:srgbClr val="FF0000"/>
                </a:solidFill>
              </a:rPr>
              <a:t>Deferred.self</a:t>
            </a:r>
            <a:r>
              <a:rPr lang="en-US" altLang="zh-CN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</a:rPr>
              <a:t>http.download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url</a:t>
            </a:r>
            <a:r>
              <a:rPr lang="en-US" altLang="zh-CN" dirty="0">
                <a:solidFill>
                  <a:srgbClr val="0070C0"/>
                </a:solidFill>
              </a:rPr>
              <a:t>, new Callback()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void </a:t>
            </a:r>
            <a:r>
              <a:rPr lang="en-US" altLang="zh-CN" dirty="0" err="1">
                <a:solidFill>
                  <a:srgbClr val="0070C0"/>
                </a:solidFill>
              </a:rPr>
              <a:t>cb</a:t>
            </a:r>
            <a:r>
              <a:rPr lang="en-US" altLang="zh-CN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      </a:t>
            </a:r>
            <a:r>
              <a:rPr lang="en-US" altLang="zh-CN" dirty="0" err="1">
                <a:solidFill>
                  <a:srgbClr val="0070C0"/>
                </a:solidFill>
              </a:rPr>
              <a:t>self.notify</a:t>
            </a:r>
            <a:r>
              <a:rPr lang="en-US" altLang="zh-CN" dirty="0">
                <a:solidFill>
                  <a:srgbClr val="0070C0"/>
                </a:solidFill>
              </a:rPr>
              <a:t>(...);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      if (completed)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self.resolve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      }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  }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}).progress(new Task() {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// update </a:t>
            </a:r>
            <a:r>
              <a:rPr lang="en-US" altLang="zh-CN" dirty="0" err="1">
                <a:solidFill>
                  <a:srgbClr val="FF0000"/>
                </a:solidFill>
              </a:rPr>
              <a:t>ui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}).done(…).submit(null);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21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441D-5FFD-462A-BA94-7E966CA3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已知任务队列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20D98-2107-469B-86B7-4F5315B4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enum</a:t>
            </a:r>
            <a:r>
              <a:rPr lang="en-US" altLang="zh-CN" dirty="0"/>
              <a:t> Schedule {</a:t>
            </a:r>
          </a:p>
          <a:p>
            <a:r>
              <a:rPr lang="en-US" altLang="zh-CN" dirty="0"/>
              <a:t>  CURRENT,</a:t>
            </a:r>
          </a:p>
          <a:p>
            <a:r>
              <a:rPr lang="en-US" altLang="zh-CN" dirty="0"/>
              <a:t>  UI,</a:t>
            </a:r>
          </a:p>
          <a:p>
            <a:r>
              <a:rPr lang="en-US" altLang="zh-CN" dirty="0"/>
              <a:t>  BACKGROUND,</a:t>
            </a:r>
          </a:p>
          <a:p>
            <a:r>
              <a:rPr lang="en-US" altLang="zh-CN" dirty="0"/>
              <a:t>  NEW_THREAD,</a:t>
            </a:r>
          </a:p>
          <a:p>
            <a:r>
              <a:rPr lang="en-US" altLang="zh-CN" dirty="0"/>
              <a:t>  COMPUTE,  // </a:t>
            </a:r>
            <a:r>
              <a:rPr lang="zh-CN" altLang="en-US" dirty="0"/>
              <a:t>计算线程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IO,        // IO</a:t>
            </a:r>
            <a:r>
              <a:rPr lang="zh-CN" altLang="en-US" dirty="0"/>
              <a:t>线程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NETWORK,   // </a:t>
            </a:r>
            <a:r>
              <a:rPr lang="zh-CN" altLang="en-US" dirty="0"/>
              <a:t>网络线程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QME_TASK,	// </a:t>
            </a:r>
            <a:r>
              <a:rPr lang="en-US" altLang="zh-CN" dirty="0" err="1"/>
              <a:t>QETaskController</a:t>
            </a:r>
            <a:endParaRPr lang="en-US" altLang="zh-CN" dirty="0"/>
          </a:p>
          <a:p>
            <a:r>
              <a:rPr lang="en-US" altLang="zh-CN" dirty="0"/>
              <a:t>  SYNC_TASK	// </a:t>
            </a:r>
            <a:r>
              <a:rPr lang="zh-CN" altLang="en-US" dirty="0"/>
              <a:t>时序同步队列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3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486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Promise简介</vt:lpstr>
      <vt:lpstr>目的</vt:lpstr>
      <vt:lpstr>参考</vt:lpstr>
      <vt:lpstr>then/done</vt:lpstr>
      <vt:lpstr>UI更新(以下总是在UI中执行) </vt:lpstr>
      <vt:lpstr>连接多个异步任务</vt:lpstr>
      <vt:lpstr>等待多个任务</vt:lpstr>
      <vt:lpstr>连接现有异步模块</vt:lpstr>
      <vt:lpstr>已知任务队列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Promise简介</dc:title>
  <dc:creator>davidwongiiss</dc:creator>
  <cp:lastModifiedBy>davidwongiiss</cp:lastModifiedBy>
  <cp:revision>15</cp:revision>
  <dcterms:created xsi:type="dcterms:W3CDTF">2018-11-19T08:49:22Z</dcterms:created>
  <dcterms:modified xsi:type="dcterms:W3CDTF">2018-11-19T09:28:20Z</dcterms:modified>
</cp:coreProperties>
</file>