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Июль 13,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Июль 13,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Июль 13,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Июль 13,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dirty="0" err="1" smtClean="0"/>
              <a:t>Reactjs</a:t>
            </a:r>
            <a:r>
              <a:rPr lang="en-US" dirty="0" smtClean="0"/>
              <a:t> with jasmine and karma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54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09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Cool things</a:t>
            </a:r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749300"/>
            <a:ext cx="64135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111" y="768320"/>
            <a:ext cx="163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Validation</a:t>
            </a:r>
            <a:endParaRPr lang="ru-RU" sz="2400" b="1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24249"/>
            <a:ext cx="5645150" cy="32095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8405" y="3452167"/>
            <a:ext cx="11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Mixins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70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27800" cy="799782"/>
          </a:xfrm>
        </p:spPr>
        <p:txBody>
          <a:bodyPr/>
          <a:lstStyle/>
          <a:p>
            <a:r>
              <a:rPr lang="en-US" dirty="0" smtClean="0"/>
              <a:t>Test utilities add-on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199" y="1143000"/>
            <a:ext cx="813117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React.addons.TestUtils</a:t>
            </a:r>
            <a:r>
              <a:rPr lang="en-US" sz="2400" dirty="0"/>
              <a:t> makes it easy to test React components in the testing framework of your choice (we use Jasmine with </a:t>
            </a:r>
            <a:r>
              <a:rPr lang="en-US" sz="2400" dirty="0" err="1"/>
              <a:t>jsdom</a:t>
            </a:r>
            <a:r>
              <a:rPr lang="en-US" sz="2400" dirty="0"/>
              <a:t>).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2324" y="2343328"/>
            <a:ext cx="1467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Simulate</a:t>
            </a:r>
            <a:endParaRPr lang="ru-RU" sz="2400" b="1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15986"/>
            <a:ext cx="8293100" cy="161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324" y="4752557"/>
            <a:ext cx="3211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renderIntoDocument</a:t>
            </a:r>
            <a:endParaRPr lang="ru-RU" sz="2400" b="1" dirty="0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306555"/>
            <a:ext cx="8280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27800" cy="799782"/>
          </a:xfrm>
        </p:spPr>
        <p:txBody>
          <a:bodyPr/>
          <a:lstStyle/>
          <a:p>
            <a:r>
              <a:rPr lang="en-US" dirty="0" smtClean="0"/>
              <a:t>Test utilities add-on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1063655"/>
            <a:ext cx="2698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mockComponent</a:t>
            </a:r>
            <a:endParaRPr lang="ru-RU" sz="2400" b="1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52698"/>
            <a:ext cx="8305800" cy="7493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7200" y="2875002"/>
            <a:ext cx="3188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isComponentOfType</a:t>
            </a:r>
            <a:endParaRPr lang="ru-RU" sz="2400" b="1" dirty="0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567096"/>
            <a:ext cx="8293100" cy="8636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57200" y="4639637"/>
            <a:ext cx="2868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isDOMComponent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7200" y="5215150"/>
            <a:ext cx="6321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scryRenderedDOMComponentsWithClass</a:t>
            </a:r>
            <a:endParaRPr lang="ru-RU" sz="2400" b="1" dirty="0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5793554"/>
            <a:ext cx="8280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3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27800" cy="799782"/>
          </a:xfrm>
        </p:spPr>
        <p:txBody>
          <a:bodyPr/>
          <a:lstStyle/>
          <a:p>
            <a:r>
              <a:rPr lang="en-US" dirty="0" smtClean="0"/>
              <a:t>Test utilities add-on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38956" y="2300744"/>
            <a:ext cx="4374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And time for small live demo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2355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676400" y="2156229"/>
            <a:ext cx="5791200" cy="1371600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82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7499" y="1997839"/>
            <a:ext cx="8366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React</a:t>
            </a:r>
            <a:r>
              <a:rPr lang="en-US" sz="2400" dirty="0"/>
              <a:t> is a JavaScript library for creating user interfaces by Facebook and </a:t>
            </a:r>
            <a:r>
              <a:rPr lang="en-US" sz="2400" dirty="0" err="1"/>
              <a:t>Instagram</a:t>
            </a:r>
            <a:r>
              <a:rPr lang="en-US" sz="2400" dirty="0"/>
              <a:t>. Many people choose to think of React as the </a:t>
            </a:r>
            <a:r>
              <a:rPr lang="en-US" sz="2400" b="1" dirty="0"/>
              <a:t>V</a:t>
            </a:r>
            <a:r>
              <a:rPr lang="en-US" sz="2400" dirty="0"/>
              <a:t> in </a:t>
            </a:r>
            <a:r>
              <a:rPr lang="en-US" sz="2400" b="1" dirty="0"/>
              <a:t>MVC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We built React to solve one problem: building large applications with data that changes over time. To do this, React uses two main </a:t>
            </a:r>
            <a:r>
              <a:rPr lang="en-US" sz="2400" dirty="0" smtClean="0"/>
              <a:t>ideas: </a:t>
            </a:r>
            <a:r>
              <a:rPr lang="en-US" sz="2400" b="1" dirty="0" smtClean="0"/>
              <a:t>simple</a:t>
            </a:r>
            <a:r>
              <a:rPr lang="en-US" sz="2400" dirty="0" smtClean="0"/>
              <a:t> and </a:t>
            </a:r>
            <a:r>
              <a:rPr lang="en-US" sz="2400" b="1" dirty="0" smtClean="0"/>
              <a:t>declarative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0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JSx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3375" y="1524318"/>
            <a:ext cx="827087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JSX is a JavaScript XML syntax transform recommended for use with React</a:t>
            </a:r>
            <a:r>
              <a:rPr lang="en-US" sz="2400" dirty="0" smtClean="0"/>
              <a:t>.</a:t>
            </a:r>
          </a:p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1949" y="2492375"/>
            <a:ext cx="79565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React works out of the box without JSX. Simply construct your markup using the functions on </a:t>
            </a:r>
            <a:r>
              <a:rPr lang="en-US" sz="2400" dirty="0" err="1"/>
              <a:t>React.DOM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496741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/**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* @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jsx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React.DOM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*/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96665"/>
            <a:ext cx="8258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*</a:t>
            </a:r>
            <a:r>
              <a:rPr lang="en-US" dirty="0" smtClean="0"/>
              <a:t> This snippet should be pasted in the beginning of the </a:t>
            </a:r>
            <a:r>
              <a:rPr lang="en-US" dirty="0" err="1" smtClean="0"/>
              <a:t>jsx</a:t>
            </a:r>
            <a:r>
              <a:rPr lang="en-US" dirty="0" smtClean="0"/>
              <a:t> file to tell the compiler to process that file:</a:t>
            </a:r>
            <a:endParaRPr lang="ru-RU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422650"/>
            <a:ext cx="8293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JSx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4825" y="3476625"/>
            <a:ext cx="8274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use a JavaScript expression as an attribute value, wrap the expression in a pair of curly braces (</a:t>
            </a:r>
            <a:r>
              <a:rPr lang="en-US" sz="2400" b="1" dirty="0"/>
              <a:t>{}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4489450"/>
            <a:ext cx="8255000" cy="16129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7825"/>
            <a:ext cx="8242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2157"/>
          </a:xfrm>
        </p:spPr>
        <p:txBody>
          <a:bodyPr/>
          <a:lstStyle/>
          <a:p>
            <a:r>
              <a:rPr lang="en-US" dirty="0" smtClean="0"/>
              <a:t>A Simple example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04875"/>
            <a:ext cx="7493000" cy="58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3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1762125"/>
            <a:ext cx="805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With React you simply pass your event handler as a </a:t>
            </a:r>
            <a:r>
              <a:rPr lang="en-US" sz="2400" b="1" dirty="0" err="1"/>
              <a:t>camelCased</a:t>
            </a:r>
            <a:r>
              <a:rPr lang="en-US" sz="2400" dirty="0"/>
              <a:t> prop similar to how you'd do it in normal HTML. React ensures that all events behave identically in </a:t>
            </a:r>
            <a:r>
              <a:rPr lang="en-US" sz="2400" b="1" dirty="0"/>
              <a:t>IE8</a:t>
            </a:r>
            <a:r>
              <a:rPr lang="en-US" sz="2400" dirty="0"/>
              <a:t> and above by implementing a synthetic event system.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429000"/>
            <a:ext cx="8051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you'd like to use React on a touch device (i.e. a phone or tablet), simply call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React.initializeTouchEvents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(true);</a:t>
            </a:r>
            <a:r>
              <a:rPr lang="en-US" sz="2400" dirty="0"/>
              <a:t> to turn them on.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4931460"/>
            <a:ext cx="805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Under the Hood: </a:t>
            </a:r>
            <a:r>
              <a:rPr lang="en-US" sz="2400" b="1" dirty="0" err="1"/>
              <a:t>Autobinding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Event Delegation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818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8135" y="1524318"/>
            <a:ext cx="8208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Components are Just State Machines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8135" y="1997839"/>
            <a:ext cx="80819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State Works</a:t>
            </a:r>
          </a:p>
          <a:p>
            <a:r>
              <a:rPr lang="en-US" sz="2400" dirty="0"/>
              <a:t>A common way to inform React of a data change is by calling </a:t>
            </a:r>
            <a:r>
              <a:rPr lang="en-US" sz="2400" i="1" dirty="0" err="1">
                <a:solidFill>
                  <a:srgbClr val="7F7F7F"/>
                </a:solidFill>
              </a:rPr>
              <a:t>setState</a:t>
            </a:r>
            <a:r>
              <a:rPr lang="en-US" sz="2400" i="1" dirty="0">
                <a:solidFill>
                  <a:srgbClr val="7F7F7F"/>
                </a:solidFill>
              </a:rPr>
              <a:t>(data, callback)</a:t>
            </a:r>
            <a:r>
              <a:rPr lang="en-US" sz="2400" dirty="0"/>
              <a:t>. This method merges data into </a:t>
            </a:r>
            <a:r>
              <a:rPr lang="en-US" sz="2400" i="1" dirty="0" err="1">
                <a:solidFill>
                  <a:srgbClr val="7F7F7F"/>
                </a:solidFill>
              </a:rPr>
              <a:t>this.state</a:t>
            </a:r>
            <a:r>
              <a:rPr lang="en-US" sz="2400" dirty="0"/>
              <a:t> and re-renders the component. When the component finishes re-rendering, the optional callback is called. Most of the time you'll never need to provide a callback since React will take care of keeping your UI up-to-date for you.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779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states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199" y="1651001"/>
            <a:ext cx="8226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Try to keep as many of your components as possible stateless.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051111"/>
            <a:ext cx="822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State should contain data that a component's event handlers may change to trigger a UI update. </a:t>
            </a:r>
            <a:endParaRPr lang="ru-RU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199" y="3244334"/>
            <a:ext cx="4326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What Shouldn't Go in State?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8415" y="3958708"/>
            <a:ext cx="3591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Computed data;</a:t>
            </a:r>
          </a:p>
          <a:p>
            <a:r>
              <a:rPr lang="en-US" sz="2000" b="1" dirty="0" smtClean="0"/>
              <a:t>React components;</a:t>
            </a:r>
          </a:p>
          <a:p>
            <a:r>
              <a:rPr lang="en-US" sz="2000" b="1" dirty="0" smtClean="0"/>
              <a:t>Duplicated data from props.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686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19925" cy="1091882"/>
          </a:xfrm>
        </p:spPr>
        <p:txBody>
          <a:bodyPr/>
          <a:lstStyle/>
          <a:p>
            <a:r>
              <a:rPr lang="en-US" dirty="0" smtClean="0"/>
              <a:t>Multiple components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44600"/>
            <a:ext cx="8305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2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ажная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Важная.thmx</Template>
  <TotalTime>102</TotalTime>
  <Words>434</Words>
  <Application>Microsoft Macintosh PowerPoint</Application>
  <PresentationFormat>Экран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Важная</vt:lpstr>
      <vt:lpstr>React</vt:lpstr>
      <vt:lpstr>React</vt:lpstr>
      <vt:lpstr>JSx</vt:lpstr>
      <vt:lpstr>JSx</vt:lpstr>
      <vt:lpstr>A Simple example</vt:lpstr>
      <vt:lpstr>Events</vt:lpstr>
      <vt:lpstr>State</vt:lpstr>
      <vt:lpstr>How to deal with states</vt:lpstr>
      <vt:lpstr>Multiple components</vt:lpstr>
      <vt:lpstr>Cool things</vt:lpstr>
      <vt:lpstr>Test utilities add-on</vt:lpstr>
      <vt:lpstr>Test utilities add-on</vt:lpstr>
      <vt:lpstr>Test utilities add-on</vt:lpstr>
      <vt:lpstr>Any questions?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Anton Savchenko</dc:creator>
  <cp:lastModifiedBy>Anton Savchenko</cp:lastModifiedBy>
  <cp:revision>9</cp:revision>
  <dcterms:created xsi:type="dcterms:W3CDTF">2014-07-13T13:42:11Z</dcterms:created>
  <dcterms:modified xsi:type="dcterms:W3CDTF">2014-07-13T15:24:24Z</dcterms:modified>
</cp:coreProperties>
</file>