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28" r:id="rId2"/>
    <p:sldId id="329" r:id="rId3"/>
    <p:sldId id="330" r:id="rId4"/>
    <p:sldId id="331" r:id="rId5"/>
    <p:sldId id="332" r:id="rId6"/>
    <p:sldId id="333" r:id="rId7"/>
    <p:sldId id="334" r:id="rId8"/>
    <p:sldId id="335" r:id="rId9"/>
    <p:sldId id="336" r:id="rId10"/>
    <p:sldId id="337" r:id="rId11"/>
    <p:sldId id="338" r:id="rId12"/>
    <p:sldId id="339" r:id="rId13"/>
    <p:sldId id="26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89F692-058D-48D4-A97F-126C855951B6}" v="20" dt="2023-06-16T09:08:31.7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av Guruprasad" userId="ab2007c9c6e6514e" providerId="LiveId" clId="{6A89F692-058D-48D4-A97F-126C855951B6}"/>
    <pc:docChg chg="undo custSel addSld delSld modSld">
      <pc:chgData name="Raghav Guruprasad" userId="ab2007c9c6e6514e" providerId="LiveId" clId="{6A89F692-058D-48D4-A97F-126C855951B6}" dt="2023-06-16T09:08:56.363" v="261" actId="14100"/>
      <pc:docMkLst>
        <pc:docMk/>
      </pc:docMkLst>
      <pc:sldChg chg="addSp delSp modSp mod">
        <pc:chgData name="Raghav Guruprasad" userId="ab2007c9c6e6514e" providerId="LiveId" clId="{6A89F692-058D-48D4-A97F-126C855951B6}" dt="2023-06-16T08:38:17.947" v="33" actId="1076"/>
        <pc:sldMkLst>
          <pc:docMk/>
          <pc:sldMk cId="1765348945" sldId="328"/>
        </pc:sldMkLst>
        <pc:spChg chg="add del mod">
          <ac:chgData name="Raghav Guruprasad" userId="ab2007c9c6e6514e" providerId="LiveId" clId="{6A89F692-058D-48D4-A97F-126C855951B6}" dt="2023-06-16T08:16:24.993" v="14"/>
          <ac:spMkLst>
            <pc:docMk/>
            <pc:sldMk cId="1765348945" sldId="328"/>
            <ac:spMk id="2" creationId="{E9C86497-8CF3-46D1-8FDA-D533AD4FBF86}"/>
          </ac:spMkLst>
        </pc:spChg>
        <pc:spChg chg="add del mod">
          <ac:chgData name="Raghav Guruprasad" userId="ab2007c9c6e6514e" providerId="LiveId" clId="{6A89F692-058D-48D4-A97F-126C855951B6}" dt="2023-06-16T08:36:06.418" v="21" actId="22"/>
          <ac:spMkLst>
            <pc:docMk/>
            <pc:sldMk cId="1765348945" sldId="328"/>
            <ac:spMk id="3" creationId="{21301091-2B1E-1B64-7663-6EAEFEC1ED95}"/>
          </ac:spMkLst>
        </pc:spChg>
        <pc:spChg chg="del mod">
          <ac:chgData name="Raghav Guruprasad" userId="ab2007c9c6e6514e" providerId="LiveId" clId="{6A89F692-058D-48D4-A97F-126C855951B6}" dt="2023-06-16T08:15:35.417" v="6" actId="478"/>
          <ac:spMkLst>
            <pc:docMk/>
            <pc:sldMk cId="1765348945" sldId="328"/>
            <ac:spMk id="6" creationId="{CF1B1374-6C99-4642-9617-4426B07B7CEA}"/>
          </ac:spMkLst>
        </pc:spChg>
        <pc:spChg chg="add mod">
          <ac:chgData name="Raghav Guruprasad" userId="ab2007c9c6e6514e" providerId="LiveId" clId="{6A89F692-058D-48D4-A97F-126C855951B6}" dt="2023-06-16T08:37:58.788" v="31" actId="113"/>
          <ac:spMkLst>
            <pc:docMk/>
            <pc:sldMk cId="1765348945" sldId="328"/>
            <ac:spMk id="7" creationId="{3680D9F8-69A2-44DF-EE4A-F258EFEE0FB7}"/>
          </ac:spMkLst>
        </pc:spChg>
        <pc:spChg chg="del mod">
          <ac:chgData name="Raghav Guruprasad" userId="ab2007c9c6e6514e" providerId="LiveId" clId="{6A89F692-058D-48D4-A97F-126C855951B6}" dt="2023-06-16T08:15:35.417" v="8"/>
          <ac:spMkLst>
            <pc:docMk/>
            <pc:sldMk cId="1765348945" sldId="328"/>
            <ac:spMk id="7" creationId="{CF1B1374-6C99-4642-9617-4426B07B7CEA}"/>
          </ac:spMkLst>
        </pc:spChg>
        <pc:spChg chg="del mod">
          <ac:chgData name="Raghav Guruprasad" userId="ab2007c9c6e6514e" providerId="LiveId" clId="{6A89F692-058D-48D4-A97F-126C855951B6}" dt="2023-06-16T08:14:54.910" v="2"/>
          <ac:spMkLst>
            <pc:docMk/>
            <pc:sldMk cId="1765348945" sldId="328"/>
            <ac:spMk id="8" creationId="{CF1B1374-6C99-4642-9617-4426B07B7CEA}"/>
          </ac:spMkLst>
        </pc:spChg>
        <pc:spChg chg="add mod">
          <ac:chgData name="Raghav Guruprasad" userId="ab2007c9c6e6514e" providerId="LiveId" clId="{6A89F692-058D-48D4-A97F-126C855951B6}" dt="2023-06-16T08:37:29.416" v="28" actId="1076"/>
          <ac:spMkLst>
            <pc:docMk/>
            <pc:sldMk cId="1765348945" sldId="328"/>
            <ac:spMk id="9" creationId="{80C06554-6981-89C9-6438-521E5407DC30}"/>
          </ac:spMkLst>
        </pc:spChg>
        <pc:spChg chg="add mod">
          <ac:chgData name="Raghav Guruprasad" userId="ab2007c9c6e6514e" providerId="LiveId" clId="{6A89F692-058D-48D4-A97F-126C855951B6}" dt="2023-06-16T08:37:49.507" v="30" actId="1076"/>
          <ac:spMkLst>
            <pc:docMk/>
            <pc:sldMk cId="1765348945" sldId="328"/>
            <ac:spMk id="11" creationId="{58FC1D4C-37A2-57FC-37E7-45E1AA4E9022}"/>
          </ac:spMkLst>
        </pc:spChg>
        <pc:spChg chg="add mod">
          <ac:chgData name="Raghav Guruprasad" userId="ab2007c9c6e6514e" providerId="LiveId" clId="{6A89F692-058D-48D4-A97F-126C855951B6}" dt="2023-06-16T08:38:17.947" v="33" actId="1076"/>
          <ac:spMkLst>
            <pc:docMk/>
            <pc:sldMk cId="1765348945" sldId="328"/>
            <ac:spMk id="13" creationId="{5962144B-979C-2DD8-F511-04D798239C96}"/>
          </ac:spMkLst>
        </pc:spChg>
      </pc:sldChg>
      <pc:sldChg chg="modSp new mod">
        <pc:chgData name="Raghav Guruprasad" userId="ab2007c9c6e6514e" providerId="LiveId" clId="{6A89F692-058D-48D4-A97F-126C855951B6}" dt="2023-06-16T08:43:09.612" v="53" actId="27636"/>
        <pc:sldMkLst>
          <pc:docMk/>
          <pc:sldMk cId="177014542" sldId="329"/>
        </pc:sldMkLst>
        <pc:spChg chg="mod">
          <ac:chgData name="Raghav Guruprasad" userId="ab2007c9c6e6514e" providerId="LiveId" clId="{6A89F692-058D-48D4-A97F-126C855951B6}" dt="2023-06-16T08:39:15.538" v="40" actId="113"/>
          <ac:spMkLst>
            <pc:docMk/>
            <pc:sldMk cId="177014542" sldId="329"/>
            <ac:spMk id="2" creationId="{FC694951-1F8E-A644-B2CA-F5F39C6CD413}"/>
          </ac:spMkLst>
        </pc:spChg>
        <pc:spChg chg="mod">
          <ac:chgData name="Raghav Guruprasad" userId="ab2007c9c6e6514e" providerId="LiveId" clId="{6A89F692-058D-48D4-A97F-126C855951B6}" dt="2023-06-16T08:43:09.612" v="53" actId="27636"/>
          <ac:spMkLst>
            <pc:docMk/>
            <pc:sldMk cId="177014542" sldId="329"/>
            <ac:spMk id="3" creationId="{2F4BAD40-E99F-C296-F9C0-B669A6B24F29}"/>
          </ac:spMkLst>
        </pc:spChg>
      </pc:sldChg>
      <pc:sldChg chg="del">
        <pc:chgData name="Raghav Guruprasad" userId="ab2007c9c6e6514e" providerId="LiveId" clId="{6A89F692-058D-48D4-A97F-126C855951B6}" dt="2023-06-16T08:35:33.467" v="15" actId="47"/>
        <pc:sldMkLst>
          <pc:docMk/>
          <pc:sldMk cId="3761210359" sldId="329"/>
        </pc:sldMkLst>
      </pc:sldChg>
      <pc:sldChg chg="del">
        <pc:chgData name="Raghav Guruprasad" userId="ab2007c9c6e6514e" providerId="LiveId" clId="{6A89F692-058D-48D4-A97F-126C855951B6}" dt="2023-06-16T08:35:34.179" v="16" actId="47"/>
        <pc:sldMkLst>
          <pc:docMk/>
          <pc:sldMk cId="1152539440" sldId="330"/>
        </pc:sldMkLst>
      </pc:sldChg>
      <pc:sldChg chg="addSp modSp new mod">
        <pc:chgData name="Raghav Guruprasad" userId="ab2007c9c6e6514e" providerId="LiveId" clId="{6A89F692-058D-48D4-A97F-126C855951B6}" dt="2023-06-16T08:45:15.895" v="70" actId="1076"/>
        <pc:sldMkLst>
          <pc:docMk/>
          <pc:sldMk cId="2616162707" sldId="330"/>
        </pc:sldMkLst>
        <pc:spChg chg="mod">
          <ac:chgData name="Raghav Guruprasad" userId="ab2007c9c6e6514e" providerId="LiveId" clId="{6A89F692-058D-48D4-A97F-126C855951B6}" dt="2023-06-16T08:43:36.772" v="56" actId="27636"/>
          <ac:spMkLst>
            <pc:docMk/>
            <pc:sldMk cId="2616162707" sldId="330"/>
            <ac:spMk id="2" creationId="{7EEB77D0-1D1D-4A59-3756-43F6C6946858}"/>
          </ac:spMkLst>
        </pc:spChg>
        <pc:spChg chg="mod">
          <ac:chgData name="Raghav Guruprasad" userId="ab2007c9c6e6514e" providerId="LiveId" clId="{6A89F692-058D-48D4-A97F-126C855951B6}" dt="2023-06-16T08:44:08.404" v="59" actId="255"/>
          <ac:spMkLst>
            <pc:docMk/>
            <pc:sldMk cId="2616162707" sldId="330"/>
            <ac:spMk id="3" creationId="{501DA6C3-3965-D805-8CEB-FC7BC42CAF5E}"/>
          </ac:spMkLst>
        </pc:spChg>
        <pc:spChg chg="add mod">
          <ac:chgData name="Raghav Guruprasad" userId="ab2007c9c6e6514e" providerId="LiveId" clId="{6A89F692-058D-48D4-A97F-126C855951B6}" dt="2023-06-16T08:44:52.431" v="66" actId="1076"/>
          <ac:spMkLst>
            <pc:docMk/>
            <pc:sldMk cId="2616162707" sldId="330"/>
            <ac:spMk id="6" creationId="{15F2E588-BB40-B67F-B6F4-5683C28AD488}"/>
          </ac:spMkLst>
        </pc:spChg>
        <pc:spChg chg="add mod">
          <ac:chgData name="Raghav Guruprasad" userId="ab2007c9c6e6514e" providerId="LiveId" clId="{6A89F692-058D-48D4-A97F-126C855951B6}" dt="2023-06-16T08:45:15.895" v="70" actId="1076"/>
          <ac:spMkLst>
            <pc:docMk/>
            <pc:sldMk cId="2616162707" sldId="330"/>
            <ac:spMk id="8" creationId="{B617A177-6D26-B66E-C8C1-BCF15AAA53C9}"/>
          </ac:spMkLst>
        </pc:spChg>
        <pc:picChg chg="add mod">
          <ac:chgData name="Raghav Guruprasad" userId="ab2007c9c6e6514e" providerId="LiveId" clId="{6A89F692-058D-48D4-A97F-126C855951B6}" dt="2023-06-16T08:44:25.688" v="62" actId="14100"/>
          <ac:picMkLst>
            <pc:docMk/>
            <pc:sldMk cId="2616162707" sldId="330"/>
            <ac:picMk id="4" creationId="{0BD1F0A1-7E04-4D46-6F86-4E0EB980259F}"/>
          </ac:picMkLst>
        </pc:picChg>
      </pc:sldChg>
      <pc:sldChg chg="del">
        <pc:chgData name="Raghav Guruprasad" userId="ab2007c9c6e6514e" providerId="LiveId" clId="{6A89F692-058D-48D4-A97F-126C855951B6}" dt="2023-06-16T08:35:35.172" v="17" actId="47"/>
        <pc:sldMkLst>
          <pc:docMk/>
          <pc:sldMk cId="2389067596" sldId="331"/>
        </pc:sldMkLst>
      </pc:sldChg>
      <pc:sldChg chg="addSp delSp modSp new mod">
        <pc:chgData name="Raghav Guruprasad" userId="ab2007c9c6e6514e" providerId="LiveId" clId="{6A89F692-058D-48D4-A97F-126C855951B6}" dt="2023-06-16T08:49:50.970" v="99" actId="1076"/>
        <pc:sldMkLst>
          <pc:docMk/>
          <pc:sldMk cId="2948526228" sldId="331"/>
        </pc:sldMkLst>
        <pc:spChg chg="del mod">
          <ac:chgData name="Raghav Guruprasad" userId="ab2007c9c6e6514e" providerId="LiveId" clId="{6A89F692-058D-48D4-A97F-126C855951B6}" dt="2023-06-16T08:46:44.459" v="76" actId="478"/>
          <ac:spMkLst>
            <pc:docMk/>
            <pc:sldMk cId="2948526228" sldId="331"/>
            <ac:spMk id="2" creationId="{EEFEF22A-0359-0ACB-C184-E1C45E52F262}"/>
          </ac:spMkLst>
        </pc:spChg>
        <pc:spChg chg="mod">
          <ac:chgData name="Raghav Guruprasad" userId="ab2007c9c6e6514e" providerId="LiveId" clId="{6A89F692-058D-48D4-A97F-126C855951B6}" dt="2023-06-16T08:46:51.972" v="78" actId="5793"/>
          <ac:spMkLst>
            <pc:docMk/>
            <pc:sldMk cId="2948526228" sldId="331"/>
            <ac:spMk id="3" creationId="{F8F7820E-75E8-C4AA-73DD-A1504D269627}"/>
          </ac:spMkLst>
        </pc:spChg>
        <pc:spChg chg="add mod">
          <ac:chgData name="Raghav Guruprasad" userId="ab2007c9c6e6514e" providerId="LiveId" clId="{6A89F692-058D-48D4-A97F-126C855951B6}" dt="2023-06-16T08:48:49.066" v="92" actId="1076"/>
          <ac:spMkLst>
            <pc:docMk/>
            <pc:sldMk cId="2948526228" sldId="331"/>
            <ac:spMk id="7" creationId="{9AC9B2E8-ADEF-2183-2279-6EEB923CBC50}"/>
          </ac:spMkLst>
        </pc:spChg>
        <pc:picChg chg="add mod">
          <ac:chgData name="Raghav Guruprasad" userId="ab2007c9c6e6514e" providerId="LiveId" clId="{6A89F692-058D-48D4-A97F-126C855951B6}" dt="2023-06-16T08:46:57.544" v="80" actId="14100"/>
          <ac:picMkLst>
            <pc:docMk/>
            <pc:sldMk cId="2948526228" sldId="331"/>
            <ac:picMk id="4" creationId="{B1D1A3CB-4DFB-265E-B4A9-24E83B1D657C}"/>
          </ac:picMkLst>
        </pc:picChg>
        <pc:picChg chg="add mod">
          <ac:chgData name="Raghav Guruprasad" userId="ab2007c9c6e6514e" providerId="LiveId" clId="{6A89F692-058D-48D4-A97F-126C855951B6}" dt="2023-06-16T08:47:13.854" v="82" actId="1076"/>
          <ac:picMkLst>
            <pc:docMk/>
            <pc:sldMk cId="2948526228" sldId="331"/>
            <ac:picMk id="5" creationId="{222ADCE7-1636-8358-B5C7-3F5007A3B537}"/>
          </ac:picMkLst>
        </pc:picChg>
        <pc:picChg chg="add mod">
          <ac:chgData name="Raghav Guruprasad" userId="ab2007c9c6e6514e" providerId="LiveId" clId="{6A89F692-058D-48D4-A97F-126C855951B6}" dt="2023-06-16T08:48:59.184" v="93" actId="1076"/>
          <ac:picMkLst>
            <pc:docMk/>
            <pc:sldMk cId="2948526228" sldId="331"/>
            <ac:picMk id="8" creationId="{50A88E8A-FD60-16B0-E8CB-758E1FCE977B}"/>
          </ac:picMkLst>
        </pc:picChg>
        <pc:picChg chg="add mod">
          <ac:chgData name="Raghav Guruprasad" userId="ab2007c9c6e6514e" providerId="LiveId" clId="{6A89F692-058D-48D4-A97F-126C855951B6}" dt="2023-06-16T08:49:05.167" v="94" actId="1076"/>
          <ac:picMkLst>
            <pc:docMk/>
            <pc:sldMk cId="2948526228" sldId="331"/>
            <ac:picMk id="9" creationId="{72CA8756-CDB4-0668-E50D-016182A5E69F}"/>
          </ac:picMkLst>
        </pc:picChg>
        <pc:picChg chg="add mod">
          <ac:chgData name="Raghav Guruprasad" userId="ab2007c9c6e6514e" providerId="LiveId" clId="{6A89F692-058D-48D4-A97F-126C855951B6}" dt="2023-06-16T08:49:50.970" v="99" actId="1076"/>
          <ac:picMkLst>
            <pc:docMk/>
            <pc:sldMk cId="2948526228" sldId="331"/>
            <ac:picMk id="10" creationId="{87CA94E0-CD5A-E122-C6A5-626BA419F0C4}"/>
          </ac:picMkLst>
        </pc:picChg>
      </pc:sldChg>
      <pc:sldChg chg="addSp delSp modSp new mod">
        <pc:chgData name="Raghav Guruprasad" userId="ab2007c9c6e6514e" providerId="LiveId" clId="{6A89F692-058D-48D4-A97F-126C855951B6}" dt="2023-06-16T08:51:06.721" v="109" actId="1076"/>
        <pc:sldMkLst>
          <pc:docMk/>
          <pc:sldMk cId="852585306" sldId="332"/>
        </pc:sldMkLst>
        <pc:spChg chg="mod">
          <ac:chgData name="Raghav Guruprasad" userId="ab2007c9c6e6514e" providerId="LiveId" clId="{6A89F692-058D-48D4-A97F-126C855951B6}" dt="2023-06-16T08:50:23.838" v="101"/>
          <ac:spMkLst>
            <pc:docMk/>
            <pc:sldMk cId="852585306" sldId="332"/>
            <ac:spMk id="2" creationId="{BDD752AB-13A0-E631-B84A-A56DB2F66A43}"/>
          </ac:spMkLst>
        </pc:spChg>
        <pc:spChg chg="del mod">
          <ac:chgData name="Raghav Guruprasad" userId="ab2007c9c6e6514e" providerId="LiveId" clId="{6A89F692-058D-48D4-A97F-126C855951B6}" dt="2023-06-16T08:50:33.890" v="103"/>
          <ac:spMkLst>
            <pc:docMk/>
            <pc:sldMk cId="852585306" sldId="332"/>
            <ac:spMk id="3" creationId="{7AACA063-6939-A4D8-EC0B-474C64C88081}"/>
          </ac:spMkLst>
        </pc:spChg>
        <pc:picChg chg="add mod">
          <ac:chgData name="Raghav Guruprasad" userId="ab2007c9c6e6514e" providerId="LiveId" clId="{6A89F692-058D-48D4-A97F-126C855951B6}" dt="2023-06-16T08:50:40.850" v="105" actId="1076"/>
          <ac:picMkLst>
            <pc:docMk/>
            <pc:sldMk cId="852585306" sldId="332"/>
            <ac:picMk id="4" creationId="{8609A1BB-1EF3-174B-8F3B-13A643E13DF7}"/>
          </ac:picMkLst>
        </pc:picChg>
        <pc:picChg chg="add mod">
          <ac:chgData name="Raghav Guruprasad" userId="ab2007c9c6e6514e" providerId="LiveId" clId="{6A89F692-058D-48D4-A97F-126C855951B6}" dt="2023-06-16T08:50:52.653" v="107" actId="1076"/>
          <ac:picMkLst>
            <pc:docMk/>
            <pc:sldMk cId="852585306" sldId="332"/>
            <ac:picMk id="5" creationId="{3ACEB186-ADB6-7230-4154-9BB086FDE594}"/>
          </ac:picMkLst>
        </pc:picChg>
        <pc:picChg chg="add mod">
          <ac:chgData name="Raghav Guruprasad" userId="ab2007c9c6e6514e" providerId="LiveId" clId="{6A89F692-058D-48D4-A97F-126C855951B6}" dt="2023-06-16T08:51:06.721" v="109" actId="1076"/>
          <ac:picMkLst>
            <pc:docMk/>
            <pc:sldMk cId="852585306" sldId="332"/>
            <ac:picMk id="6" creationId="{66F71A54-5B60-5BE8-DD23-FCE716E1B788}"/>
          </ac:picMkLst>
        </pc:picChg>
      </pc:sldChg>
      <pc:sldChg chg="addSp delSp modSp new mod">
        <pc:chgData name="Raghav Guruprasad" userId="ab2007c9c6e6514e" providerId="LiveId" clId="{6A89F692-058D-48D4-A97F-126C855951B6}" dt="2023-06-16T08:52:40.557" v="123" actId="1076"/>
        <pc:sldMkLst>
          <pc:docMk/>
          <pc:sldMk cId="562799187" sldId="333"/>
        </pc:sldMkLst>
        <pc:spChg chg="del mod">
          <ac:chgData name="Raghav Guruprasad" userId="ab2007c9c6e6514e" providerId="LiveId" clId="{6A89F692-058D-48D4-A97F-126C855951B6}" dt="2023-06-16T08:51:45.627" v="115" actId="478"/>
          <ac:spMkLst>
            <pc:docMk/>
            <pc:sldMk cId="562799187" sldId="333"/>
            <ac:spMk id="2" creationId="{908B6940-5CE4-A71E-B648-C19C2DA952AA}"/>
          </ac:spMkLst>
        </pc:spChg>
        <pc:spChg chg="del mod">
          <ac:chgData name="Raghav Guruprasad" userId="ab2007c9c6e6514e" providerId="LiveId" clId="{6A89F692-058D-48D4-A97F-126C855951B6}" dt="2023-06-16T08:51:35.915" v="112"/>
          <ac:spMkLst>
            <pc:docMk/>
            <pc:sldMk cId="562799187" sldId="333"/>
            <ac:spMk id="3" creationId="{CA4B19B0-A6BF-85B6-B3C2-699C4C1BD1DD}"/>
          </ac:spMkLst>
        </pc:spChg>
        <pc:spChg chg="add mod">
          <ac:chgData name="Raghav Guruprasad" userId="ab2007c9c6e6514e" providerId="LiveId" clId="{6A89F692-058D-48D4-A97F-126C855951B6}" dt="2023-06-16T08:52:40.557" v="123" actId="1076"/>
          <ac:spMkLst>
            <pc:docMk/>
            <pc:sldMk cId="562799187" sldId="333"/>
            <ac:spMk id="6" creationId="{411A10CE-B9EF-DC6E-C4E5-31C1305E4AD5}"/>
          </ac:spMkLst>
        </pc:spChg>
        <pc:picChg chg="add mod">
          <ac:chgData name="Raghav Guruprasad" userId="ab2007c9c6e6514e" providerId="LiveId" clId="{6A89F692-058D-48D4-A97F-126C855951B6}" dt="2023-06-16T08:52:31.587" v="122" actId="14100"/>
          <ac:picMkLst>
            <pc:docMk/>
            <pc:sldMk cId="562799187" sldId="333"/>
            <ac:picMk id="4" creationId="{15CE22FF-FDB7-C30A-4BC1-E3E9799D8ECB}"/>
          </ac:picMkLst>
        </pc:picChg>
      </pc:sldChg>
      <pc:sldChg chg="addSp modSp new mod">
        <pc:chgData name="Raghav Guruprasad" userId="ab2007c9c6e6514e" providerId="LiveId" clId="{6A89F692-058D-48D4-A97F-126C855951B6}" dt="2023-06-16T09:08:56.363" v="261" actId="14100"/>
        <pc:sldMkLst>
          <pc:docMk/>
          <pc:sldMk cId="2314178551" sldId="334"/>
        </pc:sldMkLst>
        <pc:spChg chg="mod">
          <ac:chgData name="Raghav Guruprasad" userId="ab2007c9c6e6514e" providerId="LiveId" clId="{6A89F692-058D-48D4-A97F-126C855951B6}" dt="2023-06-16T08:53:15.829" v="125"/>
          <ac:spMkLst>
            <pc:docMk/>
            <pc:sldMk cId="2314178551" sldId="334"/>
            <ac:spMk id="2" creationId="{4224BD1F-AD28-5FB8-D53A-80FE41759DC4}"/>
          </ac:spMkLst>
        </pc:spChg>
        <pc:spChg chg="mod">
          <ac:chgData name="Raghav Guruprasad" userId="ab2007c9c6e6514e" providerId="LiveId" clId="{6A89F692-058D-48D4-A97F-126C855951B6}" dt="2023-06-16T08:58:10.640" v="181" actId="27636"/>
          <ac:spMkLst>
            <pc:docMk/>
            <pc:sldMk cId="2314178551" sldId="334"/>
            <ac:spMk id="3" creationId="{0EBEB413-D666-EE0A-54AA-71135F029823}"/>
          </ac:spMkLst>
        </pc:spChg>
        <pc:graphicFrameChg chg="add mod modGraphic">
          <ac:chgData name="Raghav Guruprasad" userId="ab2007c9c6e6514e" providerId="LiveId" clId="{6A89F692-058D-48D4-A97F-126C855951B6}" dt="2023-06-16T09:08:56.363" v="261" actId="14100"/>
          <ac:graphicFrameMkLst>
            <pc:docMk/>
            <pc:sldMk cId="2314178551" sldId="334"/>
            <ac:graphicFrameMk id="4" creationId="{673BF84B-3B84-494A-B6DA-3181FBD5CFFA}"/>
          </ac:graphicFrameMkLst>
        </pc:graphicFrameChg>
      </pc:sldChg>
      <pc:sldChg chg="addSp modSp new mod">
        <pc:chgData name="Raghav Guruprasad" userId="ab2007c9c6e6514e" providerId="LiveId" clId="{6A89F692-058D-48D4-A97F-126C855951B6}" dt="2023-06-16T09:02:50.615" v="220" actId="27636"/>
        <pc:sldMkLst>
          <pc:docMk/>
          <pc:sldMk cId="1963502290" sldId="335"/>
        </pc:sldMkLst>
        <pc:spChg chg="mod">
          <ac:chgData name="Raghav Guruprasad" userId="ab2007c9c6e6514e" providerId="LiveId" clId="{6A89F692-058D-48D4-A97F-126C855951B6}" dt="2023-06-16T08:58:37.201" v="184" actId="27636"/>
          <ac:spMkLst>
            <pc:docMk/>
            <pc:sldMk cId="1963502290" sldId="335"/>
            <ac:spMk id="2" creationId="{5D634928-9B41-C140-3942-9A2455D6C839}"/>
          </ac:spMkLst>
        </pc:spChg>
        <pc:spChg chg="mod">
          <ac:chgData name="Raghav Guruprasad" userId="ab2007c9c6e6514e" providerId="LiveId" clId="{6A89F692-058D-48D4-A97F-126C855951B6}" dt="2023-06-16T09:02:50.615" v="220" actId="27636"/>
          <ac:spMkLst>
            <pc:docMk/>
            <pc:sldMk cId="1963502290" sldId="335"/>
            <ac:spMk id="3" creationId="{2A646B4E-AD9D-EB39-5E69-413C5CA16BA0}"/>
          </ac:spMkLst>
        </pc:spChg>
        <pc:spChg chg="add mod">
          <ac:chgData name="Raghav Guruprasad" userId="ab2007c9c6e6514e" providerId="LiveId" clId="{6A89F692-058D-48D4-A97F-126C855951B6}" dt="2023-06-16T09:02:07.083" v="215" actId="255"/>
          <ac:spMkLst>
            <pc:docMk/>
            <pc:sldMk cId="1963502290" sldId="335"/>
            <ac:spMk id="6" creationId="{192EC4D0-DD7C-F97F-8DE4-4E9CD7E2BDAC}"/>
          </ac:spMkLst>
        </pc:spChg>
        <pc:spChg chg="add mod">
          <ac:chgData name="Raghav Guruprasad" userId="ab2007c9c6e6514e" providerId="LiveId" clId="{6A89F692-058D-48D4-A97F-126C855951B6}" dt="2023-06-16T09:02:31.993" v="217" actId="1076"/>
          <ac:spMkLst>
            <pc:docMk/>
            <pc:sldMk cId="1963502290" sldId="335"/>
            <ac:spMk id="8" creationId="{5A6AB674-EEA5-74B3-C1A3-433D7688FFA4}"/>
          </ac:spMkLst>
        </pc:spChg>
        <pc:picChg chg="add mod">
          <ac:chgData name="Raghav Guruprasad" userId="ab2007c9c6e6514e" providerId="LiveId" clId="{6A89F692-058D-48D4-A97F-126C855951B6}" dt="2023-06-16T08:58:52.567" v="187" actId="14100"/>
          <ac:picMkLst>
            <pc:docMk/>
            <pc:sldMk cId="1963502290" sldId="335"/>
            <ac:picMk id="4" creationId="{AF4B3F5E-3A2B-8973-272F-BAC4D48F4BE2}"/>
          </ac:picMkLst>
        </pc:picChg>
      </pc:sldChg>
      <pc:sldChg chg="addSp modSp new mod">
        <pc:chgData name="Raghav Guruprasad" userId="ab2007c9c6e6514e" providerId="LiveId" clId="{6A89F692-058D-48D4-A97F-126C855951B6}" dt="2023-06-16T09:04:07.674" v="231" actId="1076"/>
        <pc:sldMkLst>
          <pc:docMk/>
          <pc:sldMk cId="2360289874" sldId="336"/>
        </pc:sldMkLst>
        <pc:spChg chg="mod">
          <ac:chgData name="Raghav Guruprasad" userId="ab2007c9c6e6514e" providerId="LiveId" clId="{6A89F692-058D-48D4-A97F-126C855951B6}" dt="2023-06-16T09:03:21.639" v="223" actId="27636"/>
          <ac:spMkLst>
            <pc:docMk/>
            <pc:sldMk cId="2360289874" sldId="336"/>
            <ac:spMk id="2" creationId="{5D9805E4-2F2C-B12B-5BFB-82A258FFDB7A}"/>
          </ac:spMkLst>
        </pc:spChg>
        <pc:picChg chg="add mod">
          <ac:chgData name="Raghav Guruprasad" userId="ab2007c9c6e6514e" providerId="LiveId" clId="{6A89F692-058D-48D4-A97F-126C855951B6}" dt="2023-06-16T09:03:34.886" v="225" actId="1076"/>
          <ac:picMkLst>
            <pc:docMk/>
            <pc:sldMk cId="2360289874" sldId="336"/>
            <ac:picMk id="4" creationId="{484E52AE-797E-7D06-D807-0BC073EEECCA}"/>
          </ac:picMkLst>
        </pc:picChg>
        <pc:picChg chg="add mod">
          <ac:chgData name="Raghav Guruprasad" userId="ab2007c9c6e6514e" providerId="LiveId" clId="{6A89F692-058D-48D4-A97F-126C855951B6}" dt="2023-06-16T09:04:07.674" v="231" actId="1076"/>
          <ac:picMkLst>
            <pc:docMk/>
            <pc:sldMk cId="2360289874" sldId="336"/>
            <ac:picMk id="5" creationId="{836AEAF1-FDA8-7446-E439-045C3D1AB537}"/>
          </ac:picMkLst>
        </pc:picChg>
      </pc:sldChg>
      <pc:sldChg chg="addSp modSp new mod">
        <pc:chgData name="Raghav Guruprasad" userId="ab2007c9c6e6514e" providerId="LiveId" clId="{6A89F692-058D-48D4-A97F-126C855951B6}" dt="2023-06-16T09:05:27.660" v="241" actId="1076"/>
        <pc:sldMkLst>
          <pc:docMk/>
          <pc:sldMk cId="2015733673" sldId="337"/>
        </pc:sldMkLst>
        <pc:spChg chg="mod">
          <ac:chgData name="Raghav Guruprasad" userId="ab2007c9c6e6514e" providerId="LiveId" clId="{6A89F692-058D-48D4-A97F-126C855951B6}" dt="2023-06-16T09:04:53.976" v="236" actId="27636"/>
          <ac:spMkLst>
            <pc:docMk/>
            <pc:sldMk cId="2015733673" sldId="337"/>
            <ac:spMk id="2" creationId="{6328E0FE-1BEC-36B0-FED3-3FE57536DF32}"/>
          </ac:spMkLst>
        </pc:spChg>
        <pc:picChg chg="add mod">
          <ac:chgData name="Raghav Guruprasad" userId="ab2007c9c6e6514e" providerId="LiveId" clId="{6A89F692-058D-48D4-A97F-126C855951B6}" dt="2023-06-16T09:05:07.564" v="238" actId="1076"/>
          <ac:picMkLst>
            <pc:docMk/>
            <pc:sldMk cId="2015733673" sldId="337"/>
            <ac:picMk id="4" creationId="{35C40BCB-FD58-1B42-F3D9-FA07BDDC0DEC}"/>
          </ac:picMkLst>
        </pc:picChg>
        <pc:picChg chg="add mod">
          <ac:chgData name="Raghav Guruprasad" userId="ab2007c9c6e6514e" providerId="LiveId" clId="{6A89F692-058D-48D4-A97F-126C855951B6}" dt="2023-06-16T09:05:27.660" v="241" actId="1076"/>
          <ac:picMkLst>
            <pc:docMk/>
            <pc:sldMk cId="2015733673" sldId="337"/>
            <ac:picMk id="5" creationId="{D4B3F49E-AA31-CAB9-9651-8281D4E76A16}"/>
          </ac:picMkLst>
        </pc:picChg>
      </pc:sldChg>
      <pc:sldChg chg="addSp modSp new mod">
        <pc:chgData name="Raghav Guruprasad" userId="ab2007c9c6e6514e" providerId="LiveId" clId="{6A89F692-058D-48D4-A97F-126C855951B6}" dt="2023-06-16T09:06:40.147" v="251" actId="1076"/>
        <pc:sldMkLst>
          <pc:docMk/>
          <pc:sldMk cId="303192515" sldId="338"/>
        </pc:sldMkLst>
        <pc:spChg chg="mod">
          <ac:chgData name="Raghav Guruprasad" userId="ab2007c9c6e6514e" providerId="LiveId" clId="{6A89F692-058D-48D4-A97F-126C855951B6}" dt="2023-06-16T09:06:11.034" v="247" actId="255"/>
          <ac:spMkLst>
            <pc:docMk/>
            <pc:sldMk cId="303192515" sldId="338"/>
            <ac:spMk id="2" creationId="{1A286613-C476-5912-33C9-B9CDE4F9287B}"/>
          </ac:spMkLst>
        </pc:spChg>
        <pc:picChg chg="add mod">
          <ac:chgData name="Raghav Guruprasad" userId="ab2007c9c6e6514e" providerId="LiveId" clId="{6A89F692-058D-48D4-A97F-126C855951B6}" dt="2023-06-16T09:06:27.480" v="249" actId="1076"/>
          <ac:picMkLst>
            <pc:docMk/>
            <pc:sldMk cId="303192515" sldId="338"/>
            <ac:picMk id="4" creationId="{1B66C36A-E475-13DB-798A-DAA732A6BBEF}"/>
          </ac:picMkLst>
        </pc:picChg>
        <pc:picChg chg="add mod">
          <ac:chgData name="Raghav Guruprasad" userId="ab2007c9c6e6514e" providerId="LiveId" clId="{6A89F692-058D-48D4-A97F-126C855951B6}" dt="2023-06-16T09:06:40.147" v="251" actId="1076"/>
          <ac:picMkLst>
            <pc:docMk/>
            <pc:sldMk cId="303192515" sldId="338"/>
            <ac:picMk id="5" creationId="{BBA24651-244A-9B9A-8A24-92808DF47B72}"/>
          </ac:picMkLst>
        </pc:picChg>
      </pc:sldChg>
      <pc:sldChg chg="modSp new mod">
        <pc:chgData name="Raghav Guruprasad" userId="ab2007c9c6e6514e" providerId="LiveId" clId="{6A89F692-058D-48D4-A97F-126C855951B6}" dt="2023-06-16T09:07:13.539" v="255" actId="27636"/>
        <pc:sldMkLst>
          <pc:docMk/>
          <pc:sldMk cId="4147229719" sldId="339"/>
        </pc:sldMkLst>
        <pc:spChg chg="mod">
          <ac:chgData name="Raghav Guruprasad" userId="ab2007c9c6e6514e" providerId="LiveId" clId="{6A89F692-058D-48D4-A97F-126C855951B6}" dt="2023-06-16T09:07:01.741" v="253"/>
          <ac:spMkLst>
            <pc:docMk/>
            <pc:sldMk cId="4147229719" sldId="339"/>
            <ac:spMk id="2" creationId="{6D1D0615-4737-9AE9-B0EC-10DEB58D3D84}"/>
          </ac:spMkLst>
        </pc:spChg>
        <pc:spChg chg="mod">
          <ac:chgData name="Raghav Guruprasad" userId="ab2007c9c6e6514e" providerId="LiveId" clId="{6A89F692-058D-48D4-A97F-126C855951B6}" dt="2023-06-16T09:07:13.539" v="255" actId="27636"/>
          <ac:spMkLst>
            <pc:docMk/>
            <pc:sldMk cId="4147229719" sldId="339"/>
            <ac:spMk id="3" creationId="{FEC4B5E9-A0BC-7CFB-1755-D4758B0E26B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6/16/2023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9F04D0-699D-4D6B-A94F-1A7A83CC3965}" type="slidenum">
              <a:rPr lang="en-US" smtClean="0"/>
              <a:t>1</a:t>
            </a:fld>
            <a:endParaRPr lang="en-US"/>
          </a:p>
        </p:txBody>
      </p:sp>
    </p:spTree>
    <p:extLst>
      <p:ext uri="{BB962C8B-B14F-4D97-AF65-F5344CB8AC3E}">
        <p14:creationId xmlns:p14="http://schemas.microsoft.com/office/powerpoint/2010/main" val="3329463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a:t>
            </a:r>
            <a:r>
              <a:rPr lang="en-US" baseline="0" dirty="0"/>
              <a:t> the above </a:t>
            </a:r>
            <a:r>
              <a:rPr lang="en-US" baseline="0" dirty="0" err="1"/>
              <a:t>univariate</a:t>
            </a:r>
            <a:r>
              <a:rPr lang="en-US" baseline="0" dirty="0"/>
              <a:t> analysis, it is clearly evident that the business is season driven and also mostly on the online mode. </a:t>
            </a:r>
          </a:p>
        </p:txBody>
      </p:sp>
      <p:sp>
        <p:nvSpPr>
          <p:cNvPr id="4" name="Slide Number Placeholder 3"/>
          <p:cNvSpPr>
            <a:spLocks noGrp="1"/>
          </p:cNvSpPr>
          <p:nvPr>
            <p:ph type="sldNum" sz="quarter" idx="10"/>
          </p:nvPr>
        </p:nvSpPr>
        <p:spPr/>
        <p:txBody>
          <a:bodyPr/>
          <a:lstStyle/>
          <a:p>
            <a:fld id="{519F04D0-699D-4D6B-A94F-1A7A83CC3965}" type="slidenum">
              <a:rPr lang="en-US" smtClean="0"/>
              <a:t>4</a:t>
            </a:fld>
            <a:endParaRPr lang="en-US"/>
          </a:p>
        </p:txBody>
      </p:sp>
    </p:spTree>
    <p:extLst>
      <p:ext uri="{BB962C8B-B14F-4D97-AF65-F5344CB8AC3E}">
        <p14:creationId xmlns:p14="http://schemas.microsoft.com/office/powerpoint/2010/main" val="1641345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Room type 1 is  the most</a:t>
            </a:r>
            <a:r>
              <a:rPr lang="en-US" baseline="0" dirty="0"/>
              <a:t> preferred, while meal plan stands unselected to a sizeable proportion of time.</a:t>
            </a:r>
            <a:endParaRPr lang="en-IN" dirty="0"/>
          </a:p>
        </p:txBody>
      </p:sp>
      <p:sp>
        <p:nvSpPr>
          <p:cNvPr id="4" name="Slide Number Placeholder 3"/>
          <p:cNvSpPr>
            <a:spLocks noGrp="1"/>
          </p:cNvSpPr>
          <p:nvPr>
            <p:ph type="sldNum" sz="quarter" idx="10"/>
          </p:nvPr>
        </p:nvSpPr>
        <p:spPr/>
        <p:txBody>
          <a:bodyPr/>
          <a:lstStyle/>
          <a:p>
            <a:fld id="{519F04D0-699D-4D6B-A94F-1A7A83CC3965}" type="slidenum">
              <a:rPr lang="en-US" smtClean="0"/>
              <a:t>5</a:t>
            </a:fld>
            <a:endParaRPr lang="en-US"/>
          </a:p>
        </p:txBody>
      </p:sp>
    </p:spTree>
    <p:extLst>
      <p:ext uri="{BB962C8B-B14F-4D97-AF65-F5344CB8AC3E}">
        <p14:creationId xmlns:p14="http://schemas.microsoft.com/office/powerpoint/2010/main" val="1724198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a:t>
            </a:r>
            <a:r>
              <a:rPr lang="en-US" baseline="0" dirty="0"/>
              <a:t> the basic model was built VIF was tested for the independent variable, which revealed no </a:t>
            </a:r>
            <a:r>
              <a:rPr lang="en-US" baseline="0" dirty="0" err="1"/>
              <a:t>multicollinearity</a:t>
            </a:r>
            <a:r>
              <a:rPr lang="en-US" baseline="0" dirty="0"/>
              <a:t>.</a:t>
            </a:r>
            <a:endParaRPr lang="en-IN" dirty="0"/>
          </a:p>
        </p:txBody>
      </p:sp>
      <p:sp>
        <p:nvSpPr>
          <p:cNvPr id="4" name="Slide Number Placeholder 3"/>
          <p:cNvSpPr>
            <a:spLocks noGrp="1"/>
          </p:cNvSpPr>
          <p:nvPr>
            <p:ph type="sldNum" sz="quarter" idx="10"/>
          </p:nvPr>
        </p:nvSpPr>
        <p:spPr/>
        <p:txBody>
          <a:bodyPr/>
          <a:lstStyle/>
          <a:p>
            <a:fld id="{519F04D0-699D-4D6B-A94F-1A7A83CC3965}" type="slidenum">
              <a:rPr lang="en-US" smtClean="0"/>
              <a:t>6</a:t>
            </a:fld>
            <a:endParaRPr lang="en-US"/>
          </a:p>
        </p:txBody>
      </p:sp>
    </p:spTree>
    <p:extLst>
      <p:ext uri="{BB962C8B-B14F-4D97-AF65-F5344CB8AC3E}">
        <p14:creationId xmlns:p14="http://schemas.microsoft.com/office/powerpoint/2010/main" val="81802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Insignificant</a:t>
            </a:r>
            <a:r>
              <a:rPr lang="en-US" baseline="0" dirty="0"/>
              <a:t> Variable basis P </a:t>
            </a:r>
            <a:r>
              <a:rPr lang="en-US" baseline="0" dirty="0" err="1"/>
              <a:t>val</a:t>
            </a:r>
            <a:r>
              <a:rPr lang="en-US" baseline="0" dirty="0"/>
              <a:t>: no of children , no of adult, repeated guest, no of </a:t>
            </a:r>
            <a:r>
              <a:rPr lang="en-US" baseline="0" dirty="0" err="1"/>
              <a:t>prev</a:t>
            </a:r>
            <a:r>
              <a:rPr lang="en-US" baseline="0" dirty="0"/>
              <a:t> cancellation, no of </a:t>
            </a:r>
            <a:r>
              <a:rPr lang="en-US" baseline="0" dirty="0" err="1"/>
              <a:t>prev</a:t>
            </a:r>
            <a:r>
              <a:rPr lang="en-US" baseline="0" dirty="0"/>
              <a:t> booking not cancelled .</a:t>
            </a:r>
            <a:endParaRPr lang="en-IN" dirty="0"/>
          </a:p>
        </p:txBody>
      </p:sp>
      <p:sp>
        <p:nvSpPr>
          <p:cNvPr id="4" name="Slide Number Placeholder 3"/>
          <p:cNvSpPr>
            <a:spLocks noGrp="1"/>
          </p:cNvSpPr>
          <p:nvPr>
            <p:ph type="sldNum" sz="quarter" idx="10"/>
          </p:nvPr>
        </p:nvSpPr>
        <p:spPr/>
        <p:txBody>
          <a:bodyPr/>
          <a:lstStyle/>
          <a:p>
            <a:fld id="{519F04D0-699D-4D6B-A94F-1A7A83CC3965}" type="slidenum">
              <a:rPr lang="en-US" smtClean="0"/>
              <a:t>9</a:t>
            </a:fld>
            <a:endParaRPr lang="en-US"/>
          </a:p>
        </p:txBody>
      </p:sp>
    </p:spTree>
    <p:extLst>
      <p:ext uri="{BB962C8B-B14F-4D97-AF65-F5344CB8AC3E}">
        <p14:creationId xmlns:p14="http://schemas.microsoft.com/office/powerpoint/2010/main" val="1019430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Feature</a:t>
            </a:r>
            <a:r>
              <a:rPr lang="en-US" baseline="0" dirty="0"/>
              <a:t> Importance : Top 5 features – Market segment type, no of </a:t>
            </a:r>
            <a:r>
              <a:rPr lang="en-US" baseline="0" dirty="0" err="1"/>
              <a:t>spl</a:t>
            </a:r>
            <a:r>
              <a:rPr lang="en-US" baseline="0" dirty="0"/>
              <a:t> </a:t>
            </a:r>
            <a:r>
              <a:rPr lang="en-US" baseline="0" dirty="0" err="1"/>
              <a:t>req</a:t>
            </a:r>
            <a:r>
              <a:rPr lang="en-US" baseline="0" dirty="0"/>
              <a:t>, required car park, lead time , no of adults.</a:t>
            </a:r>
            <a:endParaRPr lang="en-IN" dirty="0"/>
          </a:p>
          <a:p>
            <a:endParaRPr lang="en-IN" dirty="0"/>
          </a:p>
        </p:txBody>
      </p:sp>
      <p:sp>
        <p:nvSpPr>
          <p:cNvPr id="4" name="Slide Number Placeholder 3"/>
          <p:cNvSpPr>
            <a:spLocks noGrp="1"/>
          </p:cNvSpPr>
          <p:nvPr>
            <p:ph type="sldNum" sz="quarter" idx="10"/>
          </p:nvPr>
        </p:nvSpPr>
        <p:spPr/>
        <p:txBody>
          <a:bodyPr/>
          <a:lstStyle/>
          <a:p>
            <a:fld id="{519F04D0-699D-4D6B-A94F-1A7A83CC3965}" type="slidenum">
              <a:rPr lang="en-US" smtClean="0"/>
              <a:t>11</a:t>
            </a:fld>
            <a:endParaRPr lang="en-US"/>
          </a:p>
        </p:txBody>
      </p:sp>
    </p:spTree>
    <p:extLst>
      <p:ext uri="{BB962C8B-B14F-4D97-AF65-F5344CB8AC3E}">
        <p14:creationId xmlns:p14="http://schemas.microsoft.com/office/powerpoint/2010/main" val="2840638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19F04D0-699D-4D6B-A94F-1A7A83CC3965}" type="slidenum">
              <a:rPr lang="en-US" smtClean="0"/>
              <a:t>12</a:t>
            </a:fld>
            <a:endParaRPr lang="en-US"/>
          </a:p>
        </p:txBody>
      </p:sp>
    </p:spTree>
    <p:extLst>
      <p:ext uri="{BB962C8B-B14F-4D97-AF65-F5344CB8AC3E}">
        <p14:creationId xmlns:p14="http://schemas.microsoft.com/office/powerpoint/2010/main" val="1375153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6/16/2023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6/16/2023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6/16/2023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6/16/2023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3680D9F8-69A2-44DF-EE4A-F258EFEE0FB7}"/>
              </a:ext>
            </a:extLst>
          </p:cNvPr>
          <p:cNvSpPr txBox="1"/>
          <p:nvPr/>
        </p:nvSpPr>
        <p:spPr>
          <a:xfrm>
            <a:off x="1143000" y="1066800"/>
            <a:ext cx="6858000" cy="830997"/>
          </a:xfrm>
          <a:prstGeom prst="rect">
            <a:avLst/>
          </a:prstGeom>
          <a:noFill/>
        </p:spPr>
        <p:txBody>
          <a:bodyPr wrap="square">
            <a:spAutoFit/>
          </a:bodyPr>
          <a:lstStyle/>
          <a:p>
            <a:r>
              <a:rPr lang="en-US" sz="2400" b="1" dirty="0">
                <a:solidFill>
                  <a:schemeClr val="tx1"/>
                </a:solidFill>
                <a:latin typeface="Times New Roman" panose="02020603050405020304" pitchFamily="18" charset="0"/>
                <a:cs typeface="Times New Roman" panose="02020603050405020304" pitchFamily="18" charset="0"/>
              </a:rPr>
              <a:t>Forecasting Hotel Reservation Cancellations- A Machine Learning Approach</a:t>
            </a:r>
            <a:endParaRPr lang="en-IN" sz="2400" b="1" dirty="0"/>
          </a:p>
        </p:txBody>
      </p:sp>
      <p:sp>
        <p:nvSpPr>
          <p:cNvPr id="9" name="TextBox 8">
            <a:extLst>
              <a:ext uri="{FF2B5EF4-FFF2-40B4-BE49-F238E27FC236}">
                <a16:creationId xmlns:a16="http://schemas.microsoft.com/office/drawing/2014/main" id="{80C06554-6981-89C9-6438-521E5407DC30}"/>
              </a:ext>
            </a:extLst>
          </p:cNvPr>
          <p:cNvSpPr txBox="1"/>
          <p:nvPr/>
        </p:nvSpPr>
        <p:spPr>
          <a:xfrm>
            <a:off x="2286000" y="2971800"/>
            <a:ext cx="4572000"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PGPDSE CHN JAN23(Group-2)</a:t>
            </a:r>
          </a:p>
          <a:p>
            <a:r>
              <a:rPr lang="en-IN" dirty="0">
                <a:latin typeface="Times New Roman" panose="02020603050405020304" pitchFamily="18" charset="0"/>
                <a:cs typeface="Times New Roman" panose="02020603050405020304" pitchFamily="18" charset="0"/>
              </a:rPr>
              <a:t>Final Presentation</a:t>
            </a:r>
          </a:p>
        </p:txBody>
      </p:sp>
      <p:sp>
        <p:nvSpPr>
          <p:cNvPr id="11" name="TextBox 10">
            <a:extLst>
              <a:ext uri="{FF2B5EF4-FFF2-40B4-BE49-F238E27FC236}">
                <a16:creationId xmlns:a16="http://schemas.microsoft.com/office/drawing/2014/main" id="{58FC1D4C-37A2-57FC-37E7-45E1AA4E9022}"/>
              </a:ext>
            </a:extLst>
          </p:cNvPr>
          <p:cNvSpPr txBox="1"/>
          <p:nvPr/>
        </p:nvSpPr>
        <p:spPr>
          <a:xfrm>
            <a:off x="838200" y="4544285"/>
            <a:ext cx="4572000"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Guided by,</a:t>
            </a:r>
          </a:p>
          <a:p>
            <a:r>
              <a:rPr lang="en-IN" dirty="0" err="1">
                <a:latin typeface="Times New Roman" panose="02020603050405020304" pitchFamily="18" charset="0"/>
                <a:cs typeface="Times New Roman" panose="02020603050405020304" pitchFamily="18" charset="0"/>
              </a:rPr>
              <a:t>Mr.Jayveer</a:t>
            </a:r>
            <a:r>
              <a:rPr lang="en-IN" dirty="0">
                <a:latin typeface="Times New Roman" panose="02020603050405020304" pitchFamily="18" charset="0"/>
                <a:cs typeface="Times New Roman" panose="02020603050405020304" pitchFamily="18" charset="0"/>
              </a:rPr>
              <a:t> Nanda</a:t>
            </a:r>
            <a:endParaRPr lang="en-IN" dirty="0"/>
          </a:p>
        </p:txBody>
      </p:sp>
      <p:sp>
        <p:nvSpPr>
          <p:cNvPr id="13" name="TextBox 12">
            <a:extLst>
              <a:ext uri="{FF2B5EF4-FFF2-40B4-BE49-F238E27FC236}">
                <a16:creationId xmlns:a16="http://schemas.microsoft.com/office/drawing/2014/main" id="{5962144B-979C-2DD8-F511-04D798239C96}"/>
              </a:ext>
            </a:extLst>
          </p:cNvPr>
          <p:cNvSpPr txBox="1"/>
          <p:nvPr/>
        </p:nvSpPr>
        <p:spPr>
          <a:xfrm>
            <a:off x="5380703" y="3944541"/>
            <a:ext cx="2925097" cy="2031325"/>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Presented by,</a:t>
            </a:r>
          </a:p>
          <a:p>
            <a:r>
              <a:rPr lang="en-IN" dirty="0">
                <a:latin typeface="Times New Roman" panose="02020603050405020304" pitchFamily="18" charset="0"/>
                <a:cs typeface="Times New Roman" panose="02020603050405020304" pitchFamily="18" charset="0"/>
              </a:rPr>
              <a:t>        Praveen </a:t>
            </a:r>
            <a:r>
              <a:rPr lang="en-IN" dirty="0" err="1">
                <a:latin typeface="Times New Roman" panose="02020603050405020304" pitchFamily="18" charset="0"/>
                <a:cs typeface="Times New Roman" panose="02020603050405020304" pitchFamily="18" charset="0"/>
              </a:rPr>
              <a:t>Arokia</a:t>
            </a:r>
            <a:r>
              <a:rPr lang="en-IN" dirty="0">
                <a:latin typeface="Times New Roman" panose="02020603050405020304" pitchFamily="18" charset="0"/>
                <a:cs typeface="Times New Roman" panose="02020603050405020304" pitchFamily="18" charset="0"/>
              </a:rPr>
              <a:t> Raj A</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Harishri</a:t>
            </a:r>
            <a:r>
              <a:rPr lang="en-IN" dirty="0">
                <a:latin typeface="Times New Roman" panose="02020603050405020304" pitchFamily="18" charset="0"/>
                <a:cs typeface="Times New Roman" panose="02020603050405020304" pitchFamily="18" charset="0"/>
              </a:rPr>
              <a:t> Karthikeyan</a:t>
            </a:r>
          </a:p>
          <a:p>
            <a:r>
              <a:rPr lang="en-IN" dirty="0">
                <a:latin typeface="Times New Roman" panose="02020603050405020304" pitchFamily="18" charset="0"/>
                <a:cs typeface="Times New Roman" panose="02020603050405020304" pitchFamily="18" charset="0"/>
              </a:rPr>
              <a:t>        Sathish J</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Balachandar</a:t>
            </a:r>
            <a:r>
              <a:rPr lang="en-IN" dirty="0">
                <a:latin typeface="Times New Roman" panose="02020603050405020304" pitchFamily="18" charset="0"/>
                <a:cs typeface="Times New Roman" panose="02020603050405020304" pitchFamily="18" charset="0"/>
              </a:rPr>
              <a:t> P</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Raghav</a:t>
            </a:r>
            <a:r>
              <a:rPr lang="en-IN" dirty="0">
                <a:latin typeface="Times New Roman" panose="02020603050405020304" pitchFamily="18" charset="0"/>
                <a:cs typeface="Times New Roman" panose="02020603050405020304" pitchFamily="18" charset="0"/>
              </a:rPr>
              <a:t> G</a:t>
            </a:r>
          </a:p>
          <a:p>
            <a:r>
              <a:rPr lang="en-IN" dirty="0">
                <a:latin typeface="Times New Roman" panose="02020603050405020304" pitchFamily="18" charset="0"/>
                <a:cs typeface="Times New Roman" panose="02020603050405020304" pitchFamily="18" charset="0"/>
              </a:rPr>
              <a:t>        Mohana Devan R</a:t>
            </a:r>
            <a:endParaRPr lang="en-IN" dirty="0"/>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E0FE-1BEC-36B0-FED3-3FE57536DF32}"/>
              </a:ext>
            </a:extLst>
          </p:cNvPr>
          <p:cNvSpPr>
            <a:spLocks noGrp="1"/>
          </p:cNvSpPr>
          <p:nvPr>
            <p:ph type="title"/>
          </p:nvPr>
        </p:nvSpPr>
        <p:spPr/>
        <p:txBody>
          <a:bodyPr>
            <a:normAutofit/>
          </a:bodyPr>
          <a:lstStyle/>
          <a:p>
            <a:r>
              <a:rPr lang="en-US" sz="3200" dirty="0">
                <a:solidFill>
                  <a:schemeClr val="tx2"/>
                </a:solidFill>
              </a:rPr>
              <a:t>Decision Tree Model         Random Forest Model</a:t>
            </a:r>
            <a:endParaRPr lang="en-IN" sz="3200" dirty="0"/>
          </a:p>
        </p:txBody>
      </p:sp>
      <p:pic>
        <p:nvPicPr>
          <p:cNvPr id="4" name="Content Placeholder 4">
            <a:extLst>
              <a:ext uri="{FF2B5EF4-FFF2-40B4-BE49-F238E27FC236}">
                <a16:creationId xmlns:a16="http://schemas.microsoft.com/office/drawing/2014/main" id="{35C40BCB-FD58-1B42-F3D9-FA07BDDC0DEC}"/>
              </a:ext>
            </a:extLst>
          </p:cNvPr>
          <p:cNvPicPr>
            <a:picLocks noChangeAspect="1"/>
          </p:cNvPicPr>
          <p:nvPr/>
        </p:nvPicPr>
        <p:blipFill>
          <a:blip r:embed="rId2"/>
          <a:stretch>
            <a:fillRect/>
          </a:stretch>
        </p:blipFill>
        <p:spPr>
          <a:xfrm>
            <a:off x="685800" y="1752469"/>
            <a:ext cx="3288176" cy="4267331"/>
          </a:xfrm>
          <a:prstGeom prst="rect">
            <a:avLst/>
          </a:prstGeom>
        </p:spPr>
      </p:pic>
      <p:pic>
        <p:nvPicPr>
          <p:cNvPr id="5" name="Content Placeholder 4">
            <a:extLst>
              <a:ext uri="{FF2B5EF4-FFF2-40B4-BE49-F238E27FC236}">
                <a16:creationId xmlns:a16="http://schemas.microsoft.com/office/drawing/2014/main" id="{D4B3F49E-AA31-CAB9-9651-8281D4E76A16}"/>
              </a:ext>
            </a:extLst>
          </p:cNvPr>
          <p:cNvPicPr>
            <a:picLocks noChangeAspect="1"/>
          </p:cNvPicPr>
          <p:nvPr/>
        </p:nvPicPr>
        <p:blipFill>
          <a:blip r:embed="rId3"/>
          <a:stretch>
            <a:fillRect/>
          </a:stretch>
        </p:blipFill>
        <p:spPr>
          <a:xfrm>
            <a:off x="4724400" y="1729515"/>
            <a:ext cx="3788855" cy="4086225"/>
          </a:xfrm>
          <a:prstGeom prst="rect">
            <a:avLst/>
          </a:prstGeom>
        </p:spPr>
      </p:pic>
    </p:spTree>
    <p:extLst>
      <p:ext uri="{BB962C8B-B14F-4D97-AF65-F5344CB8AC3E}">
        <p14:creationId xmlns:p14="http://schemas.microsoft.com/office/powerpoint/2010/main" val="2015733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86613-C476-5912-33C9-B9CDE4F9287B}"/>
              </a:ext>
            </a:extLst>
          </p:cNvPr>
          <p:cNvSpPr>
            <a:spLocks noGrp="1"/>
          </p:cNvSpPr>
          <p:nvPr>
            <p:ph type="title"/>
          </p:nvPr>
        </p:nvSpPr>
        <p:spPr/>
        <p:txBody>
          <a:bodyPr>
            <a:normAutofit/>
          </a:bodyPr>
          <a:lstStyle/>
          <a:p>
            <a:r>
              <a:rPr lang="en-US" sz="2800" dirty="0">
                <a:solidFill>
                  <a:schemeClr val="tx2"/>
                </a:solidFill>
              </a:rPr>
              <a:t>XG Boost Model                             CAT Boost Model</a:t>
            </a:r>
            <a:endParaRPr lang="en-IN" sz="2800" dirty="0"/>
          </a:p>
        </p:txBody>
      </p:sp>
      <p:pic>
        <p:nvPicPr>
          <p:cNvPr id="4" name="Content Placeholder 4">
            <a:extLst>
              <a:ext uri="{FF2B5EF4-FFF2-40B4-BE49-F238E27FC236}">
                <a16:creationId xmlns:a16="http://schemas.microsoft.com/office/drawing/2014/main" id="{1B66C36A-E475-13DB-798A-DAA732A6BBEF}"/>
              </a:ext>
            </a:extLst>
          </p:cNvPr>
          <p:cNvPicPr>
            <a:picLocks noChangeAspect="1"/>
          </p:cNvPicPr>
          <p:nvPr/>
        </p:nvPicPr>
        <p:blipFill>
          <a:blip r:embed="rId3"/>
          <a:stretch>
            <a:fillRect/>
          </a:stretch>
        </p:blipFill>
        <p:spPr>
          <a:xfrm>
            <a:off x="602293" y="1757816"/>
            <a:ext cx="3698723" cy="4095750"/>
          </a:xfrm>
          <a:prstGeom prst="rect">
            <a:avLst/>
          </a:prstGeom>
        </p:spPr>
      </p:pic>
      <p:pic>
        <p:nvPicPr>
          <p:cNvPr id="5" name="Content Placeholder 4">
            <a:extLst>
              <a:ext uri="{FF2B5EF4-FFF2-40B4-BE49-F238E27FC236}">
                <a16:creationId xmlns:a16="http://schemas.microsoft.com/office/drawing/2014/main" id="{BBA24651-244A-9B9A-8A24-92808DF47B72}"/>
              </a:ext>
            </a:extLst>
          </p:cNvPr>
          <p:cNvPicPr>
            <a:picLocks noChangeAspect="1"/>
          </p:cNvPicPr>
          <p:nvPr/>
        </p:nvPicPr>
        <p:blipFill>
          <a:blip r:embed="rId4"/>
          <a:stretch>
            <a:fillRect/>
          </a:stretch>
        </p:blipFill>
        <p:spPr>
          <a:xfrm>
            <a:off x="4653304" y="1757816"/>
            <a:ext cx="4043328" cy="4210729"/>
          </a:xfrm>
          <a:prstGeom prst="rect">
            <a:avLst/>
          </a:prstGeom>
        </p:spPr>
      </p:pic>
    </p:spTree>
    <p:extLst>
      <p:ext uri="{BB962C8B-B14F-4D97-AF65-F5344CB8AC3E}">
        <p14:creationId xmlns:p14="http://schemas.microsoft.com/office/powerpoint/2010/main" val="303192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D0615-4737-9AE9-B0EC-10DEB58D3D84}"/>
              </a:ext>
            </a:extLst>
          </p:cNvPr>
          <p:cNvSpPr>
            <a:spLocks noGrp="1"/>
          </p:cNvSpPr>
          <p:nvPr>
            <p:ph type="title"/>
          </p:nvPr>
        </p:nvSpPr>
        <p:spPr>
          <a:xfrm>
            <a:off x="2209800" y="261938"/>
            <a:ext cx="5105400" cy="804862"/>
          </a:xfrm>
        </p:spPr>
        <p:txBody>
          <a:bodyPr>
            <a:normAutofit/>
          </a:bodyPr>
          <a:lstStyle/>
          <a:p>
            <a:r>
              <a:rPr lang="en-US" sz="2800" dirty="0">
                <a:solidFill>
                  <a:schemeClr val="tx2"/>
                </a:solidFill>
              </a:rPr>
              <a:t>Business Inference</a:t>
            </a:r>
            <a:endParaRPr lang="en-IN" sz="2800" dirty="0"/>
          </a:p>
        </p:txBody>
      </p:sp>
      <p:sp>
        <p:nvSpPr>
          <p:cNvPr id="3" name="Content Placeholder 2">
            <a:extLst>
              <a:ext uri="{FF2B5EF4-FFF2-40B4-BE49-F238E27FC236}">
                <a16:creationId xmlns:a16="http://schemas.microsoft.com/office/drawing/2014/main" id="{FEC4B5E9-A0BC-7CFB-1755-D4758B0E26BE}"/>
              </a:ext>
            </a:extLst>
          </p:cNvPr>
          <p:cNvSpPr>
            <a:spLocks noGrp="1"/>
          </p:cNvSpPr>
          <p:nvPr>
            <p:ph idx="1"/>
          </p:nvPr>
        </p:nvSpPr>
        <p:spPr>
          <a:xfrm>
            <a:off x="457200" y="990600"/>
            <a:ext cx="8229600" cy="5638800"/>
          </a:xfrm>
        </p:spPr>
        <p:txBody>
          <a:bodyPr>
            <a:noAutofit/>
          </a:bodyPr>
          <a:lstStyle/>
          <a:p>
            <a:pPr>
              <a:buFont typeface="+mj-lt"/>
              <a:buAutoNum type="arabicPeriod"/>
            </a:pPr>
            <a:r>
              <a:rPr lang="en-US" sz="1350" b="1" dirty="0"/>
              <a:t>Valuable insights</a:t>
            </a:r>
            <a:r>
              <a:rPr lang="en-US" sz="1350" dirty="0"/>
              <a:t>: </a:t>
            </a:r>
          </a:p>
          <a:p>
            <a:pPr lvl="1">
              <a:buFont typeface="+mj-lt"/>
              <a:buAutoNum type="arabicPeriod"/>
            </a:pPr>
            <a:r>
              <a:rPr lang="en-US" sz="1350" dirty="0"/>
              <a:t>The Hotel industry is season driven, which means the arrival month makes a huge difference in honoring the booking. </a:t>
            </a:r>
          </a:p>
          <a:p>
            <a:pPr lvl="1">
              <a:buFont typeface="+mj-lt"/>
              <a:buAutoNum type="arabicPeriod"/>
            </a:pPr>
            <a:r>
              <a:rPr lang="en-US" sz="1350" dirty="0"/>
              <a:t>One more important consideration that we did not have in our dataset is about the region in which the hotel is present. Based on the type of region(Tourist, non tourist), the prediction will be more appropriate </a:t>
            </a:r>
          </a:p>
          <a:p>
            <a:pPr lvl="1">
              <a:buFont typeface="+mj-lt"/>
              <a:buAutoNum type="arabicPeriod"/>
            </a:pPr>
            <a:r>
              <a:rPr lang="en-US" sz="1350" dirty="0"/>
              <a:t>The purpose of booking also is not available in the dataset , which also has a impact in honoring  the prediction</a:t>
            </a:r>
          </a:p>
          <a:p>
            <a:pPr>
              <a:buFont typeface="+mj-lt"/>
              <a:buAutoNum type="arabicPeriod"/>
            </a:pPr>
            <a:r>
              <a:rPr lang="en-US" sz="1350" b="1" dirty="0"/>
              <a:t>Channel analysis: </a:t>
            </a:r>
            <a:r>
              <a:rPr lang="en-US" sz="1350" dirty="0"/>
              <a:t>Analyzing booking channels (online travel agencies, direct bookings, corporate bookings) helps evaluate marketing effectiveness and focus efforts on profitable channels.</a:t>
            </a:r>
          </a:p>
          <a:p>
            <a:pPr>
              <a:buFont typeface="+mj-lt"/>
              <a:buAutoNum type="arabicPeriod"/>
            </a:pPr>
            <a:r>
              <a:rPr lang="en-US" sz="1350" b="1" dirty="0"/>
              <a:t>Enhancing online presence</a:t>
            </a:r>
            <a:r>
              <a:rPr lang="en-US" sz="1350" dirty="0"/>
              <a:t>: Utilize channel analysis to enhance online presence, optimize distribution strategies, and build partnerships with influential booking platforms.</a:t>
            </a:r>
          </a:p>
          <a:p>
            <a:pPr>
              <a:buFont typeface="+mj-lt"/>
              <a:buAutoNum type="arabicPeriod"/>
            </a:pPr>
            <a:r>
              <a:rPr lang="en-US" sz="1350" b="1" dirty="0"/>
              <a:t>Predictive models</a:t>
            </a:r>
            <a:r>
              <a:rPr lang="en-US" sz="1350" dirty="0"/>
              <a:t>: Historical data enables the development of predictive models for forecasting demand, occupancy rates, and revenue.</a:t>
            </a:r>
          </a:p>
          <a:p>
            <a:pPr>
              <a:buFont typeface="+mj-lt"/>
              <a:buAutoNum type="arabicPeriod"/>
            </a:pPr>
            <a:r>
              <a:rPr lang="en-US" sz="1350" b="1" dirty="0"/>
              <a:t>Strategic decision-making</a:t>
            </a:r>
            <a:r>
              <a:rPr lang="en-US" sz="1350" dirty="0"/>
              <a:t>: Predictive models aid in strategic decision-making, resource planning, and pricing optimization for different  seasons</a:t>
            </a:r>
          </a:p>
          <a:p>
            <a:pPr>
              <a:buFont typeface="+mj-lt"/>
              <a:buAutoNum type="arabicPeriod"/>
            </a:pPr>
            <a:r>
              <a:rPr lang="en-US" sz="1350" b="1" dirty="0"/>
              <a:t>Anticipating customer behavior</a:t>
            </a:r>
            <a:r>
              <a:rPr lang="en-US" sz="1350" dirty="0"/>
              <a:t>: Advanced analytics techniques help anticipate customer behavior, identify potential booking cancellations, and mitigate risks.</a:t>
            </a:r>
          </a:p>
          <a:p>
            <a:pPr>
              <a:buFont typeface="+mj-lt"/>
              <a:buAutoNum type="arabicPeriod"/>
            </a:pPr>
            <a:r>
              <a:rPr lang="en-US" sz="1350" b="1" dirty="0"/>
              <a:t>Improved customer experience</a:t>
            </a:r>
            <a:r>
              <a:rPr lang="en-US" sz="1350" dirty="0"/>
              <a:t>: Insights from the dataset enable businesses to optimize operations and improve the overall customer experience.</a:t>
            </a:r>
          </a:p>
          <a:p>
            <a:pPr>
              <a:buFont typeface="+mj-lt"/>
              <a:buAutoNum type="arabicPeriod"/>
            </a:pPr>
            <a:r>
              <a:rPr lang="en-US" sz="1350" b="1" dirty="0"/>
              <a:t>Increased profitability</a:t>
            </a:r>
            <a:r>
              <a:rPr lang="en-US" sz="1350" dirty="0"/>
              <a:t>: Informed decisions based on dataset analysis lead to increased profitability for businesses in the hospitality industry.</a:t>
            </a:r>
          </a:p>
          <a:p>
            <a:pPr>
              <a:buFont typeface="+mj-lt"/>
              <a:buAutoNum type="arabicPeriod"/>
            </a:pPr>
            <a:r>
              <a:rPr lang="en-US" sz="1350" b="1" dirty="0"/>
              <a:t>Deployment: </a:t>
            </a:r>
            <a:r>
              <a:rPr lang="en-US" sz="1350" dirty="0"/>
              <a:t>We deployed the case study and tested the same. </a:t>
            </a:r>
          </a:p>
          <a:p>
            <a:pPr lvl="1">
              <a:buFont typeface="+mj-lt"/>
              <a:buAutoNum type="arabicPeriod"/>
            </a:pPr>
            <a:r>
              <a:rPr lang="en-US" sz="1350" dirty="0"/>
              <a:t>https://harisri08-hotelreservation-app-jx1t2z.streamlit.app/</a:t>
            </a:r>
          </a:p>
          <a:p>
            <a:endParaRPr lang="en-IN" sz="1100" dirty="0"/>
          </a:p>
        </p:txBody>
      </p:sp>
    </p:spTree>
    <p:extLst>
      <p:ext uri="{BB962C8B-B14F-4D97-AF65-F5344CB8AC3E}">
        <p14:creationId xmlns:p14="http://schemas.microsoft.com/office/powerpoint/2010/main" val="4147229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94951-1F8E-A644-B2CA-F5F39C6CD413}"/>
              </a:ext>
            </a:extLst>
          </p:cNvPr>
          <p:cNvSpPr>
            <a:spLocks noGrp="1"/>
          </p:cNvSpPr>
          <p:nvPr>
            <p:ph type="title"/>
          </p:nvPr>
        </p:nvSpPr>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OBJECTIVE  AND SCOPE</a:t>
            </a:r>
            <a:endParaRPr lang="en-IN" sz="2800" b="1" dirty="0"/>
          </a:p>
        </p:txBody>
      </p:sp>
      <p:sp>
        <p:nvSpPr>
          <p:cNvPr id="3" name="Content Placeholder 2">
            <a:extLst>
              <a:ext uri="{FF2B5EF4-FFF2-40B4-BE49-F238E27FC236}">
                <a16:creationId xmlns:a16="http://schemas.microsoft.com/office/drawing/2014/main" id="{2F4BAD40-E99F-C296-F9C0-B669A6B24F29}"/>
              </a:ext>
            </a:extLst>
          </p:cNvPr>
          <p:cNvSpPr>
            <a:spLocks noGrp="1"/>
          </p:cNvSpPr>
          <p:nvPr>
            <p:ph idx="1"/>
          </p:nvPr>
        </p:nvSpPr>
        <p:spPr/>
        <p:txBody>
          <a:bodyPr>
            <a:normAutofit fontScale="92500" lnSpcReduction="20000"/>
          </a:bodyPr>
          <a:lstStyle/>
          <a:p>
            <a:pPr marL="0" indent="0">
              <a:buNone/>
            </a:pPr>
            <a:r>
              <a:rPr lang="en-IN"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Project Objective:</a:t>
            </a:r>
          </a:p>
          <a:p>
            <a:pPr>
              <a:buClr>
                <a:schemeClr val="tx1"/>
              </a:buClr>
              <a:buSzPct val="90000"/>
              <a:buFont typeface="Times New Roman" panose="02020603050405020304" pitchFamily="18" charset="0"/>
              <a:buChar char="•"/>
            </a:pPr>
            <a:r>
              <a:rPr lang="en-IN" sz="2400" dirty="0">
                <a:latin typeface="Times New Roman" panose="02020603050405020304" pitchFamily="18" charset="0"/>
                <a:cs typeface="Times New Roman" panose="02020603050405020304" pitchFamily="18" charset="0"/>
              </a:rPr>
              <a:t> The Business objective for the Hotel Reservations Cancellation Prediction  includes maximizing    revenue, improving customer satisfaction , reducing cancellations and streamline operations.</a:t>
            </a:r>
          </a:p>
          <a:p>
            <a:pPr>
              <a:buSzPct val="100000"/>
              <a:buFont typeface="Times New Roman" panose="02020603050405020304" pitchFamily="18" charset="0"/>
              <a:buChar char="►"/>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Problem Statement:</a:t>
            </a:r>
          </a:p>
          <a:p>
            <a:pPr>
              <a:buClr>
                <a:schemeClr val="tx1"/>
              </a:buClr>
              <a:buSzPct val="1000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To Predict the booking status(cancelled or not cancelled) from a classification dataset(Hotel Reservation Cancellation Prediction).</a:t>
            </a:r>
          </a:p>
          <a:p>
            <a:pPr>
              <a:buSzPct val="90000"/>
              <a:buFont typeface="Times New Roman" panose="02020603050405020304" pitchFamily="18" charset="0"/>
              <a:buChar char="►"/>
            </a:pPr>
            <a:r>
              <a:rPr lang="en-IN" sz="2400" b="1" dirty="0">
                <a:latin typeface="Times New Roman" panose="02020603050405020304" pitchFamily="18" charset="0"/>
                <a:cs typeface="Times New Roman" panose="02020603050405020304" pitchFamily="18" charset="0"/>
              </a:rPr>
              <a:t>Scope:</a:t>
            </a:r>
          </a:p>
          <a:p>
            <a:pPr>
              <a:buClr>
                <a:schemeClr val="tx1"/>
              </a:buClr>
              <a:buSzPct val="90000"/>
              <a:buFont typeface="Times New Roman" panose="02020603050405020304" pitchFamily="18" charset="0"/>
              <a:buChar char="•"/>
            </a:pPr>
            <a:r>
              <a:rPr lang="en-IN" sz="2400" dirty="0">
                <a:latin typeface="Times New Roman" panose="02020603050405020304" pitchFamily="18" charset="0"/>
                <a:cs typeface="Times New Roman" panose="02020603050405020304" pitchFamily="18" charset="0"/>
              </a:rPr>
              <a:t>The goal is to improve the overall guest experience while optimizing operations for maximum success and minimize losses .</a:t>
            </a:r>
          </a:p>
          <a:p>
            <a:pPr>
              <a:buSzPct val="100000"/>
              <a:buFont typeface="Times New Roman" panose="02020603050405020304" pitchFamily="18" charset="0"/>
              <a:buChar char="►"/>
            </a:pPr>
            <a:r>
              <a:rPr lang="en-IN" sz="2400" b="1" dirty="0">
                <a:latin typeface="Times New Roman" panose="02020603050405020304" pitchFamily="18" charset="0"/>
                <a:cs typeface="Times New Roman" panose="02020603050405020304" pitchFamily="18" charset="0"/>
              </a:rPr>
              <a:t>Challenges:</a:t>
            </a:r>
          </a:p>
          <a:p>
            <a:pPr>
              <a:buClr>
                <a:schemeClr val="tx1"/>
              </a:buClr>
              <a:buSzPct val="1000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To develop a reliable model that can help hotel management  to identify potential cancellations in advance and take appropriate measures to reduce the impact on their business.</a:t>
            </a:r>
          </a:p>
          <a:p>
            <a:endParaRPr lang="en-IN" dirty="0"/>
          </a:p>
        </p:txBody>
      </p:sp>
    </p:spTree>
    <p:extLst>
      <p:ext uri="{BB962C8B-B14F-4D97-AF65-F5344CB8AC3E}">
        <p14:creationId xmlns:p14="http://schemas.microsoft.com/office/powerpoint/2010/main" val="17701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7D0-1D1D-4A59-3756-43F6C6946858}"/>
              </a:ext>
            </a:extLst>
          </p:cNvPr>
          <p:cNvSpPr>
            <a:spLocks noGrp="1"/>
          </p:cNvSpPr>
          <p:nvPr>
            <p:ph type="title"/>
          </p:nvPr>
        </p:nvSpPr>
        <p:spPr/>
        <p:txBody>
          <a:bodyPr>
            <a:normAutofit fontScale="90000"/>
          </a:bodyPr>
          <a:lstStyle/>
          <a:p>
            <a:r>
              <a:rPr lang="en-IN" sz="4400" dirty="0">
                <a:solidFill>
                  <a:schemeClr val="tx1"/>
                </a:solidFill>
                <a:latin typeface="Times New Roman" panose="02020603050405020304" pitchFamily="18" charset="0"/>
                <a:cs typeface="Times New Roman" panose="02020603050405020304" pitchFamily="18" charset="0"/>
              </a:rPr>
              <a:t>EXPLORATORY DATA ANALYSIS</a:t>
            </a:r>
            <a:endParaRPr lang="en-IN" dirty="0"/>
          </a:p>
        </p:txBody>
      </p:sp>
      <p:sp>
        <p:nvSpPr>
          <p:cNvPr id="3" name="Content Placeholder 2">
            <a:extLst>
              <a:ext uri="{FF2B5EF4-FFF2-40B4-BE49-F238E27FC236}">
                <a16:creationId xmlns:a16="http://schemas.microsoft.com/office/drawing/2014/main" id="{501DA6C3-3965-D805-8CEB-FC7BC42CAF5E}"/>
              </a:ext>
            </a:extLst>
          </p:cNvPr>
          <p:cNvSpPr>
            <a:spLocks noGrp="1"/>
          </p:cNvSpPr>
          <p:nvPr>
            <p:ph idx="1"/>
          </p:nvPr>
        </p:nvSpPr>
        <p:spPr/>
        <p:txBody>
          <a:bodyPr/>
          <a:lstStyle/>
          <a:p>
            <a:pPr marL="0" indent="0">
              <a:buNone/>
            </a:pPr>
            <a:r>
              <a:rPr lang="en-IN" sz="1600" b="1" dirty="0">
                <a:solidFill>
                  <a:schemeClr val="tx1"/>
                </a:solidFill>
                <a:latin typeface="Times New Roman" panose="02020603050405020304" pitchFamily="18" charset="0"/>
                <a:cs typeface="Times New Roman" panose="02020603050405020304" pitchFamily="18" charset="0"/>
              </a:rPr>
              <a:t>Data Understanding:</a:t>
            </a:r>
          </a:p>
          <a:p>
            <a:pPr marL="0" indent="0">
              <a:buNone/>
            </a:pPr>
            <a:r>
              <a:rPr lang="en-IN" sz="1600" dirty="0">
                <a:solidFill>
                  <a:schemeClr val="tx1"/>
                </a:solidFill>
                <a:latin typeface="Times New Roman" panose="02020603050405020304" pitchFamily="18" charset="0"/>
                <a:cs typeface="Times New Roman" panose="02020603050405020304" pitchFamily="18" charset="0"/>
              </a:rPr>
              <a:t>          From the Hotel Reservation Dataset there are 36275 instances and 19 attributes and</a:t>
            </a:r>
          </a:p>
          <a:p>
            <a:pPr marL="0" indent="0">
              <a:buNone/>
            </a:pPr>
            <a:r>
              <a:rPr lang="en-IN" sz="1600" dirty="0">
                <a:solidFill>
                  <a:schemeClr val="tx1"/>
                </a:solidFill>
                <a:latin typeface="Times New Roman" panose="02020603050405020304" pitchFamily="18" charset="0"/>
                <a:cs typeface="Times New Roman" panose="02020603050405020304" pitchFamily="18" charset="0"/>
              </a:rPr>
              <a:t>There are </a:t>
            </a:r>
            <a:r>
              <a:rPr lang="en-IN" sz="1600" dirty="0">
                <a:latin typeface="Times New Roman" panose="02020603050405020304" pitchFamily="18" charset="0"/>
                <a:cs typeface="Times New Roman" panose="02020603050405020304" pitchFamily="18" charset="0"/>
              </a:rPr>
              <a:t>8</a:t>
            </a:r>
            <a:r>
              <a:rPr lang="en-IN" sz="1600" dirty="0">
                <a:solidFill>
                  <a:schemeClr val="tx1"/>
                </a:solidFill>
                <a:latin typeface="Times New Roman" panose="02020603050405020304" pitchFamily="18" charset="0"/>
                <a:cs typeface="Times New Roman" panose="02020603050405020304" pitchFamily="18" charset="0"/>
              </a:rPr>
              <a:t> numerical attributes and </a:t>
            </a:r>
            <a:r>
              <a:rPr lang="en-IN" sz="1600" dirty="0">
                <a:latin typeface="Times New Roman" panose="02020603050405020304" pitchFamily="18" charset="0"/>
                <a:cs typeface="Times New Roman" panose="02020603050405020304" pitchFamily="18" charset="0"/>
              </a:rPr>
              <a:t>11</a:t>
            </a:r>
            <a:r>
              <a:rPr lang="en-IN" sz="1600" dirty="0">
                <a:solidFill>
                  <a:schemeClr val="tx1"/>
                </a:solidFill>
                <a:latin typeface="Times New Roman" panose="02020603050405020304" pitchFamily="18" charset="0"/>
                <a:cs typeface="Times New Roman" panose="02020603050405020304" pitchFamily="18" charset="0"/>
              </a:rPr>
              <a:t> categorical attributes including the dependent variable.</a:t>
            </a:r>
          </a:p>
          <a:p>
            <a:pPr>
              <a:buSzPct val="100000"/>
              <a:buFont typeface="Times New Roman" panose="02020603050405020304" pitchFamily="18" charset="0"/>
              <a:buChar char="►"/>
            </a:pPr>
            <a:r>
              <a:rPr lang="en-IN" sz="1600" b="1" dirty="0">
                <a:solidFill>
                  <a:schemeClr val="tx1"/>
                </a:solidFill>
                <a:latin typeface="Times New Roman" panose="02020603050405020304" pitchFamily="18" charset="0"/>
                <a:cs typeface="Times New Roman" panose="02020603050405020304" pitchFamily="18" charset="0"/>
              </a:rPr>
              <a:t>Five point Summary Statistics:</a:t>
            </a:r>
          </a:p>
          <a:p>
            <a:endParaRPr lang="en-IN" dirty="0"/>
          </a:p>
        </p:txBody>
      </p:sp>
      <p:pic>
        <p:nvPicPr>
          <p:cNvPr id="4" name="Picture 3">
            <a:extLst>
              <a:ext uri="{FF2B5EF4-FFF2-40B4-BE49-F238E27FC236}">
                <a16:creationId xmlns:a16="http://schemas.microsoft.com/office/drawing/2014/main" id="{0BD1F0A1-7E04-4D46-6F86-4E0EB980259F}"/>
              </a:ext>
            </a:extLst>
          </p:cNvPr>
          <p:cNvPicPr>
            <a:picLocks noChangeAspect="1"/>
          </p:cNvPicPr>
          <p:nvPr/>
        </p:nvPicPr>
        <p:blipFill>
          <a:blip r:embed="rId2"/>
          <a:stretch>
            <a:fillRect/>
          </a:stretch>
        </p:blipFill>
        <p:spPr>
          <a:xfrm>
            <a:off x="836082" y="2887156"/>
            <a:ext cx="4650318" cy="3734124"/>
          </a:xfrm>
          <a:prstGeom prst="rect">
            <a:avLst/>
          </a:prstGeom>
        </p:spPr>
      </p:pic>
      <p:sp>
        <p:nvSpPr>
          <p:cNvPr id="6" name="TextBox 5">
            <a:extLst>
              <a:ext uri="{FF2B5EF4-FFF2-40B4-BE49-F238E27FC236}">
                <a16:creationId xmlns:a16="http://schemas.microsoft.com/office/drawing/2014/main" id="{15F2E588-BB40-B67F-B6F4-5683C28AD488}"/>
              </a:ext>
            </a:extLst>
          </p:cNvPr>
          <p:cNvSpPr txBox="1"/>
          <p:nvPr/>
        </p:nvSpPr>
        <p:spPr>
          <a:xfrm>
            <a:off x="5638800" y="3048000"/>
            <a:ext cx="3352800"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Five point summary statistics is done for the numeric and categorical attributes.</a:t>
            </a:r>
            <a:endParaRPr lang="en-IN" dirty="0"/>
          </a:p>
        </p:txBody>
      </p:sp>
      <p:sp>
        <p:nvSpPr>
          <p:cNvPr id="8" name="TextBox 7">
            <a:extLst>
              <a:ext uri="{FF2B5EF4-FFF2-40B4-BE49-F238E27FC236}">
                <a16:creationId xmlns:a16="http://schemas.microsoft.com/office/drawing/2014/main" id="{B617A177-6D26-B66E-C8C1-BCF15AAA53C9}"/>
              </a:ext>
            </a:extLst>
          </p:cNvPr>
          <p:cNvSpPr txBox="1"/>
          <p:nvPr/>
        </p:nvSpPr>
        <p:spPr>
          <a:xfrm>
            <a:off x="5789082" y="4657635"/>
            <a:ext cx="3276600" cy="120032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where we can infer the basic statistics like average (mean, median, count) and the max and min values</a:t>
            </a:r>
            <a:endParaRPr lang="en-IN" dirty="0"/>
          </a:p>
        </p:txBody>
      </p:sp>
    </p:spTree>
    <p:extLst>
      <p:ext uri="{BB962C8B-B14F-4D97-AF65-F5344CB8AC3E}">
        <p14:creationId xmlns:p14="http://schemas.microsoft.com/office/powerpoint/2010/main" val="2616162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C9B2E8-ADEF-2183-2279-6EEB923CBC50}"/>
              </a:ext>
            </a:extLst>
          </p:cNvPr>
          <p:cNvSpPr txBox="1"/>
          <p:nvPr/>
        </p:nvSpPr>
        <p:spPr>
          <a:xfrm>
            <a:off x="685800" y="316468"/>
            <a:ext cx="4572000" cy="369332"/>
          </a:xfrm>
          <a:prstGeom prst="rect">
            <a:avLst/>
          </a:prstGeom>
          <a:noFill/>
        </p:spPr>
        <p:txBody>
          <a:bodyPr wrap="square">
            <a:spAutoFit/>
          </a:bodyPr>
          <a:lstStyle/>
          <a:p>
            <a:r>
              <a:rPr lang="en-US" b="1" dirty="0"/>
              <a:t>Univariate Analysis</a:t>
            </a:r>
            <a:endParaRPr lang="en-IN" b="1" dirty="0"/>
          </a:p>
        </p:txBody>
      </p:sp>
      <p:pic>
        <p:nvPicPr>
          <p:cNvPr id="8" name="Content Placeholder 10">
            <a:extLst>
              <a:ext uri="{FF2B5EF4-FFF2-40B4-BE49-F238E27FC236}">
                <a16:creationId xmlns:a16="http://schemas.microsoft.com/office/drawing/2014/main" id="{50A88E8A-FD60-16B0-E8CB-758E1FCE977B}"/>
              </a:ext>
            </a:extLst>
          </p:cNvPr>
          <p:cNvPicPr>
            <a:picLocks noChangeAspect="1"/>
          </p:cNvPicPr>
          <p:nvPr/>
        </p:nvPicPr>
        <p:blipFill>
          <a:blip r:embed="rId3"/>
          <a:stretch>
            <a:fillRect/>
          </a:stretch>
        </p:blipFill>
        <p:spPr>
          <a:xfrm>
            <a:off x="540095" y="838200"/>
            <a:ext cx="2733154" cy="2228611"/>
          </a:xfrm>
          <a:prstGeom prst="rect">
            <a:avLst/>
          </a:prstGeom>
        </p:spPr>
      </p:pic>
      <p:pic>
        <p:nvPicPr>
          <p:cNvPr id="10" name="Picture 9">
            <a:extLst>
              <a:ext uri="{FF2B5EF4-FFF2-40B4-BE49-F238E27FC236}">
                <a16:creationId xmlns:a16="http://schemas.microsoft.com/office/drawing/2014/main" id="{87CA94E0-CD5A-E122-C6A5-626BA419F0C4}"/>
              </a:ext>
            </a:extLst>
          </p:cNvPr>
          <p:cNvPicPr>
            <a:picLocks noChangeAspect="1"/>
          </p:cNvPicPr>
          <p:nvPr/>
        </p:nvPicPr>
        <p:blipFill>
          <a:blip r:embed="rId4"/>
          <a:stretch>
            <a:fillRect/>
          </a:stretch>
        </p:blipFill>
        <p:spPr>
          <a:xfrm>
            <a:off x="4096721" y="696238"/>
            <a:ext cx="2322158" cy="2655453"/>
          </a:xfrm>
          <a:prstGeom prst="rect">
            <a:avLst/>
          </a:prstGeom>
        </p:spPr>
      </p:pic>
      <p:sp>
        <p:nvSpPr>
          <p:cNvPr id="6" name="TextBox 5"/>
          <p:cNvSpPr txBox="1"/>
          <p:nvPr/>
        </p:nvSpPr>
        <p:spPr>
          <a:xfrm>
            <a:off x="838200" y="3733800"/>
            <a:ext cx="6400800" cy="2585323"/>
          </a:xfrm>
          <a:prstGeom prst="rect">
            <a:avLst/>
          </a:prstGeom>
          <a:noFill/>
        </p:spPr>
        <p:txBody>
          <a:bodyPr wrap="square" rtlCol="0">
            <a:spAutoFit/>
          </a:bodyPr>
          <a:lstStyle/>
          <a:p>
            <a:pPr marL="285750" indent="-285750">
              <a:buFont typeface="Arial" pitchFamily="34" charset="0"/>
              <a:buChar char="•"/>
            </a:pPr>
            <a:r>
              <a:rPr lang="en-US" dirty="0"/>
              <a:t>There are no missing values in the dataset </a:t>
            </a:r>
          </a:p>
          <a:p>
            <a:pPr marL="285750" indent="-285750">
              <a:buFont typeface="Arial" pitchFamily="34" charset="0"/>
              <a:buChar char="•"/>
            </a:pPr>
            <a:r>
              <a:rPr lang="en-US" dirty="0"/>
              <a:t>Features eliminated: </a:t>
            </a:r>
          </a:p>
          <a:p>
            <a:pPr marL="742950" lvl="1" indent="-285750">
              <a:buFont typeface="Arial" pitchFamily="34" charset="0"/>
              <a:buChar char="•"/>
            </a:pPr>
            <a:r>
              <a:rPr lang="en-US" dirty="0"/>
              <a:t>Booking ID, Arrival year.</a:t>
            </a:r>
          </a:p>
          <a:p>
            <a:pPr marL="285750" indent="-285750">
              <a:buFont typeface="Arial" pitchFamily="34" charset="0"/>
              <a:buChar char="•"/>
            </a:pPr>
            <a:endParaRPr lang="en-US" dirty="0"/>
          </a:p>
          <a:p>
            <a:pPr marL="285750" indent="-285750">
              <a:buFont typeface="Arial" pitchFamily="34" charset="0"/>
              <a:buChar char="•"/>
            </a:pPr>
            <a:r>
              <a:rPr lang="en-US" dirty="0"/>
              <a:t>Month of Arrival and the Mode of Booking:</a:t>
            </a:r>
          </a:p>
          <a:p>
            <a:pPr marL="742950" lvl="1" indent="-285750">
              <a:buFont typeface="Arial" pitchFamily="34" charset="0"/>
              <a:buChar char="•"/>
            </a:pPr>
            <a:r>
              <a:rPr lang="en-US" dirty="0"/>
              <a:t>It is clearly evident that we have majority of the bookings are in the month of August, September and October.</a:t>
            </a:r>
          </a:p>
          <a:p>
            <a:pPr marL="742950" lvl="1" indent="-285750">
              <a:buFont typeface="Arial" pitchFamily="34" charset="0"/>
              <a:buChar char="•"/>
            </a:pPr>
            <a:r>
              <a:rPr lang="en-US" dirty="0"/>
              <a:t>Online mode has the most of all bookings.</a:t>
            </a:r>
          </a:p>
          <a:p>
            <a:pPr marL="742950" lvl="1" indent="-285750">
              <a:buFont typeface="Arial" pitchFamily="34" charset="0"/>
              <a:buChar char="•"/>
            </a:pPr>
            <a:endParaRPr lang="en-US" dirty="0"/>
          </a:p>
        </p:txBody>
      </p:sp>
    </p:spTree>
    <p:extLst>
      <p:ext uri="{BB962C8B-B14F-4D97-AF65-F5344CB8AC3E}">
        <p14:creationId xmlns:p14="http://schemas.microsoft.com/office/powerpoint/2010/main" val="294852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52AB-13A0-E631-B84A-A56DB2F66A43}"/>
              </a:ext>
            </a:extLst>
          </p:cNvPr>
          <p:cNvSpPr>
            <a:spLocks noGrp="1"/>
          </p:cNvSpPr>
          <p:nvPr>
            <p:ph type="title"/>
          </p:nvPr>
        </p:nvSpPr>
        <p:spPr/>
        <p:txBody>
          <a:bodyPr/>
          <a:lstStyle/>
          <a:p>
            <a:r>
              <a:rPr lang="en-IN" sz="4400" dirty="0">
                <a:solidFill>
                  <a:schemeClr val="tx1"/>
                </a:solidFill>
                <a:latin typeface="Times New Roman" panose="02020603050405020304" pitchFamily="18" charset="0"/>
                <a:cs typeface="Times New Roman" panose="02020603050405020304" pitchFamily="18" charset="0"/>
              </a:rPr>
              <a:t>BIVARIATE ANALYSIS</a:t>
            </a:r>
            <a:endParaRPr lang="en-IN" dirty="0"/>
          </a:p>
        </p:txBody>
      </p:sp>
      <p:pic>
        <p:nvPicPr>
          <p:cNvPr id="4" name="Content Placeholder 3">
            <a:extLst>
              <a:ext uri="{FF2B5EF4-FFF2-40B4-BE49-F238E27FC236}">
                <a16:creationId xmlns:a16="http://schemas.microsoft.com/office/drawing/2014/main" id="{8609A1BB-1EF3-174B-8F3B-13A643E13DF7}"/>
              </a:ext>
            </a:extLst>
          </p:cNvPr>
          <p:cNvPicPr>
            <a:picLocks noGrp="1" noChangeAspect="1"/>
          </p:cNvPicPr>
          <p:nvPr>
            <p:ph idx="1"/>
          </p:nvPr>
        </p:nvPicPr>
        <p:blipFill>
          <a:blip r:embed="rId3"/>
          <a:stretch>
            <a:fillRect/>
          </a:stretch>
        </p:blipFill>
        <p:spPr>
          <a:xfrm>
            <a:off x="762000" y="1524000"/>
            <a:ext cx="3269277" cy="4473328"/>
          </a:xfrm>
          <a:prstGeom prst="rect">
            <a:avLst/>
          </a:prstGeom>
        </p:spPr>
      </p:pic>
      <p:pic>
        <p:nvPicPr>
          <p:cNvPr id="5" name="Picture 4">
            <a:extLst>
              <a:ext uri="{FF2B5EF4-FFF2-40B4-BE49-F238E27FC236}">
                <a16:creationId xmlns:a16="http://schemas.microsoft.com/office/drawing/2014/main" id="{3ACEB186-ADB6-7230-4154-9BB086FDE594}"/>
              </a:ext>
            </a:extLst>
          </p:cNvPr>
          <p:cNvPicPr>
            <a:picLocks noChangeAspect="1"/>
          </p:cNvPicPr>
          <p:nvPr/>
        </p:nvPicPr>
        <p:blipFill>
          <a:blip r:embed="rId4"/>
          <a:stretch>
            <a:fillRect/>
          </a:stretch>
        </p:blipFill>
        <p:spPr>
          <a:xfrm>
            <a:off x="4953000" y="1390190"/>
            <a:ext cx="2755013" cy="2675940"/>
          </a:xfrm>
          <a:prstGeom prst="rect">
            <a:avLst/>
          </a:prstGeom>
        </p:spPr>
      </p:pic>
      <p:pic>
        <p:nvPicPr>
          <p:cNvPr id="6" name="Picture 5">
            <a:extLst>
              <a:ext uri="{FF2B5EF4-FFF2-40B4-BE49-F238E27FC236}">
                <a16:creationId xmlns:a16="http://schemas.microsoft.com/office/drawing/2014/main" id="{66F71A54-5B60-5BE8-DD23-FCE716E1B788}"/>
              </a:ext>
            </a:extLst>
          </p:cNvPr>
          <p:cNvPicPr>
            <a:picLocks noChangeAspect="1"/>
          </p:cNvPicPr>
          <p:nvPr/>
        </p:nvPicPr>
        <p:blipFill>
          <a:blip r:embed="rId5"/>
          <a:stretch>
            <a:fillRect/>
          </a:stretch>
        </p:blipFill>
        <p:spPr>
          <a:xfrm>
            <a:off x="5257800" y="4284080"/>
            <a:ext cx="2929812" cy="2311982"/>
          </a:xfrm>
          <a:prstGeom prst="rect">
            <a:avLst/>
          </a:prstGeom>
        </p:spPr>
      </p:pic>
    </p:spTree>
    <p:extLst>
      <p:ext uri="{BB962C8B-B14F-4D97-AF65-F5344CB8AC3E}">
        <p14:creationId xmlns:p14="http://schemas.microsoft.com/office/powerpoint/2010/main" val="85258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5CE22FF-FDB7-C30A-4BC1-E3E9799D8ECB}"/>
              </a:ext>
            </a:extLst>
          </p:cNvPr>
          <p:cNvPicPr>
            <a:picLocks noGrp="1" noChangeAspect="1"/>
          </p:cNvPicPr>
          <p:nvPr>
            <p:ph idx="1"/>
          </p:nvPr>
        </p:nvPicPr>
        <p:blipFill>
          <a:blip r:embed="rId3"/>
          <a:stretch>
            <a:fillRect/>
          </a:stretch>
        </p:blipFill>
        <p:spPr>
          <a:xfrm>
            <a:off x="1138041" y="533401"/>
            <a:ext cx="6867917" cy="3962399"/>
          </a:xfrm>
          <a:prstGeom prst="rect">
            <a:avLst/>
          </a:prstGeom>
        </p:spPr>
      </p:pic>
      <p:sp>
        <p:nvSpPr>
          <p:cNvPr id="6" name="TextBox 5">
            <a:extLst>
              <a:ext uri="{FF2B5EF4-FFF2-40B4-BE49-F238E27FC236}">
                <a16:creationId xmlns:a16="http://schemas.microsoft.com/office/drawing/2014/main" id="{411A10CE-B9EF-DC6E-C4E5-31C1305E4AD5}"/>
              </a:ext>
            </a:extLst>
          </p:cNvPr>
          <p:cNvSpPr txBox="1"/>
          <p:nvPr/>
        </p:nvSpPr>
        <p:spPr>
          <a:xfrm>
            <a:off x="914400" y="4648200"/>
            <a:ext cx="7315200" cy="203132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From the correlation matrix it is found that not much of the independent variable has correlation with each other.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Hence no multicollinearity in between the predictor variables.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Highest correlation exist between "no of previous bookings not cancelled” with “repeated guest” and “guest not cancelled”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2799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4BD1F-AD28-5FB8-D53A-80FE41759DC4}"/>
              </a:ext>
            </a:extLst>
          </p:cNvPr>
          <p:cNvSpPr>
            <a:spLocks noGrp="1"/>
          </p:cNvSpPr>
          <p:nvPr>
            <p:ph type="title"/>
          </p:nvPr>
        </p:nvSpPr>
        <p:spPr/>
        <p:txBody>
          <a:bodyPr/>
          <a:lstStyle/>
          <a:p>
            <a:r>
              <a:rPr lang="en-IN" sz="4400" dirty="0">
                <a:solidFill>
                  <a:schemeClr val="tx1"/>
                </a:solidFill>
                <a:latin typeface="Times New Roman" panose="02020603050405020304" pitchFamily="18" charset="0"/>
                <a:cs typeface="Times New Roman" panose="02020603050405020304" pitchFamily="18" charset="0"/>
              </a:rPr>
              <a:t>STATISTICAL  ANALYSIS</a:t>
            </a:r>
            <a:endParaRPr lang="en-IN" dirty="0"/>
          </a:p>
        </p:txBody>
      </p:sp>
      <p:sp>
        <p:nvSpPr>
          <p:cNvPr id="3" name="Content Placeholder 2">
            <a:extLst>
              <a:ext uri="{FF2B5EF4-FFF2-40B4-BE49-F238E27FC236}">
                <a16:creationId xmlns:a16="http://schemas.microsoft.com/office/drawing/2014/main" id="{0EBEB413-D666-EE0A-54AA-71135F029823}"/>
              </a:ext>
            </a:extLst>
          </p:cNvPr>
          <p:cNvSpPr>
            <a:spLocks noGrp="1"/>
          </p:cNvSpPr>
          <p:nvPr>
            <p:ph idx="1"/>
          </p:nvPr>
        </p:nvSpPr>
        <p:spPr>
          <a:xfrm>
            <a:off x="609600" y="4343400"/>
            <a:ext cx="8229600" cy="2133600"/>
          </a:xfrm>
        </p:spPr>
        <p:txBody>
          <a:bodyPr>
            <a:normAutofit fontScale="55000" lnSpcReduction="20000"/>
          </a:bodyPr>
          <a:lstStyle/>
          <a:p>
            <a:pPr marL="0" indent="0">
              <a:buNone/>
            </a:pPr>
            <a:r>
              <a:rPr lang="en-US" b="0" i="0" dirty="0">
                <a:solidFill>
                  <a:srgbClr val="000000"/>
                </a:solidFill>
                <a:effectLst/>
                <a:latin typeface="Times New Roman" panose="02020603050405020304" pitchFamily="18" charset="0"/>
                <a:cs typeface="Times New Roman" panose="02020603050405020304" pitchFamily="18" charset="0"/>
              </a:rPr>
              <a:t>       1) From above performed statistical tests we can conclude that none of the columns has failed to reject null hypotheses which means none of the columns are insignificant to the target variable booking</a:t>
            </a:r>
            <a:r>
              <a:rPr lang="en-US" dirty="0">
                <a:solidFill>
                  <a:srgbClr val="000000"/>
                </a:solidFill>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status.</a:t>
            </a:r>
          </a:p>
          <a:p>
            <a:pPr marL="0" indent="0">
              <a:buNone/>
            </a:pPr>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b="0" i="0" dirty="0">
                <a:solidFill>
                  <a:srgbClr val="000000"/>
                </a:solidFill>
                <a:effectLst/>
                <a:latin typeface="Times New Roman" panose="02020603050405020304" pitchFamily="18" charset="0"/>
                <a:cs typeface="Times New Roman" panose="02020603050405020304" pitchFamily="18" charset="0"/>
              </a:rPr>
              <a:t> 	2) At this stage we cant drop any variable. On further progress after building few models and checking for their metrics if the performance is considerably low we can drop some columns based on the feature importance score.</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graphicFrame>
        <p:nvGraphicFramePr>
          <p:cNvPr id="4" name="Table 3">
            <a:extLst>
              <a:ext uri="{FF2B5EF4-FFF2-40B4-BE49-F238E27FC236}">
                <a16:creationId xmlns:a16="http://schemas.microsoft.com/office/drawing/2014/main" id="{673BF84B-3B84-494A-B6DA-3181FBD5CFFA}"/>
              </a:ext>
            </a:extLst>
          </p:cNvPr>
          <p:cNvGraphicFramePr>
            <a:graphicFrameLocks noGrp="1"/>
          </p:cNvGraphicFramePr>
          <p:nvPr>
            <p:extLst>
              <p:ext uri="{D42A27DB-BD31-4B8C-83A1-F6EECF244321}">
                <p14:modId xmlns:p14="http://schemas.microsoft.com/office/powerpoint/2010/main" val="2031730071"/>
              </p:ext>
            </p:extLst>
          </p:nvPr>
        </p:nvGraphicFramePr>
        <p:xfrm>
          <a:off x="1371600" y="1443381"/>
          <a:ext cx="6400800" cy="2754104"/>
        </p:xfrm>
        <a:graphic>
          <a:graphicData uri="http://schemas.openxmlformats.org/drawingml/2006/table">
            <a:tbl>
              <a:tblPr firstRow="1" firstCol="1" bandRow="1"/>
              <a:tblGrid>
                <a:gridCol w="1066800">
                  <a:extLst>
                    <a:ext uri="{9D8B030D-6E8A-4147-A177-3AD203B41FA5}">
                      <a16:colId xmlns:a16="http://schemas.microsoft.com/office/drawing/2014/main" val="638208506"/>
                    </a:ext>
                  </a:extLst>
                </a:gridCol>
                <a:gridCol w="1066800">
                  <a:extLst>
                    <a:ext uri="{9D8B030D-6E8A-4147-A177-3AD203B41FA5}">
                      <a16:colId xmlns:a16="http://schemas.microsoft.com/office/drawing/2014/main" val="1123570191"/>
                    </a:ext>
                  </a:extLst>
                </a:gridCol>
                <a:gridCol w="1066800">
                  <a:extLst>
                    <a:ext uri="{9D8B030D-6E8A-4147-A177-3AD203B41FA5}">
                      <a16:colId xmlns:a16="http://schemas.microsoft.com/office/drawing/2014/main" val="50039529"/>
                    </a:ext>
                  </a:extLst>
                </a:gridCol>
                <a:gridCol w="1066800">
                  <a:extLst>
                    <a:ext uri="{9D8B030D-6E8A-4147-A177-3AD203B41FA5}">
                      <a16:colId xmlns:a16="http://schemas.microsoft.com/office/drawing/2014/main" val="2969575098"/>
                    </a:ext>
                  </a:extLst>
                </a:gridCol>
                <a:gridCol w="1066800">
                  <a:extLst>
                    <a:ext uri="{9D8B030D-6E8A-4147-A177-3AD203B41FA5}">
                      <a16:colId xmlns:a16="http://schemas.microsoft.com/office/drawing/2014/main" val="1371966141"/>
                    </a:ext>
                  </a:extLst>
                </a:gridCol>
                <a:gridCol w="1066800">
                  <a:extLst>
                    <a:ext uri="{9D8B030D-6E8A-4147-A177-3AD203B41FA5}">
                      <a16:colId xmlns:a16="http://schemas.microsoft.com/office/drawing/2014/main" val="4285627296"/>
                    </a:ext>
                  </a:extLst>
                </a:gridCol>
              </a:tblGrid>
              <a:tr h="364392">
                <a:tc gridSpan="6">
                  <a:txBody>
                    <a:bodyPr/>
                    <a:lstStyle/>
                    <a:p>
                      <a:pPr algn="just" rtl="0" fontAlgn="ctr"/>
                      <a:r>
                        <a:rPr lang="en-US" sz="700" b="1" i="0" u="none" strike="noStrike">
                          <a:solidFill>
                            <a:srgbClr val="FFFFFF"/>
                          </a:solidFill>
                          <a:effectLst/>
                          <a:latin typeface="Trebuchet MS" panose="020B0603020202020204" pitchFamily="34" charset="0"/>
                        </a:rPr>
                        <a:t>Testing the relationship of every feature with the predicted variable using statistical tests</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5FCBEF"/>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8522129"/>
                  </a:ext>
                </a:extLst>
              </a:tr>
              <a:tr h="150390">
                <a:tc>
                  <a:txBody>
                    <a:bodyPr/>
                    <a:lstStyle/>
                    <a:p>
                      <a:pPr algn="just" rtl="0" fontAlgn="ctr"/>
                      <a:r>
                        <a:rPr lang="en-IN" sz="700" b="1" i="0" u="none" strike="noStrike">
                          <a:solidFill>
                            <a:srgbClr val="FFFFFF"/>
                          </a:solidFill>
                          <a:effectLst/>
                          <a:latin typeface="Trebuchet MS" panose="020B0603020202020204" pitchFamily="34" charset="0"/>
                        </a:rPr>
                        <a:t>S.No</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FCBEF"/>
                    </a:solidFill>
                  </a:tcPr>
                </a:tc>
                <a:tc>
                  <a:txBody>
                    <a:bodyPr/>
                    <a:lstStyle/>
                    <a:p>
                      <a:pPr algn="just" rtl="0" fontAlgn="ctr"/>
                      <a:r>
                        <a:rPr lang="en-IN" sz="700" b="0" i="0" u="none" strike="noStrike">
                          <a:solidFill>
                            <a:srgbClr val="000000"/>
                          </a:solidFill>
                          <a:effectLst/>
                          <a:latin typeface="Trebuchet MS" panose="020B0603020202020204" pitchFamily="34" charset="0"/>
                        </a:rPr>
                        <a:t>Statistical Test </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tc>
                  <a:txBody>
                    <a:bodyPr/>
                    <a:lstStyle/>
                    <a:p>
                      <a:pPr algn="just" rtl="0" fontAlgn="ctr"/>
                      <a:r>
                        <a:rPr lang="en-IN" sz="700" b="0" i="0" u="none" strike="noStrike">
                          <a:solidFill>
                            <a:srgbClr val="000000"/>
                          </a:solidFill>
                          <a:effectLst/>
                          <a:latin typeface="Trebuchet MS" panose="020B0603020202020204" pitchFamily="34" charset="0"/>
                        </a:rPr>
                        <a:t>Type of Variables</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tc>
                  <a:txBody>
                    <a:bodyPr/>
                    <a:lstStyle/>
                    <a:p>
                      <a:pPr algn="just" rtl="0" fontAlgn="ctr"/>
                      <a:r>
                        <a:rPr lang="en-IN" sz="700" b="0" i="0" u="none" strike="noStrike">
                          <a:solidFill>
                            <a:srgbClr val="000000"/>
                          </a:solidFill>
                          <a:effectLst/>
                          <a:latin typeface="Trebuchet MS" panose="020B0603020202020204" pitchFamily="34" charset="0"/>
                        </a:rPr>
                        <a:t>Feature Name </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tc>
                  <a:txBody>
                    <a:bodyPr/>
                    <a:lstStyle/>
                    <a:p>
                      <a:pPr algn="just" rtl="0" fontAlgn="ctr"/>
                      <a:r>
                        <a:rPr lang="en-IN" sz="700" b="0" i="0" u="none" strike="noStrike">
                          <a:solidFill>
                            <a:srgbClr val="000000"/>
                          </a:solidFill>
                          <a:effectLst/>
                          <a:latin typeface="Trebuchet MS" panose="020B0603020202020204" pitchFamily="34" charset="0"/>
                        </a:rPr>
                        <a:t>P Val</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tc>
                  <a:txBody>
                    <a:bodyPr/>
                    <a:lstStyle/>
                    <a:p>
                      <a:pPr algn="just" rtl="0" fontAlgn="ctr"/>
                      <a:r>
                        <a:rPr lang="en-IN" sz="700" b="0" i="0" u="none" strike="noStrike">
                          <a:solidFill>
                            <a:srgbClr val="000000"/>
                          </a:solidFill>
                          <a:effectLst/>
                          <a:latin typeface="Trebuchet MS" panose="020B0603020202020204" pitchFamily="34" charset="0"/>
                        </a:rPr>
                        <a:t>Inference</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extLst>
                  <a:ext uri="{0D108BD9-81ED-4DB2-BD59-A6C34878D82A}">
                    <a16:rowId xmlns:a16="http://schemas.microsoft.com/office/drawing/2014/main" val="2385344895"/>
                  </a:ext>
                </a:extLst>
              </a:tr>
              <a:tr h="146810">
                <a:tc>
                  <a:txBody>
                    <a:bodyPr/>
                    <a:lstStyle/>
                    <a:p>
                      <a:pPr algn="just" rtl="0" fontAlgn="ctr"/>
                      <a:r>
                        <a:rPr lang="en-IN" sz="700" b="1" i="0" u="none" strike="noStrike">
                          <a:solidFill>
                            <a:srgbClr val="FFFFFF"/>
                          </a:solidFill>
                          <a:effectLst/>
                          <a:latin typeface="Trebuchet MS" panose="020B0603020202020204" pitchFamily="34" charset="0"/>
                        </a:rPr>
                        <a:t>1</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FCBEF"/>
                    </a:solidFill>
                  </a:tcPr>
                </a:tc>
                <a:tc>
                  <a:txBody>
                    <a:bodyPr/>
                    <a:lstStyle/>
                    <a:p>
                      <a:pPr algn="just" rtl="0" fontAlgn="ctr"/>
                      <a:r>
                        <a:rPr lang="en-IN" sz="700" b="0" i="0" u="none" strike="noStrike">
                          <a:solidFill>
                            <a:srgbClr val="000000"/>
                          </a:solidFill>
                          <a:effectLst/>
                          <a:latin typeface="Trebuchet MS" panose="020B0603020202020204" pitchFamily="34" charset="0"/>
                        </a:rPr>
                        <a:t>f_oneway</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tc>
                  <a:txBody>
                    <a:bodyPr/>
                    <a:lstStyle/>
                    <a:p>
                      <a:pPr algn="just" rtl="0" fontAlgn="ctr"/>
                      <a:r>
                        <a:rPr lang="en-IN" sz="700" b="0" i="0" u="none" strike="noStrike">
                          <a:solidFill>
                            <a:srgbClr val="000000"/>
                          </a:solidFill>
                          <a:effectLst/>
                          <a:latin typeface="Trebuchet MS" panose="020B0603020202020204" pitchFamily="34" charset="0"/>
                        </a:rPr>
                        <a:t>Num Vs Cat </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tc>
                  <a:txBody>
                    <a:bodyPr/>
                    <a:lstStyle/>
                    <a:p>
                      <a:pPr algn="just" rtl="0" fontAlgn="ctr"/>
                      <a:r>
                        <a:rPr lang="en-IN" sz="700" b="0" i="0" u="none" strike="noStrike">
                          <a:solidFill>
                            <a:srgbClr val="000000"/>
                          </a:solidFill>
                          <a:effectLst/>
                          <a:latin typeface="Trebuchet MS" panose="020B0603020202020204" pitchFamily="34" charset="0"/>
                        </a:rPr>
                        <a:t>no_of_adults</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tc>
                  <a:txBody>
                    <a:bodyPr/>
                    <a:lstStyle/>
                    <a:p>
                      <a:pPr algn="just" rtl="0" fontAlgn="ctr"/>
                      <a:r>
                        <a:rPr lang="en-IN" sz="700" b="0" i="0" u="none" strike="noStrike">
                          <a:solidFill>
                            <a:srgbClr val="000000"/>
                          </a:solidFill>
                          <a:effectLst/>
                          <a:latin typeface="Trebuchet MS" panose="020B0603020202020204" pitchFamily="34" charset="0"/>
                        </a:rPr>
                        <a:t>0</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tc>
                  <a:txBody>
                    <a:bodyPr/>
                    <a:lstStyle/>
                    <a:p>
                      <a:pPr algn="just" rtl="0" fontAlgn="ctr"/>
                      <a:r>
                        <a:rPr lang="en-IN" sz="700" b="0" i="0" u="none" strike="noStrike">
                          <a:solidFill>
                            <a:srgbClr val="000000"/>
                          </a:solidFill>
                          <a:effectLst/>
                          <a:latin typeface="Trebuchet MS" panose="020B0603020202020204" pitchFamily="34" charset="0"/>
                        </a:rPr>
                        <a:t>Significant </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extLst>
                  <a:ext uri="{0D108BD9-81ED-4DB2-BD59-A6C34878D82A}">
                    <a16:rowId xmlns:a16="http://schemas.microsoft.com/office/drawing/2014/main" val="4044554902"/>
                  </a:ext>
                </a:extLst>
              </a:tr>
              <a:tr h="146810">
                <a:tc>
                  <a:txBody>
                    <a:bodyPr/>
                    <a:lstStyle/>
                    <a:p>
                      <a:pPr algn="just" rtl="0" fontAlgn="ctr"/>
                      <a:r>
                        <a:rPr lang="en-IN" sz="700" b="1" i="0" u="none" strike="noStrike">
                          <a:solidFill>
                            <a:srgbClr val="FFFFFF"/>
                          </a:solidFill>
                          <a:effectLst/>
                          <a:latin typeface="Trebuchet MS" panose="020B0603020202020204" pitchFamily="34" charset="0"/>
                        </a:rPr>
                        <a:t>2</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FCBEF"/>
                    </a:solidFill>
                  </a:tcPr>
                </a:tc>
                <a:tc>
                  <a:txBody>
                    <a:bodyPr/>
                    <a:lstStyle/>
                    <a:p>
                      <a:pPr algn="just" rtl="0" fontAlgn="ctr"/>
                      <a:r>
                        <a:rPr lang="en-IN" sz="700" b="0" i="0" u="none" strike="noStrike">
                          <a:solidFill>
                            <a:srgbClr val="000000"/>
                          </a:solidFill>
                          <a:effectLst/>
                          <a:latin typeface="Trebuchet MS" panose="020B0603020202020204" pitchFamily="34" charset="0"/>
                        </a:rPr>
                        <a:t>f_oneway</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tc>
                  <a:txBody>
                    <a:bodyPr/>
                    <a:lstStyle/>
                    <a:p>
                      <a:pPr algn="just" rtl="0" fontAlgn="ctr"/>
                      <a:r>
                        <a:rPr lang="en-IN" sz="700" b="0" i="0" u="none" strike="noStrike">
                          <a:solidFill>
                            <a:srgbClr val="000000"/>
                          </a:solidFill>
                          <a:effectLst/>
                          <a:latin typeface="Trebuchet MS" panose="020B0603020202020204" pitchFamily="34" charset="0"/>
                        </a:rPr>
                        <a:t>Num Vs Cat </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tc>
                  <a:txBody>
                    <a:bodyPr/>
                    <a:lstStyle/>
                    <a:p>
                      <a:pPr algn="just" rtl="0" fontAlgn="ctr"/>
                      <a:r>
                        <a:rPr lang="en-IN" sz="700" b="0" i="0" u="none" strike="noStrike">
                          <a:solidFill>
                            <a:srgbClr val="000000"/>
                          </a:solidFill>
                          <a:effectLst/>
                          <a:latin typeface="Trebuchet MS" panose="020B0603020202020204" pitchFamily="34" charset="0"/>
                        </a:rPr>
                        <a:t>no_of_children</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tc>
                  <a:txBody>
                    <a:bodyPr/>
                    <a:lstStyle/>
                    <a:p>
                      <a:pPr algn="just" rtl="0" fontAlgn="ctr"/>
                      <a:r>
                        <a:rPr lang="en-IN" sz="700" b="0" i="0" u="none" strike="noStrike">
                          <a:solidFill>
                            <a:srgbClr val="000000"/>
                          </a:solidFill>
                          <a:effectLst/>
                          <a:latin typeface="Trebuchet MS" panose="020B0603020202020204" pitchFamily="34" charset="0"/>
                        </a:rPr>
                        <a:t>0</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tc>
                  <a:txBody>
                    <a:bodyPr/>
                    <a:lstStyle/>
                    <a:p>
                      <a:pPr algn="just" rtl="0" fontAlgn="ctr"/>
                      <a:r>
                        <a:rPr lang="en-IN" sz="700" b="0" i="0" u="none" strike="noStrike">
                          <a:solidFill>
                            <a:srgbClr val="000000"/>
                          </a:solidFill>
                          <a:effectLst/>
                          <a:latin typeface="Trebuchet MS" panose="020B0603020202020204" pitchFamily="34" charset="0"/>
                        </a:rPr>
                        <a:t>Significant </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extLst>
                  <a:ext uri="{0D108BD9-81ED-4DB2-BD59-A6C34878D82A}">
                    <a16:rowId xmlns:a16="http://schemas.microsoft.com/office/drawing/2014/main" val="761121009"/>
                  </a:ext>
                </a:extLst>
              </a:tr>
              <a:tr h="146810">
                <a:tc>
                  <a:txBody>
                    <a:bodyPr/>
                    <a:lstStyle/>
                    <a:p>
                      <a:pPr algn="just" rtl="0" fontAlgn="ctr"/>
                      <a:r>
                        <a:rPr lang="en-IN" sz="700" b="1" i="0" u="none" strike="noStrike">
                          <a:solidFill>
                            <a:srgbClr val="FFFFFF"/>
                          </a:solidFill>
                          <a:effectLst/>
                          <a:latin typeface="Trebuchet MS" panose="020B0603020202020204" pitchFamily="34" charset="0"/>
                        </a:rPr>
                        <a:t>3</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FCBEF"/>
                    </a:solidFill>
                  </a:tcPr>
                </a:tc>
                <a:tc>
                  <a:txBody>
                    <a:bodyPr/>
                    <a:lstStyle/>
                    <a:p>
                      <a:pPr algn="just" rtl="0" fontAlgn="ctr"/>
                      <a:r>
                        <a:rPr lang="en-IN" sz="700" b="0" i="0" u="none" strike="noStrike">
                          <a:solidFill>
                            <a:srgbClr val="000000"/>
                          </a:solidFill>
                          <a:effectLst/>
                          <a:latin typeface="Trebuchet MS" panose="020B0603020202020204" pitchFamily="34" charset="0"/>
                        </a:rPr>
                        <a:t>f_oneway</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tc>
                  <a:txBody>
                    <a:bodyPr/>
                    <a:lstStyle/>
                    <a:p>
                      <a:pPr algn="just" rtl="0" fontAlgn="ctr"/>
                      <a:r>
                        <a:rPr lang="en-IN" sz="700" b="0" i="0" u="none" strike="noStrike">
                          <a:solidFill>
                            <a:srgbClr val="000000"/>
                          </a:solidFill>
                          <a:effectLst/>
                          <a:latin typeface="Trebuchet MS" panose="020B0603020202020204" pitchFamily="34" charset="0"/>
                        </a:rPr>
                        <a:t>Num Vs Cat </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tc>
                  <a:txBody>
                    <a:bodyPr/>
                    <a:lstStyle/>
                    <a:p>
                      <a:pPr algn="just" rtl="0" fontAlgn="ctr"/>
                      <a:r>
                        <a:rPr lang="en-IN" sz="700" b="0" i="0" u="none" strike="noStrike">
                          <a:solidFill>
                            <a:srgbClr val="000000"/>
                          </a:solidFill>
                          <a:effectLst/>
                          <a:latin typeface="Trebuchet MS" panose="020B0603020202020204" pitchFamily="34" charset="0"/>
                        </a:rPr>
                        <a:t>no_of_weekend_nights</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tc>
                  <a:txBody>
                    <a:bodyPr/>
                    <a:lstStyle/>
                    <a:p>
                      <a:pPr algn="just" rtl="0" fontAlgn="ctr"/>
                      <a:r>
                        <a:rPr lang="en-IN" sz="700" b="0" i="0" u="none" strike="noStrike">
                          <a:solidFill>
                            <a:srgbClr val="000000"/>
                          </a:solidFill>
                          <a:effectLst/>
                          <a:latin typeface="Trebuchet MS" panose="020B0603020202020204" pitchFamily="34" charset="0"/>
                        </a:rPr>
                        <a:t>0</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tc>
                  <a:txBody>
                    <a:bodyPr/>
                    <a:lstStyle/>
                    <a:p>
                      <a:pPr algn="just" rtl="0" fontAlgn="ctr"/>
                      <a:r>
                        <a:rPr lang="en-IN" sz="700" b="0" i="0" u="none" strike="noStrike">
                          <a:solidFill>
                            <a:srgbClr val="000000"/>
                          </a:solidFill>
                          <a:effectLst/>
                          <a:latin typeface="Trebuchet MS" panose="020B0603020202020204" pitchFamily="34" charset="0"/>
                        </a:rPr>
                        <a:t>Significant </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extLst>
                  <a:ext uri="{0D108BD9-81ED-4DB2-BD59-A6C34878D82A}">
                    <a16:rowId xmlns:a16="http://schemas.microsoft.com/office/drawing/2014/main" val="2422882898"/>
                  </a:ext>
                </a:extLst>
              </a:tr>
              <a:tr h="146810">
                <a:tc>
                  <a:txBody>
                    <a:bodyPr/>
                    <a:lstStyle/>
                    <a:p>
                      <a:pPr algn="just" rtl="0" fontAlgn="ctr"/>
                      <a:r>
                        <a:rPr lang="en-IN" sz="700" b="1" i="0" u="none" strike="noStrike">
                          <a:solidFill>
                            <a:srgbClr val="FFFFFF"/>
                          </a:solidFill>
                          <a:effectLst/>
                          <a:latin typeface="Trebuchet MS" panose="020B0603020202020204" pitchFamily="34" charset="0"/>
                        </a:rPr>
                        <a:t>4</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FCBEF"/>
                    </a:solidFill>
                  </a:tcPr>
                </a:tc>
                <a:tc>
                  <a:txBody>
                    <a:bodyPr/>
                    <a:lstStyle/>
                    <a:p>
                      <a:pPr algn="just" rtl="0" fontAlgn="ctr"/>
                      <a:r>
                        <a:rPr lang="en-IN" sz="700" b="0" i="0" u="none" strike="noStrike">
                          <a:solidFill>
                            <a:srgbClr val="000000"/>
                          </a:solidFill>
                          <a:effectLst/>
                          <a:latin typeface="Trebuchet MS" panose="020B0603020202020204" pitchFamily="34" charset="0"/>
                        </a:rPr>
                        <a:t>f_oneway</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tc>
                  <a:txBody>
                    <a:bodyPr/>
                    <a:lstStyle/>
                    <a:p>
                      <a:pPr algn="just" rtl="0" fontAlgn="ctr"/>
                      <a:r>
                        <a:rPr lang="en-IN" sz="700" b="0" i="0" u="none" strike="noStrike">
                          <a:solidFill>
                            <a:srgbClr val="000000"/>
                          </a:solidFill>
                          <a:effectLst/>
                          <a:latin typeface="Trebuchet MS" panose="020B0603020202020204" pitchFamily="34" charset="0"/>
                        </a:rPr>
                        <a:t>Num Vs Cat </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tc>
                  <a:txBody>
                    <a:bodyPr/>
                    <a:lstStyle/>
                    <a:p>
                      <a:pPr algn="just" rtl="0" fontAlgn="ctr"/>
                      <a:r>
                        <a:rPr lang="en-IN" sz="700" b="0" i="0" u="none" strike="noStrike">
                          <a:solidFill>
                            <a:srgbClr val="000000"/>
                          </a:solidFill>
                          <a:effectLst/>
                          <a:latin typeface="Trebuchet MS" panose="020B0603020202020204" pitchFamily="34" charset="0"/>
                        </a:rPr>
                        <a:t>no_of_week_nights</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tc>
                  <a:txBody>
                    <a:bodyPr/>
                    <a:lstStyle/>
                    <a:p>
                      <a:pPr algn="just" rtl="0" fontAlgn="ctr"/>
                      <a:r>
                        <a:rPr lang="en-IN" sz="700" b="0" i="0" u="none" strike="noStrike">
                          <a:solidFill>
                            <a:srgbClr val="000000"/>
                          </a:solidFill>
                          <a:effectLst/>
                          <a:latin typeface="Trebuchet MS" panose="020B0603020202020204" pitchFamily="34" charset="0"/>
                        </a:rPr>
                        <a:t>0</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tc>
                  <a:txBody>
                    <a:bodyPr/>
                    <a:lstStyle/>
                    <a:p>
                      <a:pPr algn="just" rtl="0" fontAlgn="ctr"/>
                      <a:r>
                        <a:rPr lang="en-IN" sz="700" b="0" i="0" u="none" strike="noStrike">
                          <a:solidFill>
                            <a:srgbClr val="000000"/>
                          </a:solidFill>
                          <a:effectLst/>
                          <a:latin typeface="Trebuchet MS" panose="020B0603020202020204" pitchFamily="34" charset="0"/>
                        </a:rPr>
                        <a:t>Significant </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extLst>
                  <a:ext uri="{0D108BD9-81ED-4DB2-BD59-A6C34878D82A}">
                    <a16:rowId xmlns:a16="http://schemas.microsoft.com/office/drawing/2014/main" val="2464320182"/>
                  </a:ext>
                </a:extLst>
              </a:tr>
              <a:tr h="146810">
                <a:tc>
                  <a:txBody>
                    <a:bodyPr/>
                    <a:lstStyle/>
                    <a:p>
                      <a:pPr algn="just" rtl="0" fontAlgn="ctr"/>
                      <a:r>
                        <a:rPr lang="en-IN" sz="700" b="1" i="0" u="none" strike="noStrike">
                          <a:solidFill>
                            <a:srgbClr val="FFFFFF"/>
                          </a:solidFill>
                          <a:effectLst/>
                          <a:latin typeface="Trebuchet MS" panose="020B0603020202020204" pitchFamily="34" charset="0"/>
                        </a:rPr>
                        <a:t>5</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FCBEF"/>
                    </a:solidFill>
                  </a:tcPr>
                </a:tc>
                <a:tc>
                  <a:txBody>
                    <a:bodyPr/>
                    <a:lstStyle/>
                    <a:p>
                      <a:pPr algn="just" rtl="0" fontAlgn="ctr"/>
                      <a:r>
                        <a:rPr lang="en-IN" sz="700" b="0" i="0" u="none" strike="noStrike">
                          <a:solidFill>
                            <a:srgbClr val="000000"/>
                          </a:solidFill>
                          <a:effectLst/>
                          <a:latin typeface="Trebuchet MS" panose="020B0603020202020204" pitchFamily="34" charset="0"/>
                        </a:rPr>
                        <a:t>chi2_contingency</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tc>
                  <a:txBody>
                    <a:bodyPr/>
                    <a:lstStyle/>
                    <a:p>
                      <a:pPr algn="just" rtl="0" fontAlgn="ctr"/>
                      <a:r>
                        <a:rPr lang="en-IN" sz="700" b="0" i="0" u="none" strike="noStrike">
                          <a:solidFill>
                            <a:srgbClr val="000000"/>
                          </a:solidFill>
                          <a:effectLst/>
                          <a:latin typeface="Trebuchet MS" panose="020B0603020202020204" pitchFamily="34" charset="0"/>
                        </a:rPr>
                        <a:t>Cat Vs Cat </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tc>
                  <a:txBody>
                    <a:bodyPr/>
                    <a:lstStyle/>
                    <a:p>
                      <a:pPr algn="just" rtl="0" fontAlgn="ctr"/>
                      <a:r>
                        <a:rPr lang="en-IN" sz="700" b="0" i="0" u="none" strike="noStrike" dirty="0" err="1">
                          <a:solidFill>
                            <a:srgbClr val="000000"/>
                          </a:solidFill>
                          <a:effectLst/>
                          <a:latin typeface="Trebuchet MS" panose="020B0603020202020204" pitchFamily="34" charset="0"/>
                        </a:rPr>
                        <a:t>type_of_meal_plan</a:t>
                      </a:r>
                      <a:endParaRPr lang="en-IN" sz="700" b="0" i="0" u="none" strike="noStrike" dirty="0">
                        <a:solidFill>
                          <a:srgbClr val="000000"/>
                        </a:solidFill>
                        <a:effectLst/>
                        <a:latin typeface="Trebuchet MS" panose="020B0603020202020204" pitchFamily="34" charset="0"/>
                      </a:endParaRP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tc>
                  <a:txBody>
                    <a:bodyPr/>
                    <a:lstStyle/>
                    <a:p>
                      <a:pPr algn="just" rtl="0" fontAlgn="ctr"/>
                      <a:r>
                        <a:rPr lang="en-IN" sz="700" b="0" i="0" u="none" strike="noStrike">
                          <a:solidFill>
                            <a:srgbClr val="000000"/>
                          </a:solidFill>
                          <a:effectLst/>
                          <a:latin typeface="Trebuchet MS" panose="020B0603020202020204" pitchFamily="34" charset="0"/>
                        </a:rPr>
                        <a:t>0</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tc>
                  <a:txBody>
                    <a:bodyPr/>
                    <a:lstStyle/>
                    <a:p>
                      <a:pPr algn="just" rtl="0" fontAlgn="ctr"/>
                      <a:r>
                        <a:rPr lang="en-IN" sz="700" b="0" i="0" u="none" strike="noStrike">
                          <a:solidFill>
                            <a:srgbClr val="000000"/>
                          </a:solidFill>
                          <a:effectLst/>
                          <a:latin typeface="Trebuchet MS" panose="020B0603020202020204" pitchFamily="34" charset="0"/>
                        </a:rPr>
                        <a:t>Significant </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extLst>
                  <a:ext uri="{0D108BD9-81ED-4DB2-BD59-A6C34878D82A}">
                    <a16:rowId xmlns:a16="http://schemas.microsoft.com/office/drawing/2014/main" val="866271592"/>
                  </a:ext>
                </a:extLst>
              </a:tr>
              <a:tr h="218424">
                <a:tc>
                  <a:txBody>
                    <a:bodyPr/>
                    <a:lstStyle/>
                    <a:p>
                      <a:pPr algn="just" rtl="0" fontAlgn="ctr"/>
                      <a:r>
                        <a:rPr lang="en-IN" sz="700" b="1" i="0" u="none" strike="noStrike">
                          <a:solidFill>
                            <a:srgbClr val="FFFFFF"/>
                          </a:solidFill>
                          <a:effectLst/>
                          <a:latin typeface="Trebuchet MS" panose="020B0603020202020204" pitchFamily="34" charset="0"/>
                        </a:rPr>
                        <a:t>6</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FCBEF"/>
                    </a:solidFill>
                  </a:tcPr>
                </a:tc>
                <a:tc>
                  <a:txBody>
                    <a:bodyPr/>
                    <a:lstStyle/>
                    <a:p>
                      <a:pPr algn="just" rtl="0" fontAlgn="ctr"/>
                      <a:r>
                        <a:rPr lang="en-IN" sz="700" b="0" i="0" u="none" strike="noStrike">
                          <a:solidFill>
                            <a:srgbClr val="000000"/>
                          </a:solidFill>
                          <a:effectLst/>
                          <a:latin typeface="Trebuchet MS" panose="020B0603020202020204" pitchFamily="34" charset="0"/>
                        </a:rPr>
                        <a:t>chi2_contingency</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tc>
                  <a:txBody>
                    <a:bodyPr/>
                    <a:lstStyle/>
                    <a:p>
                      <a:pPr algn="just" rtl="0" fontAlgn="ctr"/>
                      <a:r>
                        <a:rPr lang="en-IN" sz="700" b="0" i="0" u="none" strike="noStrike">
                          <a:solidFill>
                            <a:srgbClr val="000000"/>
                          </a:solidFill>
                          <a:effectLst/>
                          <a:latin typeface="Trebuchet MS" panose="020B0603020202020204" pitchFamily="34" charset="0"/>
                        </a:rPr>
                        <a:t>Cat Vs Cat </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tc>
                  <a:txBody>
                    <a:bodyPr/>
                    <a:lstStyle/>
                    <a:p>
                      <a:pPr algn="just" rtl="0" fontAlgn="ctr"/>
                      <a:r>
                        <a:rPr lang="en-IN" sz="700" b="0" i="0" u="none" strike="noStrike">
                          <a:solidFill>
                            <a:srgbClr val="000000"/>
                          </a:solidFill>
                          <a:effectLst/>
                          <a:latin typeface="Trebuchet MS" panose="020B0603020202020204" pitchFamily="34" charset="0"/>
                        </a:rPr>
                        <a:t>required_car_parking_space</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tc>
                  <a:txBody>
                    <a:bodyPr/>
                    <a:lstStyle/>
                    <a:p>
                      <a:pPr algn="just" rtl="0" fontAlgn="ctr"/>
                      <a:r>
                        <a:rPr lang="en-IN" sz="700" b="0" i="0" u="none" strike="noStrike">
                          <a:solidFill>
                            <a:srgbClr val="000000"/>
                          </a:solidFill>
                          <a:effectLst/>
                          <a:latin typeface="Trebuchet MS" panose="020B0603020202020204" pitchFamily="34" charset="0"/>
                        </a:rPr>
                        <a:t>0</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tc>
                  <a:txBody>
                    <a:bodyPr/>
                    <a:lstStyle/>
                    <a:p>
                      <a:pPr algn="just" rtl="0" fontAlgn="ctr"/>
                      <a:r>
                        <a:rPr lang="en-IN" sz="700" b="0" i="0" u="none" strike="noStrike" dirty="0">
                          <a:solidFill>
                            <a:srgbClr val="000000"/>
                          </a:solidFill>
                          <a:effectLst/>
                          <a:latin typeface="Trebuchet MS" panose="020B0603020202020204" pitchFamily="34" charset="0"/>
                        </a:rPr>
                        <a:t>Significant </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extLst>
                  <a:ext uri="{0D108BD9-81ED-4DB2-BD59-A6C34878D82A}">
                    <a16:rowId xmlns:a16="http://schemas.microsoft.com/office/drawing/2014/main" val="2819804861"/>
                  </a:ext>
                </a:extLst>
              </a:tr>
              <a:tr h="146810">
                <a:tc>
                  <a:txBody>
                    <a:bodyPr/>
                    <a:lstStyle/>
                    <a:p>
                      <a:pPr algn="just" rtl="0" fontAlgn="ctr"/>
                      <a:r>
                        <a:rPr lang="en-IN" sz="700" b="1" i="0" u="none" strike="noStrike">
                          <a:solidFill>
                            <a:srgbClr val="FFFFFF"/>
                          </a:solidFill>
                          <a:effectLst/>
                          <a:latin typeface="Trebuchet MS" panose="020B0603020202020204" pitchFamily="34" charset="0"/>
                        </a:rPr>
                        <a:t>7</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FCBEF"/>
                    </a:solidFill>
                  </a:tcPr>
                </a:tc>
                <a:tc>
                  <a:txBody>
                    <a:bodyPr/>
                    <a:lstStyle/>
                    <a:p>
                      <a:pPr algn="just" rtl="0" fontAlgn="ctr"/>
                      <a:r>
                        <a:rPr lang="en-IN" sz="700" b="0" i="0" u="none" strike="noStrike">
                          <a:solidFill>
                            <a:srgbClr val="000000"/>
                          </a:solidFill>
                          <a:effectLst/>
                          <a:latin typeface="Trebuchet MS" panose="020B0603020202020204" pitchFamily="34" charset="0"/>
                        </a:rPr>
                        <a:t>chi2_contingency</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tc>
                  <a:txBody>
                    <a:bodyPr/>
                    <a:lstStyle/>
                    <a:p>
                      <a:pPr algn="just" rtl="0" fontAlgn="ctr"/>
                      <a:r>
                        <a:rPr lang="en-IN" sz="700" b="0" i="0" u="none" strike="noStrike">
                          <a:solidFill>
                            <a:srgbClr val="000000"/>
                          </a:solidFill>
                          <a:effectLst/>
                          <a:latin typeface="Trebuchet MS" panose="020B0603020202020204" pitchFamily="34" charset="0"/>
                        </a:rPr>
                        <a:t>Cat Vs Cat </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tc>
                  <a:txBody>
                    <a:bodyPr/>
                    <a:lstStyle/>
                    <a:p>
                      <a:pPr algn="just" rtl="0" fontAlgn="ctr"/>
                      <a:r>
                        <a:rPr lang="en-IN" sz="700" b="0" i="0" u="none" strike="noStrike">
                          <a:solidFill>
                            <a:srgbClr val="000000"/>
                          </a:solidFill>
                          <a:effectLst/>
                          <a:latin typeface="Trebuchet MS" panose="020B0603020202020204" pitchFamily="34" charset="0"/>
                        </a:rPr>
                        <a:t>room_type_reserved</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tc>
                  <a:txBody>
                    <a:bodyPr/>
                    <a:lstStyle/>
                    <a:p>
                      <a:pPr algn="just" rtl="0" fontAlgn="ctr"/>
                      <a:r>
                        <a:rPr lang="en-IN" sz="700" b="0" i="0" u="none" strike="noStrike">
                          <a:solidFill>
                            <a:srgbClr val="000000"/>
                          </a:solidFill>
                          <a:effectLst/>
                          <a:latin typeface="Trebuchet MS" panose="020B0603020202020204" pitchFamily="34" charset="0"/>
                        </a:rPr>
                        <a:t>0</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tc>
                  <a:txBody>
                    <a:bodyPr/>
                    <a:lstStyle/>
                    <a:p>
                      <a:pPr algn="just" rtl="0" fontAlgn="ctr"/>
                      <a:r>
                        <a:rPr lang="en-IN" sz="700" b="0" i="0" u="none" strike="noStrike">
                          <a:solidFill>
                            <a:srgbClr val="000000"/>
                          </a:solidFill>
                          <a:effectLst/>
                          <a:latin typeface="Trebuchet MS" panose="020B0603020202020204" pitchFamily="34" charset="0"/>
                        </a:rPr>
                        <a:t>Significant </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extLst>
                  <a:ext uri="{0D108BD9-81ED-4DB2-BD59-A6C34878D82A}">
                    <a16:rowId xmlns:a16="http://schemas.microsoft.com/office/drawing/2014/main" val="1158065761"/>
                  </a:ext>
                </a:extLst>
              </a:tr>
              <a:tr h="109465">
                <a:tc>
                  <a:txBody>
                    <a:bodyPr/>
                    <a:lstStyle/>
                    <a:p>
                      <a:pPr algn="just" rtl="0" fontAlgn="ctr"/>
                      <a:r>
                        <a:rPr lang="en-IN" sz="700" b="1" i="0" u="none" strike="noStrike">
                          <a:solidFill>
                            <a:srgbClr val="FFFFFF"/>
                          </a:solidFill>
                          <a:effectLst/>
                          <a:latin typeface="Trebuchet MS" panose="020B0603020202020204" pitchFamily="34" charset="0"/>
                        </a:rPr>
                        <a:t>8</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FCBEF"/>
                    </a:solidFill>
                  </a:tcPr>
                </a:tc>
                <a:tc>
                  <a:txBody>
                    <a:bodyPr/>
                    <a:lstStyle/>
                    <a:p>
                      <a:pPr algn="just" rtl="0" fontAlgn="ctr"/>
                      <a:r>
                        <a:rPr lang="en-IN" sz="700" b="0" i="0" u="none" strike="noStrike">
                          <a:solidFill>
                            <a:srgbClr val="000000"/>
                          </a:solidFill>
                          <a:effectLst/>
                          <a:latin typeface="Trebuchet MS" panose="020B0603020202020204" pitchFamily="34" charset="0"/>
                        </a:rPr>
                        <a:t>f_oneway</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tc>
                  <a:txBody>
                    <a:bodyPr/>
                    <a:lstStyle/>
                    <a:p>
                      <a:pPr algn="just" rtl="0" fontAlgn="ctr"/>
                      <a:r>
                        <a:rPr lang="en-IN" sz="700" b="0" i="0" u="none" strike="noStrike">
                          <a:solidFill>
                            <a:srgbClr val="000000"/>
                          </a:solidFill>
                          <a:effectLst/>
                          <a:latin typeface="Trebuchet MS" panose="020B0603020202020204" pitchFamily="34" charset="0"/>
                        </a:rPr>
                        <a:t>Num Vs Cat </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tc>
                  <a:txBody>
                    <a:bodyPr/>
                    <a:lstStyle/>
                    <a:p>
                      <a:pPr algn="just" rtl="0" fontAlgn="ctr"/>
                      <a:r>
                        <a:rPr lang="en-IN" sz="700" b="0" i="0" u="none" strike="noStrike">
                          <a:solidFill>
                            <a:srgbClr val="000000"/>
                          </a:solidFill>
                          <a:effectLst/>
                          <a:latin typeface="Trebuchet MS" panose="020B0603020202020204" pitchFamily="34" charset="0"/>
                        </a:rPr>
                        <a:t>lead_time</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tc>
                  <a:txBody>
                    <a:bodyPr/>
                    <a:lstStyle/>
                    <a:p>
                      <a:pPr algn="just" rtl="0" fontAlgn="ctr"/>
                      <a:r>
                        <a:rPr lang="en-IN" sz="700" b="0" i="0" u="none" strike="noStrike">
                          <a:solidFill>
                            <a:srgbClr val="000000"/>
                          </a:solidFill>
                          <a:effectLst/>
                          <a:latin typeface="Trebuchet MS" panose="020B0603020202020204" pitchFamily="34" charset="0"/>
                        </a:rPr>
                        <a:t>0</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tc>
                  <a:txBody>
                    <a:bodyPr/>
                    <a:lstStyle/>
                    <a:p>
                      <a:pPr algn="just" rtl="0" fontAlgn="ctr"/>
                      <a:r>
                        <a:rPr lang="en-IN" sz="700" b="0" i="0" u="none" strike="noStrike">
                          <a:solidFill>
                            <a:srgbClr val="000000"/>
                          </a:solidFill>
                          <a:effectLst/>
                          <a:latin typeface="Trebuchet MS" panose="020B0603020202020204" pitchFamily="34" charset="0"/>
                        </a:rPr>
                        <a:t>Significant </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extLst>
                  <a:ext uri="{0D108BD9-81ED-4DB2-BD59-A6C34878D82A}">
                    <a16:rowId xmlns:a16="http://schemas.microsoft.com/office/drawing/2014/main" val="1498273720"/>
                  </a:ext>
                </a:extLst>
              </a:tr>
              <a:tr h="146810">
                <a:tc>
                  <a:txBody>
                    <a:bodyPr/>
                    <a:lstStyle/>
                    <a:p>
                      <a:pPr algn="just" rtl="0" fontAlgn="ctr"/>
                      <a:r>
                        <a:rPr lang="en-IN" sz="700" b="1" i="0" u="none" strike="noStrike">
                          <a:solidFill>
                            <a:srgbClr val="FFFFFF"/>
                          </a:solidFill>
                          <a:effectLst/>
                          <a:latin typeface="Trebuchet MS" panose="020B0603020202020204" pitchFamily="34" charset="0"/>
                        </a:rPr>
                        <a:t>9</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FCBEF"/>
                    </a:solidFill>
                  </a:tcPr>
                </a:tc>
                <a:tc>
                  <a:txBody>
                    <a:bodyPr/>
                    <a:lstStyle/>
                    <a:p>
                      <a:pPr algn="just" rtl="0" fontAlgn="ctr"/>
                      <a:r>
                        <a:rPr lang="en-IN" sz="700" b="0" i="0" u="none" strike="noStrike">
                          <a:solidFill>
                            <a:srgbClr val="000000"/>
                          </a:solidFill>
                          <a:effectLst/>
                          <a:latin typeface="Trebuchet MS" panose="020B0603020202020204" pitchFamily="34" charset="0"/>
                        </a:rPr>
                        <a:t>chi2_contingency</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tc>
                  <a:txBody>
                    <a:bodyPr/>
                    <a:lstStyle/>
                    <a:p>
                      <a:pPr algn="just" rtl="0" fontAlgn="ctr"/>
                      <a:r>
                        <a:rPr lang="en-IN" sz="700" b="0" i="0" u="none" strike="noStrike">
                          <a:solidFill>
                            <a:srgbClr val="000000"/>
                          </a:solidFill>
                          <a:effectLst/>
                          <a:latin typeface="Trebuchet MS" panose="020B0603020202020204" pitchFamily="34" charset="0"/>
                        </a:rPr>
                        <a:t>Cat Vs Cat </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tc>
                  <a:txBody>
                    <a:bodyPr/>
                    <a:lstStyle/>
                    <a:p>
                      <a:pPr algn="just" rtl="0" fontAlgn="ctr"/>
                      <a:r>
                        <a:rPr lang="en-IN" sz="700" b="0" i="0" u="none" strike="noStrike">
                          <a:solidFill>
                            <a:srgbClr val="000000"/>
                          </a:solidFill>
                          <a:effectLst/>
                          <a:latin typeface="Trebuchet MS" panose="020B0603020202020204" pitchFamily="34" charset="0"/>
                        </a:rPr>
                        <a:t>market_segment_type</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tc>
                  <a:txBody>
                    <a:bodyPr/>
                    <a:lstStyle/>
                    <a:p>
                      <a:pPr algn="just" rtl="0" fontAlgn="ctr"/>
                      <a:r>
                        <a:rPr lang="en-IN" sz="700" b="0" i="0" u="none" strike="noStrike">
                          <a:solidFill>
                            <a:srgbClr val="000000"/>
                          </a:solidFill>
                          <a:effectLst/>
                          <a:latin typeface="Trebuchet MS" panose="020B0603020202020204" pitchFamily="34" charset="0"/>
                        </a:rPr>
                        <a:t>0</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tc>
                  <a:txBody>
                    <a:bodyPr/>
                    <a:lstStyle/>
                    <a:p>
                      <a:pPr algn="just" rtl="0" fontAlgn="ctr"/>
                      <a:r>
                        <a:rPr lang="en-IN" sz="700" b="0" i="0" u="none" strike="noStrike">
                          <a:solidFill>
                            <a:srgbClr val="000000"/>
                          </a:solidFill>
                          <a:effectLst/>
                          <a:latin typeface="Trebuchet MS" panose="020B0603020202020204" pitchFamily="34" charset="0"/>
                        </a:rPr>
                        <a:t>Significant </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extLst>
                  <a:ext uri="{0D108BD9-81ED-4DB2-BD59-A6C34878D82A}">
                    <a16:rowId xmlns:a16="http://schemas.microsoft.com/office/drawing/2014/main" val="3935328498"/>
                  </a:ext>
                </a:extLst>
              </a:tr>
              <a:tr h="146810">
                <a:tc>
                  <a:txBody>
                    <a:bodyPr/>
                    <a:lstStyle/>
                    <a:p>
                      <a:pPr algn="just" rtl="0" fontAlgn="ctr"/>
                      <a:r>
                        <a:rPr lang="en-IN" sz="700" b="1" i="0" u="none" strike="noStrike">
                          <a:solidFill>
                            <a:srgbClr val="FFFFFF"/>
                          </a:solidFill>
                          <a:effectLst/>
                          <a:latin typeface="Trebuchet MS" panose="020B0603020202020204" pitchFamily="34" charset="0"/>
                        </a:rPr>
                        <a:t>10</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FCBEF"/>
                    </a:solidFill>
                  </a:tcPr>
                </a:tc>
                <a:tc>
                  <a:txBody>
                    <a:bodyPr/>
                    <a:lstStyle/>
                    <a:p>
                      <a:pPr algn="just" rtl="0" fontAlgn="ctr"/>
                      <a:r>
                        <a:rPr lang="en-IN" sz="700" b="0" i="0" u="none" strike="noStrike">
                          <a:solidFill>
                            <a:srgbClr val="000000"/>
                          </a:solidFill>
                          <a:effectLst/>
                          <a:latin typeface="Trebuchet MS" panose="020B0603020202020204" pitchFamily="34" charset="0"/>
                        </a:rPr>
                        <a:t>chi2_contingency</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tc>
                  <a:txBody>
                    <a:bodyPr/>
                    <a:lstStyle/>
                    <a:p>
                      <a:pPr algn="just" rtl="0" fontAlgn="ctr"/>
                      <a:r>
                        <a:rPr lang="en-IN" sz="700" b="0" i="0" u="none" strike="noStrike">
                          <a:solidFill>
                            <a:srgbClr val="000000"/>
                          </a:solidFill>
                          <a:effectLst/>
                          <a:latin typeface="Trebuchet MS" panose="020B0603020202020204" pitchFamily="34" charset="0"/>
                        </a:rPr>
                        <a:t>Cat Vs Cat </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tc>
                  <a:txBody>
                    <a:bodyPr/>
                    <a:lstStyle/>
                    <a:p>
                      <a:pPr algn="just" rtl="0" fontAlgn="ctr"/>
                      <a:r>
                        <a:rPr lang="en-IN" sz="700" b="0" i="0" u="none" strike="noStrike">
                          <a:solidFill>
                            <a:srgbClr val="000000"/>
                          </a:solidFill>
                          <a:effectLst/>
                          <a:latin typeface="Trebuchet MS" panose="020B0603020202020204" pitchFamily="34" charset="0"/>
                        </a:rPr>
                        <a:t>repeated_guest</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tc>
                  <a:txBody>
                    <a:bodyPr/>
                    <a:lstStyle/>
                    <a:p>
                      <a:pPr algn="just" rtl="0" fontAlgn="ctr"/>
                      <a:r>
                        <a:rPr lang="en-IN" sz="700" b="0" i="0" u="none" strike="noStrike">
                          <a:solidFill>
                            <a:srgbClr val="000000"/>
                          </a:solidFill>
                          <a:effectLst/>
                          <a:latin typeface="Trebuchet MS" panose="020B0603020202020204" pitchFamily="34" charset="0"/>
                        </a:rPr>
                        <a:t>0</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tc>
                  <a:txBody>
                    <a:bodyPr/>
                    <a:lstStyle/>
                    <a:p>
                      <a:pPr algn="just" rtl="0" fontAlgn="ctr"/>
                      <a:r>
                        <a:rPr lang="en-IN" sz="700" b="0" i="0" u="none" strike="noStrike">
                          <a:solidFill>
                            <a:srgbClr val="000000"/>
                          </a:solidFill>
                          <a:effectLst/>
                          <a:latin typeface="Trebuchet MS" panose="020B0603020202020204" pitchFamily="34" charset="0"/>
                        </a:rPr>
                        <a:t>Significant </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extLst>
                  <a:ext uri="{0D108BD9-81ED-4DB2-BD59-A6C34878D82A}">
                    <a16:rowId xmlns:a16="http://schemas.microsoft.com/office/drawing/2014/main" val="2692903483"/>
                  </a:ext>
                </a:extLst>
              </a:tr>
              <a:tr h="218424">
                <a:tc>
                  <a:txBody>
                    <a:bodyPr/>
                    <a:lstStyle/>
                    <a:p>
                      <a:pPr algn="just" rtl="0" fontAlgn="ctr"/>
                      <a:r>
                        <a:rPr lang="en-IN" sz="700" b="1" i="0" u="none" strike="noStrike">
                          <a:solidFill>
                            <a:srgbClr val="FFFFFF"/>
                          </a:solidFill>
                          <a:effectLst/>
                          <a:latin typeface="Trebuchet MS" panose="020B0603020202020204" pitchFamily="34" charset="0"/>
                        </a:rPr>
                        <a:t>11</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FCBEF"/>
                    </a:solidFill>
                  </a:tcPr>
                </a:tc>
                <a:tc>
                  <a:txBody>
                    <a:bodyPr/>
                    <a:lstStyle/>
                    <a:p>
                      <a:pPr algn="just" rtl="0" fontAlgn="ctr"/>
                      <a:r>
                        <a:rPr lang="en-IN" sz="700" b="0" i="0" u="none" strike="noStrike">
                          <a:solidFill>
                            <a:srgbClr val="000000"/>
                          </a:solidFill>
                          <a:effectLst/>
                          <a:latin typeface="Trebuchet MS" panose="020B0603020202020204" pitchFamily="34" charset="0"/>
                        </a:rPr>
                        <a:t>f_oneway</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tc>
                  <a:txBody>
                    <a:bodyPr/>
                    <a:lstStyle/>
                    <a:p>
                      <a:pPr algn="just" rtl="0" fontAlgn="ctr"/>
                      <a:r>
                        <a:rPr lang="en-IN" sz="700" b="0" i="0" u="none" strike="noStrike">
                          <a:solidFill>
                            <a:srgbClr val="000000"/>
                          </a:solidFill>
                          <a:effectLst/>
                          <a:latin typeface="Trebuchet MS" panose="020B0603020202020204" pitchFamily="34" charset="0"/>
                        </a:rPr>
                        <a:t>Num Vs Cat </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tc>
                  <a:txBody>
                    <a:bodyPr/>
                    <a:lstStyle/>
                    <a:p>
                      <a:pPr algn="just" rtl="0" fontAlgn="ctr"/>
                      <a:r>
                        <a:rPr lang="en-IN" sz="700" b="0" i="0" u="none" strike="noStrike">
                          <a:solidFill>
                            <a:srgbClr val="000000"/>
                          </a:solidFill>
                          <a:effectLst/>
                          <a:latin typeface="Trebuchet MS" panose="020B0603020202020204" pitchFamily="34" charset="0"/>
                        </a:rPr>
                        <a:t>no_of_prev_cancellations</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tc>
                  <a:txBody>
                    <a:bodyPr/>
                    <a:lstStyle/>
                    <a:p>
                      <a:pPr algn="just" rtl="0" fontAlgn="ctr"/>
                      <a:r>
                        <a:rPr lang="en-IN" sz="700" b="0" i="0" u="none" strike="noStrike">
                          <a:solidFill>
                            <a:srgbClr val="000000"/>
                          </a:solidFill>
                          <a:effectLst/>
                          <a:latin typeface="Trebuchet MS" panose="020B0603020202020204" pitchFamily="34" charset="0"/>
                        </a:rPr>
                        <a:t>0</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tc>
                  <a:txBody>
                    <a:bodyPr/>
                    <a:lstStyle/>
                    <a:p>
                      <a:pPr algn="just" rtl="0" fontAlgn="ctr"/>
                      <a:r>
                        <a:rPr lang="en-IN" sz="700" b="0" i="0" u="none" strike="noStrike">
                          <a:solidFill>
                            <a:srgbClr val="000000"/>
                          </a:solidFill>
                          <a:effectLst/>
                          <a:latin typeface="Trebuchet MS" panose="020B0603020202020204" pitchFamily="34" charset="0"/>
                        </a:rPr>
                        <a:t>Significant </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extLst>
                  <a:ext uri="{0D108BD9-81ED-4DB2-BD59-A6C34878D82A}">
                    <a16:rowId xmlns:a16="http://schemas.microsoft.com/office/drawing/2014/main" val="4094717637"/>
                  </a:ext>
                </a:extLst>
              </a:tr>
              <a:tr h="218424">
                <a:tc>
                  <a:txBody>
                    <a:bodyPr/>
                    <a:lstStyle/>
                    <a:p>
                      <a:pPr algn="just" rtl="0" fontAlgn="ctr"/>
                      <a:r>
                        <a:rPr lang="en-IN" sz="700" b="1" i="0" u="none" strike="noStrike">
                          <a:solidFill>
                            <a:srgbClr val="FFFFFF"/>
                          </a:solidFill>
                          <a:effectLst/>
                          <a:latin typeface="Trebuchet MS" panose="020B0603020202020204" pitchFamily="34" charset="0"/>
                        </a:rPr>
                        <a:t>12</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FCBEF"/>
                    </a:solidFill>
                  </a:tcPr>
                </a:tc>
                <a:tc>
                  <a:txBody>
                    <a:bodyPr/>
                    <a:lstStyle/>
                    <a:p>
                      <a:pPr algn="just" rtl="0" fontAlgn="ctr"/>
                      <a:r>
                        <a:rPr lang="en-IN" sz="700" b="0" i="0" u="none" strike="noStrike">
                          <a:solidFill>
                            <a:srgbClr val="000000"/>
                          </a:solidFill>
                          <a:effectLst/>
                          <a:latin typeface="Trebuchet MS" panose="020B0603020202020204" pitchFamily="34" charset="0"/>
                        </a:rPr>
                        <a:t>f_oneway</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tc>
                  <a:txBody>
                    <a:bodyPr/>
                    <a:lstStyle/>
                    <a:p>
                      <a:pPr algn="just" rtl="0" fontAlgn="ctr"/>
                      <a:r>
                        <a:rPr lang="en-IN" sz="700" b="0" i="0" u="none" strike="noStrike">
                          <a:solidFill>
                            <a:srgbClr val="000000"/>
                          </a:solidFill>
                          <a:effectLst/>
                          <a:latin typeface="Trebuchet MS" panose="020B0603020202020204" pitchFamily="34" charset="0"/>
                        </a:rPr>
                        <a:t>Num Vs Cat </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tc>
                  <a:txBody>
                    <a:bodyPr/>
                    <a:lstStyle/>
                    <a:p>
                      <a:pPr algn="just" rtl="0" fontAlgn="ctr"/>
                      <a:r>
                        <a:rPr lang="en-US" sz="700" b="0" i="0" u="none" strike="noStrike">
                          <a:solidFill>
                            <a:srgbClr val="000000"/>
                          </a:solidFill>
                          <a:effectLst/>
                          <a:latin typeface="Trebuchet MS" panose="020B0603020202020204" pitchFamily="34" charset="0"/>
                        </a:rPr>
                        <a:t>no_of_prev_bookings_not_canceled</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tc>
                  <a:txBody>
                    <a:bodyPr/>
                    <a:lstStyle/>
                    <a:p>
                      <a:pPr algn="just" rtl="0" fontAlgn="ctr"/>
                      <a:r>
                        <a:rPr lang="en-IN" sz="700" b="0" i="0" u="none" strike="noStrike">
                          <a:solidFill>
                            <a:srgbClr val="000000"/>
                          </a:solidFill>
                          <a:effectLst/>
                          <a:latin typeface="Trebuchet MS" panose="020B0603020202020204" pitchFamily="34" charset="0"/>
                        </a:rPr>
                        <a:t>0</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tc>
                  <a:txBody>
                    <a:bodyPr/>
                    <a:lstStyle/>
                    <a:p>
                      <a:pPr algn="just" rtl="0" fontAlgn="ctr"/>
                      <a:r>
                        <a:rPr lang="en-IN" sz="700" b="0" i="0" u="none" strike="noStrike">
                          <a:solidFill>
                            <a:srgbClr val="000000"/>
                          </a:solidFill>
                          <a:effectLst/>
                          <a:latin typeface="Trebuchet MS" panose="020B0603020202020204" pitchFamily="34" charset="0"/>
                        </a:rPr>
                        <a:t>Significant </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extLst>
                  <a:ext uri="{0D108BD9-81ED-4DB2-BD59-A6C34878D82A}">
                    <a16:rowId xmlns:a16="http://schemas.microsoft.com/office/drawing/2014/main" val="490121229"/>
                  </a:ext>
                </a:extLst>
              </a:tr>
              <a:tr h="146810">
                <a:tc>
                  <a:txBody>
                    <a:bodyPr/>
                    <a:lstStyle/>
                    <a:p>
                      <a:pPr algn="just" rtl="0" fontAlgn="ctr"/>
                      <a:r>
                        <a:rPr lang="en-IN" sz="700" b="1" i="0" u="none" strike="noStrike">
                          <a:solidFill>
                            <a:srgbClr val="FFFFFF"/>
                          </a:solidFill>
                          <a:effectLst/>
                          <a:latin typeface="Trebuchet MS" panose="020B0603020202020204" pitchFamily="34" charset="0"/>
                        </a:rPr>
                        <a:t>13</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FCBEF"/>
                    </a:solidFill>
                  </a:tcPr>
                </a:tc>
                <a:tc>
                  <a:txBody>
                    <a:bodyPr/>
                    <a:lstStyle/>
                    <a:p>
                      <a:pPr algn="just" rtl="0" fontAlgn="ctr"/>
                      <a:r>
                        <a:rPr lang="en-IN" sz="700" b="0" i="0" u="none" strike="noStrike">
                          <a:solidFill>
                            <a:srgbClr val="000000"/>
                          </a:solidFill>
                          <a:effectLst/>
                          <a:latin typeface="Trebuchet MS" panose="020B0603020202020204" pitchFamily="34" charset="0"/>
                        </a:rPr>
                        <a:t>f_oneway</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tc>
                  <a:txBody>
                    <a:bodyPr/>
                    <a:lstStyle/>
                    <a:p>
                      <a:pPr algn="just" rtl="0" fontAlgn="ctr"/>
                      <a:r>
                        <a:rPr lang="en-IN" sz="700" b="0" i="0" u="none" strike="noStrike">
                          <a:solidFill>
                            <a:srgbClr val="000000"/>
                          </a:solidFill>
                          <a:effectLst/>
                          <a:latin typeface="Trebuchet MS" panose="020B0603020202020204" pitchFamily="34" charset="0"/>
                        </a:rPr>
                        <a:t>Num Vs Cat </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tc>
                  <a:txBody>
                    <a:bodyPr/>
                    <a:lstStyle/>
                    <a:p>
                      <a:pPr algn="just" rtl="0" fontAlgn="ctr"/>
                      <a:r>
                        <a:rPr lang="en-IN" sz="700" b="0" i="0" u="none" strike="noStrike">
                          <a:solidFill>
                            <a:srgbClr val="000000"/>
                          </a:solidFill>
                          <a:effectLst/>
                          <a:latin typeface="Trebuchet MS" panose="020B0603020202020204" pitchFamily="34" charset="0"/>
                        </a:rPr>
                        <a:t>avg_price_per_room</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tc>
                  <a:txBody>
                    <a:bodyPr/>
                    <a:lstStyle/>
                    <a:p>
                      <a:pPr algn="just" rtl="0" fontAlgn="ctr"/>
                      <a:r>
                        <a:rPr lang="en-IN" sz="700" b="0" i="0" u="none" strike="noStrike">
                          <a:solidFill>
                            <a:srgbClr val="000000"/>
                          </a:solidFill>
                          <a:effectLst/>
                          <a:latin typeface="Trebuchet MS" panose="020B0603020202020204" pitchFamily="34" charset="0"/>
                        </a:rPr>
                        <a:t>0</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tc>
                  <a:txBody>
                    <a:bodyPr/>
                    <a:lstStyle/>
                    <a:p>
                      <a:pPr algn="just" rtl="0" fontAlgn="ctr"/>
                      <a:r>
                        <a:rPr lang="en-IN" sz="700" b="0" i="0" u="none" strike="noStrike">
                          <a:solidFill>
                            <a:srgbClr val="000000"/>
                          </a:solidFill>
                          <a:effectLst/>
                          <a:latin typeface="Trebuchet MS" panose="020B0603020202020204" pitchFamily="34" charset="0"/>
                        </a:rPr>
                        <a:t>Significant </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6FC"/>
                    </a:solidFill>
                  </a:tcPr>
                </a:tc>
                <a:extLst>
                  <a:ext uri="{0D108BD9-81ED-4DB2-BD59-A6C34878D82A}">
                    <a16:rowId xmlns:a16="http://schemas.microsoft.com/office/drawing/2014/main" val="2972462652"/>
                  </a:ext>
                </a:extLst>
              </a:tr>
              <a:tr h="146810">
                <a:tc>
                  <a:txBody>
                    <a:bodyPr/>
                    <a:lstStyle/>
                    <a:p>
                      <a:pPr algn="just" rtl="0" fontAlgn="ctr"/>
                      <a:r>
                        <a:rPr lang="en-IN" sz="700" b="1" i="0" u="none" strike="noStrike">
                          <a:solidFill>
                            <a:srgbClr val="FFFFFF"/>
                          </a:solidFill>
                          <a:effectLst/>
                          <a:latin typeface="Trebuchet MS" panose="020B0603020202020204" pitchFamily="34" charset="0"/>
                        </a:rPr>
                        <a:t>14</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FCBEF"/>
                    </a:solidFill>
                  </a:tcPr>
                </a:tc>
                <a:tc>
                  <a:txBody>
                    <a:bodyPr/>
                    <a:lstStyle/>
                    <a:p>
                      <a:pPr algn="just" rtl="0" fontAlgn="ctr"/>
                      <a:r>
                        <a:rPr lang="en-IN" sz="700" b="0" i="0" u="none" strike="noStrike">
                          <a:solidFill>
                            <a:srgbClr val="000000"/>
                          </a:solidFill>
                          <a:effectLst/>
                          <a:latin typeface="Trebuchet MS" panose="020B0603020202020204" pitchFamily="34" charset="0"/>
                        </a:rPr>
                        <a:t>f_oneway</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tc>
                  <a:txBody>
                    <a:bodyPr/>
                    <a:lstStyle/>
                    <a:p>
                      <a:pPr algn="just" rtl="0" fontAlgn="ctr"/>
                      <a:r>
                        <a:rPr lang="en-IN" sz="700" b="0" i="0" u="none" strike="noStrike">
                          <a:solidFill>
                            <a:srgbClr val="000000"/>
                          </a:solidFill>
                          <a:effectLst/>
                          <a:latin typeface="Trebuchet MS" panose="020B0603020202020204" pitchFamily="34" charset="0"/>
                        </a:rPr>
                        <a:t>Num Vs Cat </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tc>
                  <a:txBody>
                    <a:bodyPr/>
                    <a:lstStyle/>
                    <a:p>
                      <a:pPr algn="just" rtl="0" fontAlgn="ctr"/>
                      <a:r>
                        <a:rPr lang="en-IN" sz="700" b="0" i="0" u="none" strike="noStrike">
                          <a:solidFill>
                            <a:srgbClr val="000000"/>
                          </a:solidFill>
                          <a:effectLst/>
                          <a:latin typeface="Trebuchet MS" panose="020B0603020202020204" pitchFamily="34" charset="0"/>
                        </a:rPr>
                        <a:t>no_of_special_requests</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tc>
                  <a:txBody>
                    <a:bodyPr/>
                    <a:lstStyle/>
                    <a:p>
                      <a:pPr algn="just" rtl="0" fontAlgn="ctr"/>
                      <a:r>
                        <a:rPr lang="en-IN" sz="700" b="0" i="0" u="none" strike="noStrike">
                          <a:solidFill>
                            <a:srgbClr val="000000"/>
                          </a:solidFill>
                          <a:effectLst/>
                          <a:latin typeface="Trebuchet MS" panose="020B0603020202020204" pitchFamily="34" charset="0"/>
                        </a:rPr>
                        <a:t>0</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tc>
                  <a:txBody>
                    <a:bodyPr/>
                    <a:lstStyle/>
                    <a:p>
                      <a:pPr algn="just" rtl="0" fontAlgn="ctr"/>
                      <a:r>
                        <a:rPr lang="en-IN" sz="700" b="0" i="0" u="none" strike="noStrike" dirty="0">
                          <a:solidFill>
                            <a:srgbClr val="000000"/>
                          </a:solidFill>
                          <a:effectLst/>
                          <a:latin typeface="Trebuchet MS" panose="020B0603020202020204" pitchFamily="34" charset="0"/>
                        </a:rPr>
                        <a:t>Significant </a:t>
                      </a:r>
                    </a:p>
                  </a:txBody>
                  <a:tcPr marL="6466" marR="6466" marT="646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CF9"/>
                    </a:solidFill>
                  </a:tcPr>
                </a:tc>
                <a:extLst>
                  <a:ext uri="{0D108BD9-81ED-4DB2-BD59-A6C34878D82A}">
                    <a16:rowId xmlns:a16="http://schemas.microsoft.com/office/drawing/2014/main" val="3604323239"/>
                  </a:ext>
                </a:extLst>
              </a:tr>
            </a:tbl>
          </a:graphicData>
        </a:graphic>
      </p:graphicFrame>
    </p:spTree>
    <p:extLst>
      <p:ext uri="{BB962C8B-B14F-4D97-AF65-F5344CB8AC3E}">
        <p14:creationId xmlns:p14="http://schemas.microsoft.com/office/powerpoint/2010/main" val="2314178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4928-9B41-C140-3942-9A2455D6C839}"/>
              </a:ext>
            </a:extLst>
          </p:cNvPr>
          <p:cNvSpPr>
            <a:spLocks noGrp="1"/>
          </p:cNvSpPr>
          <p:nvPr>
            <p:ph type="title"/>
          </p:nvPr>
        </p:nvSpPr>
        <p:spPr>
          <a:xfrm>
            <a:off x="457200" y="261938"/>
            <a:ext cx="8305800" cy="1414462"/>
          </a:xfrm>
        </p:spPr>
        <p:txBody>
          <a:bodyPr>
            <a:normAutofit/>
          </a:bodyPr>
          <a:lstStyle/>
          <a:p>
            <a:r>
              <a:rPr lang="en-IN" sz="2800" dirty="0">
                <a:solidFill>
                  <a:schemeClr val="tx1"/>
                </a:solidFill>
                <a:latin typeface="Times New Roman" panose="02020603050405020304" pitchFamily="18" charset="0"/>
                <a:cs typeface="Times New Roman" panose="02020603050405020304" pitchFamily="18" charset="0"/>
              </a:rPr>
              <a:t>EXPLORATION AND ANALYSIS FOR OUTLIER TREATMENT</a:t>
            </a:r>
            <a:endParaRPr lang="en-IN" sz="2800" dirty="0"/>
          </a:p>
        </p:txBody>
      </p:sp>
      <p:sp>
        <p:nvSpPr>
          <p:cNvPr id="3" name="Content Placeholder 2">
            <a:extLst>
              <a:ext uri="{FF2B5EF4-FFF2-40B4-BE49-F238E27FC236}">
                <a16:creationId xmlns:a16="http://schemas.microsoft.com/office/drawing/2014/main" id="{2A646B4E-AD9D-EB39-5E69-413C5CA16BA0}"/>
              </a:ext>
            </a:extLst>
          </p:cNvPr>
          <p:cNvSpPr>
            <a:spLocks noGrp="1"/>
          </p:cNvSpPr>
          <p:nvPr>
            <p:ph idx="1"/>
          </p:nvPr>
        </p:nvSpPr>
        <p:spPr>
          <a:xfrm>
            <a:off x="511479" y="4622068"/>
            <a:ext cx="5528187" cy="1295399"/>
          </a:xfrm>
        </p:spPr>
        <p:txBody>
          <a:bodyPr>
            <a:normAutofit lnSpcReduction="10000"/>
          </a:bodyPr>
          <a:lstStyle/>
          <a:p>
            <a:pPr marL="0" indent="0">
              <a:buNone/>
            </a:pPr>
            <a:r>
              <a:rPr lang="en-US" sz="1800" b="1" dirty="0">
                <a:latin typeface="Times New Roman" pitchFamily="18" charset="0"/>
                <a:cs typeface="Times New Roman" pitchFamily="18" charset="0"/>
              </a:rPr>
              <a:t>Class Imbalance in the Target Variable:</a:t>
            </a:r>
          </a:p>
          <a:p>
            <a:pPr marL="0" indent="0">
              <a:buNone/>
            </a:pPr>
            <a:r>
              <a:rPr lang="en-US" sz="1800" b="1" dirty="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This </a:t>
            </a:r>
            <a:r>
              <a:rPr lang="en-US" sz="1800" dirty="0">
                <a:latin typeface="Times New Roman" pitchFamily="18" charset="0"/>
                <a:cs typeface="Times New Roman" pitchFamily="18" charset="0"/>
              </a:rPr>
              <a:t>w</a:t>
            </a:r>
            <a:r>
              <a:rPr lang="en-US" sz="1800" dirty="0">
                <a:solidFill>
                  <a:schemeClr val="tx1"/>
                </a:solidFill>
                <a:latin typeface="Times New Roman" pitchFamily="18" charset="0"/>
                <a:cs typeface="Times New Roman" pitchFamily="18" charset="0"/>
              </a:rPr>
              <a:t>as addressed by smoting technique</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Outlier Treatment for the numerical variable :</a:t>
            </a:r>
          </a:p>
          <a:p>
            <a:pPr marL="0" indent="0">
              <a:buNone/>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Power Transformation  </a:t>
            </a:r>
          </a:p>
          <a:p>
            <a:pPr lvl="1"/>
            <a:endParaRPr lang="en-US" sz="1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F4B3F5E-3A2B-8973-272F-BAC4D48F4BE2}"/>
              </a:ext>
            </a:extLst>
          </p:cNvPr>
          <p:cNvPicPr>
            <a:picLocks noChangeAspect="1"/>
          </p:cNvPicPr>
          <p:nvPr/>
        </p:nvPicPr>
        <p:blipFill>
          <a:blip r:embed="rId2"/>
          <a:stretch>
            <a:fillRect/>
          </a:stretch>
        </p:blipFill>
        <p:spPr>
          <a:xfrm>
            <a:off x="381000" y="1371600"/>
            <a:ext cx="4001729" cy="2681531"/>
          </a:xfrm>
          <a:prstGeom prst="rect">
            <a:avLst/>
          </a:prstGeom>
        </p:spPr>
      </p:pic>
      <p:sp>
        <p:nvSpPr>
          <p:cNvPr id="6" name="TextBox 5">
            <a:extLst>
              <a:ext uri="{FF2B5EF4-FFF2-40B4-BE49-F238E27FC236}">
                <a16:creationId xmlns:a16="http://schemas.microsoft.com/office/drawing/2014/main" id="{192EC4D0-DD7C-F97F-8DE4-4E9CD7E2BDAC}"/>
              </a:ext>
            </a:extLst>
          </p:cNvPr>
          <p:cNvSpPr txBox="1"/>
          <p:nvPr/>
        </p:nvSpPr>
        <p:spPr>
          <a:xfrm>
            <a:off x="4953000" y="1583816"/>
            <a:ext cx="3829664" cy="1169551"/>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Most of the numerical variable has outliers and are skewed. Since IQR treatment will result in loss of data, we choose to perform power transformation for the data to treat the skewness before introducing the data to the model.</a:t>
            </a:r>
            <a:endParaRPr lang="en-IN" sz="1400" dirty="0"/>
          </a:p>
        </p:txBody>
      </p:sp>
      <p:sp>
        <p:nvSpPr>
          <p:cNvPr id="8" name="TextBox 7">
            <a:extLst>
              <a:ext uri="{FF2B5EF4-FFF2-40B4-BE49-F238E27FC236}">
                <a16:creationId xmlns:a16="http://schemas.microsoft.com/office/drawing/2014/main" id="{5A6AB674-EEA5-74B3-C1A3-433D7688FFA4}"/>
              </a:ext>
            </a:extLst>
          </p:cNvPr>
          <p:cNvSpPr txBox="1"/>
          <p:nvPr/>
        </p:nvSpPr>
        <p:spPr>
          <a:xfrm>
            <a:off x="511479" y="4047829"/>
            <a:ext cx="441960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Challenges Addressed:</a:t>
            </a:r>
            <a:endParaRPr lang="en-IN" b="1" dirty="0"/>
          </a:p>
        </p:txBody>
      </p:sp>
      <p:pic>
        <p:nvPicPr>
          <p:cNvPr id="7" name="Picture 6">
            <a:extLst>
              <a:ext uri="{FF2B5EF4-FFF2-40B4-BE49-F238E27FC236}">
                <a16:creationId xmlns:a16="http://schemas.microsoft.com/office/drawing/2014/main" id="{72CA8756-CDB4-0668-E50D-016182A5E69F}"/>
              </a:ext>
            </a:extLst>
          </p:cNvPr>
          <p:cNvPicPr>
            <a:picLocks noChangeAspect="1"/>
          </p:cNvPicPr>
          <p:nvPr/>
        </p:nvPicPr>
        <p:blipFill>
          <a:blip r:embed="rId3"/>
          <a:stretch>
            <a:fillRect/>
          </a:stretch>
        </p:blipFill>
        <p:spPr>
          <a:xfrm>
            <a:off x="6020143" y="2836494"/>
            <a:ext cx="2752083" cy="2433274"/>
          </a:xfrm>
          <a:prstGeom prst="rect">
            <a:avLst/>
          </a:prstGeom>
        </p:spPr>
      </p:pic>
    </p:spTree>
    <p:extLst>
      <p:ext uri="{BB962C8B-B14F-4D97-AF65-F5344CB8AC3E}">
        <p14:creationId xmlns:p14="http://schemas.microsoft.com/office/powerpoint/2010/main" val="1963502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05E4-2F2C-B12B-5BFB-82A258FFDB7A}"/>
              </a:ext>
            </a:extLst>
          </p:cNvPr>
          <p:cNvSpPr>
            <a:spLocks noGrp="1"/>
          </p:cNvSpPr>
          <p:nvPr>
            <p:ph type="title"/>
          </p:nvPr>
        </p:nvSpPr>
        <p:spPr/>
        <p:txBody>
          <a:bodyPr>
            <a:normAutofit/>
          </a:bodyPr>
          <a:lstStyle/>
          <a:p>
            <a:r>
              <a:rPr lang="en-IN" sz="2800" dirty="0">
                <a:solidFill>
                  <a:schemeClr val="tx1"/>
                </a:solidFill>
                <a:latin typeface="Times New Roman" panose="02020603050405020304" pitchFamily="18" charset="0"/>
                <a:cs typeface="Times New Roman" panose="02020603050405020304" pitchFamily="18" charset="0"/>
              </a:rPr>
              <a:t>BASE ML MODELS FOR CLASSIFICATION</a:t>
            </a:r>
            <a:endParaRPr lang="en-IN" sz="2800" dirty="0"/>
          </a:p>
        </p:txBody>
      </p:sp>
      <p:pic>
        <p:nvPicPr>
          <p:cNvPr id="4" name="Picture 2">
            <a:extLst>
              <a:ext uri="{FF2B5EF4-FFF2-40B4-BE49-F238E27FC236}">
                <a16:creationId xmlns:a16="http://schemas.microsoft.com/office/drawing/2014/main" id="{484E52AE-797E-7D06-D807-0BC073EEEC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81" y="1836173"/>
            <a:ext cx="4147361" cy="3193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836AEAF1-FDA8-7446-E439-045C3D1AB537}"/>
              </a:ext>
            </a:extLst>
          </p:cNvPr>
          <p:cNvPicPr>
            <a:picLocks noChangeAspect="1"/>
          </p:cNvPicPr>
          <p:nvPr/>
        </p:nvPicPr>
        <p:blipFill>
          <a:blip r:embed="rId4"/>
          <a:stretch>
            <a:fillRect/>
          </a:stretch>
        </p:blipFill>
        <p:spPr>
          <a:xfrm>
            <a:off x="5031658" y="1821425"/>
            <a:ext cx="3581400" cy="3193027"/>
          </a:xfrm>
          <a:prstGeom prst="rect">
            <a:avLst/>
          </a:prstGeom>
        </p:spPr>
      </p:pic>
    </p:spTree>
    <p:extLst>
      <p:ext uri="{BB962C8B-B14F-4D97-AF65-F5344CB8AC3E}">
        <p14:creationId xmlns:p14="http://schemas.microsoft.com/office/powerpoint/2010/main" val="2360289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8192</TotalTime>
  <Words>1147</Words>
  <Application>Microsoft Office PowerPoint</Application>
  <PresentationFormat>On-screen Show (4:3)</PresentationFormat>
  <Paragraphs>175</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Trebuchet MS</vt:lpstr>
      <vt:lpstr>Office Theme</vt:lpstr>
      <vt:lpstr>PowerPoint Presentation</vt:lpstr>
      <vt:lpstr>OBJECTIVE  AND SCOPE</vt:lpstr>
      <vt:lpstr>EXPLORATORY DATA ANALYSIS</vt:lpstr>
      <vt:lpstr>PowerPoint Presentation</vt:lpstr>
      <vt:lpstr>BIVARIATE ANALYSIS</vt:lpstr>
      <vt:lpstr>PowerPoint Presentation</vt:lpstr>
      <vt:lpstr>STATISTICAL  ANALYSIS</vt:lpstr>
      <vt:lpstr>EXPLORATION AND ANALYSIS FOR OUTLIER TREATMENT</vt:lpstr>
      <vt:lpstr>BASE ML MODELS FOR CLASSIFICATION</vt:lpstr>
      <vt:lpstr>Decision Tree Model         Random Forest Model</vt:lpstr>
      <vt:lpstr>XG Boost Model                             CAT Boost Model</vt:lpstr>
      <vt:lpstr>Business Inference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Balachandar P</cp:lastModifiedBy>
  <cp:revision>301</cp:revision>
  <dcterms:created xsi:type="dcterms:W3CDTF">2017-03-30T12:09:41Z</dcterms:created>
  <dcterms:modified xsi:type="dcterms:W3CDTF">2023-06-17T03:48:01Z</dcterms:modified>
</cp:coreProperties>
</file>