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48" d="100"/>
          <a:sy n="48" d="100"/>
        </p:scale>
        <p:origin x="36" y="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8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1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62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93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3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3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1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9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3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5E7803-EA4C-4DCF-86FC-1FAE5C1764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024D-FB1A-4485-8B80-80A239B5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8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4A3C-3D7E-4914-8EA6-5B80672CC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8281A-CA22-429B-8005-ECAD08B15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team 14d</a:t>
            </a:r>
          </a:p>
          <a:p>
            <a:r>
              <a:rPr lang="en-US" dirty="0"/>
              <a:t>Hussein Okasha, Nick Lewis</a:t>
            </a:r>
          </a:p>
        </p:txBody>
      </p:sp>
    </p:spTree>
    <p:extLst>
      <p:ext uri="{BB962C8B-B14F-4D97-AF65-F5344CB8AC3E}">
        <p14:creationId xmlns:p14="http://schemas.microsoft.com/office/powerpoint/2010/main" val="402863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A26C-2E9B-4222-AF40-38142CC8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*SCREENSHOT SNIPPET OF TRIE CODE TO EXPLAIN*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7996-B7EB-494C-A2BC-55BD4CA4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C532-4B7B-4110-9E19-CC0C553B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Scrabble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66141-11F5-47A3-A229-12B1204CD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8" y="1152983"/>
            <a:ext cx="6996954" cy="5567110"/>
          </a:xfrm>
        </p:spPr>
      </p:pic>
    </p:spTree>
    <p:extLst>
      <p:ext uri="{BB962C8B-B14F-4D97-AF65-F5344CB8AC3E}">
        <p14:creationId xmlns:p14="http://schemas.microsoft.com/office/powerpoint/2010/main" val="89298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F367-BD14-4C7A-AAB1-9FC0D65B9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Approach/</a:t>
            </a:r>
            <a:br>
              <a:rPr lang="en-US" dirty="0"/>
            </a:br>
            <a:r>
              <a:rPr lang="en-US" dirty="0"/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254451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6066-938C-4B62-860B-A62596A0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Algorithms and Supporting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F8F0-CE21-40AA-A58B-D607FA736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6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BA6D-CAFE-472B-BF1D-5D3B47DC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Generator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55C061-4906-4BAF-B2B3-EDD319BD3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8" y="1066520"/>
            <a:ext cx="6739869" cy="5661491"/>
          </a:xfrm>
        </p:spPr>
      </p:pic>
    </p:spTree>
    <p:extLst>
      <p:ext uri="{BB962C8B-B14F-4D97-AF65-F5344CB8AC3E}">
        <p14:creationId xmlns:p14="http://schemas.microsoft.com/office/powerpoint/2010/main" val="117830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3EBC-FE40-4850-BE87-693E48FF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49C08-FD39-4DC2-8801-8B521A8EA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" y="1123338"/>
            <a:ext cx="5420562" cy="46113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21245-37B1-4544-9066-785C8C18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53" y="2438400"/>
            <a:ext cx="6565326" cy="42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8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B82-0077-467A-9BB9-0527AFE3F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741" y="950259"/>
            <a:ext cx="9258954" cy="2679640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60036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9EDA-D34A-471F-9A43-389F5C15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37F9-2641-4643-8B3A-B1F172E7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Time:</a:t>
            </a:r>
          </a:p>
          <a:p>
            <a:r>
              <a:rPr lang="en-US" dirty="0"/>
              <a:t>Points:</a:t>
            </a:r>
          </a:p>
          <a:p>
            <a:r>
              <a:rPr lang="en-US" dirty="0"/>
              <a:t>Memory:</a:t>
            </a:r>
          </a:p>
          <a:p>
            <a:r>
              <a:rPr lang="en-US" dirty="0"/>
              <a:t>Performance:</a:t>
            </a:r>
          </a:p>
        </p:txBody>
      </p:sp>
    </p:spTree>
    <p:extLst>
      <p:ext uri="{BB962C8B-B14F-4D97-AF65-F5344CB8AC3E}">
        <p14:creationId xmlns:p14="http://schemas.microsoft.com/office/powerpoint/2010/main" val="3406282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D9AC-8650-4385-983D-E0983183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More/Fewer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444B-50E8-4272-9778-140DABA6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62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9FB7-889E-4273-9BC4-247882EE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Faster/Slower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8E49-4A16-4492-B1AB-F7A3408D1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5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D054-3158-4800-9E70-2A43C1B5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0AF3-4BEE-4806-BFE3-085147053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9963" cy="4351338"/>
          </a:xfrm>
        </p:spPr>
        <p:txBody>
          <a:bodyPr/>
          <a:lstStyle/>
          <a:p>
            <a:pPr fontAlgn="base"/>
            <a:r>
              <a:rPr lang="en-US" dirty="0"/>
              <a:t>Goal: Design and build an algorithm to maximize the efficiency of a game of Scrabble</a:t>
            </a:r>
          </a:p>
          <a:p>
            <a:pPr fontAlgn="base"/>
            <a:r>
              <a:rPr lang="en-US" dirty="0"/>
              <a:t>Motivation: Make this program the best possible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D93A8-EC20-46D1-82CF-8BC696E17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07" y="1693954"/>
            <a:ext cx="4995820" cy="49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09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F850-42B0-4A51-B819-A7D0CF40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More/Less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CE17-45D4-4B79-8C94-4C5484F1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4343-2641-44EE-8ECF-94BE5D18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9E19-4BA2-4ADB-ACCB-7D38E913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FB2556-94C3-4DB8-A7EF-D1B073A247F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41424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B3AE-7677-4AE0-8132-CECD121F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191F-F0A6-445D-97CE-8D64ECC9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8589328" cy="27337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3439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FAA7-8038-4C38-8314-75C8C101B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Initial Approach/ Submission</a:t>
            </a:r>
          </a:p>
        </p:txBody>
      </p:sp>
    </p:spTree>
    <p:extLst>
      <p:ext uri="{BB962C8B-B14F-4D97-AF65-F5344CB8AC3E}">
        <p14:creationId xmlns:p14="http://schemas.microsoft.com/office/powerpoint/2010/main" val="167702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13D9-3875-4EA3-A958-61BAF59F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Devised Within the Group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3641-B223-4728-82C0-939CAD3A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Make a standard </a:t>
            </a:r>
            <a:r>
              <a:rPr lang="en-US" dirty="0" err="1"/>
              <a:t>trie</a:t>
            </a:r>
            <a:r>
              <a:rPr lang="en-US" dirty="0"/>
              <a:t> using </a:t>
            </a:r>
            <a:r>
              <a:rPr lang="en-US" dirty="0" err="1"/>
              <a:t>hashmaps</a:t>
            </a:r>
            <a:r>
              <a:rPr lang="en-US" dirty="0"/>
              <a:t>, which makes traversing and inserting easier</a:t>
            </a:r>
          </a:p>
          <a:p>
            <a:pPr lvl="1"/>
            <a:r>
              <a:rPr lang="en-US" dirty="0"/>
              <a:t>Insert the legalwords.txt and store it into the dictionary, decreases the memory</a:t>
            </a:r>
          </a:p>
          <a:p>
            <a:pPr lvl="1"/>
            <a:r>
              <a:rPr lang="en-US" dirty="0"/>
              <a:t>Store all values as Bytes, and store </a:t>
            </a:r>
            <a:r>
              <a:rPr lang="en-US" dirty="0" err="1"/>
              <a:t>hashmap</a:t>
            </a:r>
            <a:r>
              <a:rPr lang="en-US" dirty="0"/>
              <a:t> letters as Boolean *PLEASE DOUBLE CHECK*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5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2DAF-9326-4869-8E54-C81BE7A8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*INSERT PICTURE OF GRAPH HERE*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8A72-FA30-4A0D-ABFE-BF24367C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229B-3038-45FB-BC8C-DDD63D6A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Discussed in the Course/Book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E0BD-966C-48E4-9CFF-19C2A22A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0937" cy="4351338"/>
          </a:xfrm>
        </p:spPr>
        <p:txBody>
          <a:bodyPr/>
          <a:lstStyle/>
          <a:p>
            <a:pPr fontAlgn="base"/>
            <a:r>
              <a:rPr lang="en-US" dirty="0"/>
              <a:t>Storing the Dictionary</a:t>
            </a:r>
          </a:p>
          <a:p>
            <a:pPr lvl="1" fontAlgn="base"/>
            <a:r>
              <a:rPr lang="en-US" dirty="0"/>
              <a:t>Standard </a:t>
            </a:r>
            <a:r>
              <a:rPr lang="en-US" dirty="0" err="1"/>
              <a:t>Trie</a:t>
            </a:r>
            <a:endParaRPr lang="en-US" dirty="0"/>
          </a:p>
          <a:p>
            <a:pPr lvl="1" fontAlgn="base"/>
            <a:r>
              <a:rPr lang="en-US" dirty="0"/>
              <a:t>Compressed </a:t>
            </a:r>
            <a:r>
              <a:rPr lang="en-US" dirty="0" err="1"/>
              <a:t>Trie</a:t>
            </a:r>
            <a:endParaRPr lang="en-US" dirty="0"/>
          </a:p>
          <a:p>
            <a:pPr lvl="1" fontAlgn="base"/>
            <a:r>
              <a:rPr lang="en-US" dirty="0"/>
              <a:t>Hash Maps</a:t>
            </a:r>
          </a:p>
          <a:p>
            <a:pPr fontAlgn="base"/>
            <a:r>
              <a:rPr lang="en-US" dirty="0"/>
              <a:t>Traversal Methods</a:t>
            </a:r>
          </a:p>
          <a:p>
            <a:pPr lvl="1" fontAlgn="base"/>
            <a:r>
              <a:rPr lang="en-US" dirty="0"/>
              <a:t>Breadth First Search (BFS)</a:t>
            </a:r>
          </a:p>
          <a:p>
            <a:pPr lvl="1" fontAlgn="base"/>
            <a:r>
              <a:rPr lang="en-US" dirty="0"/>
              <a:t>Depth First Search (DFS)</a:t>
            </a:r>
          </a:p>
          <a:p>
            <a:endParaRPr lang="en-US" dirty="0"/>
          </a:p>
        </p:txBody>
      </p:sp>
      <p:pic>
        <p:nvPicPr>
          <p:cNvPr id="1026" name="Picture 2" descr="https://lh3.googleusercontent.com/Pz7SyfOmwT2hRgu5HG9m-J262gAJMNYreK6nW6SPzylJJCmEEXktC7cIJa3MIKIF8Ecvq3qY1O_rZZV88H1z3nU858JQwoJFW7bC7anKmtBgfSdl1ms3qOwzx7Jw5QWuvVvfU5AQbOE">
            <a:extLst>
              <a:ext uri="{FF2B5EF4-FFF2-40B4-BE49-F238E27FC236}">
                <a16:creationId xmlns:a16="http://schemas.microsoft.com/office/drawing/2014/main" id="{DF2D5A99-A12A-4662-AE53-F2B4FCE08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154" y="1091903"/>
            <a:ext cx="2277871" cy="279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tdY-0QaRbd66Ix_nKEtKSoE7k5AWzsy_bquA6EaJbhJCEPlMih-RvR8XOpLShZRnW9MuU_CBQP60-q1wPpEkfYLZ6l8KJVah60MtQNHQn8FB_djhhhFOwrUdlAePqcaYvLl_4sF258U">
            <a:extLst>
              <a:ext uri="{FF2B5EF4-FFF2-40B4-BE49-F238E27FC236}">
                <a16:creationId xmlns:a16="http://schemas.microsoft.com/office/drawing/2014/main" id="{53885A1B-91B4-49B2-B1C4-8A5F032A4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4205111"/>
            <a:ext cx="3581400" cy="265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46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6904-57B6-4B95-83EB-CBBE5353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Borrowed From Other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F6B0-93DD-4E36-AEF8-464B96DE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4351338"/>
          </a:xfrm>
        </p:spPr>
        <p:txBody>
          <a:bodyPr/>
          <a:lstStyle/>
          <a:p>
            <a:pPr fontAlgn="base"/>
            <a:r>
              <a:rPr lang="en-US" dirty="0"/>
              <a:t>We searched through the internet for ideas of the best data structure to use to store the dictionary</a:t>
            </a:r>
          </a:p>
          <a:p>
            <a:pPr fontAlgn="base"/>
            <a:r>
              <a:rPr lang="en-US" dirty="0"/>
              <a:t>However, no sources were satisfactory for solving this problem so we made our own </a:t>
            </a:r>
            <a:r>
              <a:rPr lang="en-US" dirty="0" err="1"/>
              <a:t>trie</a:t>
            </a:r>
            <a:r>
              <a:rPr lang="en-US" dirty="0"/>
              <a:t> and traversal</a:t>
            </a:r>
          </a:p>
          <a:p>
            <a:endParaRPr lang="en-US" dirty="0"/>
          </a:p>
        </p:txBody>
      </p:sp>
      <p:pic>
        <p:nvPicPr>
          <p:cNvPr id="2050" name="Picture 2" descr="https://lh6.googleusercontent.com/4LFOT6mUMQAZeZT3M4SlZ3keiAtWoBalRnrQPNrASow-kt_4DF7INDtSVmf0GiRuqJgfJAEbTDPmfsTa1QXdy41J3V96TAREAeAYx6Cq74I8W0cMNK3mDZEItEIDZ9khx_baH2DqR7M">
            <a:extLst>
              <a:ext uri="{FF2B5EF4-FFF2-40B4-BE49-F238E27FC236}">
                <a16:creationId xmlns:a16="http://schemas.microsoft.com/office/drawing/2014/main" id="{DCFD448B-EE9D-4F6A-8E82-6F2AFD289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628" y="1971675"/>
            <a:ext cx="5519571" cy="318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0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E439-A314-4A98-B16E-3CD5E1CA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and Supporting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FEBF-7EFF-4B9B-AD43-6B83E869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Storing the Dictionary</a:t>
            </a:r>
          </a:p>
          <a:p>
            <a:pPr lvl="1" fontAlgn="base"/>
            <a:r>
              <a:rPr lang="en-US" dirty="0"/>
              <a:t>Standard </a:t>
            </a:r>
            <a:r>
              <a:rPr lang="en-US" dirty="0" err="1"/>
              <a:t>trie</a:t>
            </a:r>
            <a:r>
              <a:rPr lang="en-US" dirty="0"/>
              <a:t> tree with </a:t>
            </a:r>
            <a:r>
              <a:rPr lang="en-US" dirty="0" err="1"/>
              <a:t>Hashmaps</a:t>
            </a:r>
            <a:r>
              <a:rPr lang="en-US" dirty="0"/>
              <a:t> to link all 26 letters of the alphabet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Traversing the </a:t>
            </a:r>
            <a:r>
              <a:rPr lang="en-US" dirty="0" err="1"/>
              <a:t>ScrabbleBoard</a:t>
            </a:r>
            <a:r>
              <a:rPr lang="en-US" dirty="0"/>
              <a:t> </a:t>
            </a:r>
            <a:r>
              <a:rPr lang="en-US" dirty="0" err="1"/>
              <a:t>Quadrents</a:t>
            </a:r>
            <a:endParaRPr lang="en-US" dirty="0"/>
          </a:p>
          <a:p>
            <a:pPr lvl="1" fontAlgn="base"/>
            <a:r>
              <a:rPr lang="en-US" dirty="0"/>
              <a:t>Traversal similar to Breadth First Search (BFS)*PLEASE CHECK*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Additional Input &amp; Data</a:t>
            </a:r>
          </a:p>
          <a:p>
            <a:pPr lvl="1" fontAlgn="base"/>
            <a:r>
              <a:rPr lang="en-US" dirty="0"/>
              <a:t>No additional input</a:t>
            </a:r>
          </a:p>
        </p:txBody>
      </p:sp>
    </p:spTree>
    <p:extLst>
      <p:ext uri="{BB962C8B-B14F-4D97-AF65-F5344CB8AC3E}">
        <p14:creationId xmlns:p14="http://schemas.microsoft.com/office/powerpoint/2010/main" val="271324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1FC9-9CB6-4691-9AB0-DE4E7797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 Standard </a:t>
            </a:r>
            <a:r>
              <a:rPr lang="en-US" dirty="0" err="1"/>
              <a:t>Trie</a:t>
            </a:r>
            <a:r>
              <a:rPr lang="en-US" dirty="0"/>
              <a:t> Using a </a:t>
            </a:r>
            <a:r>
              <a:rPr lang="en-US" dirty="0" err="1"/>
              <a:t>Hashmap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48943-2C90-4346-B2C1-29B55A972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47" y="1948096"/>
            <a:ext cx="4606829" cy="4351338"/>
          </a:xfrm>
        </p:spPr>
      </p:pic>
    </p:spTree>
    <p:extLst>
      <p:ext uri="{BB962C8B-B14F-4D97-AF65-F5344CB8AC3E}">
        <p14:creationId xmlns:p14="http://schemas.microsoft.com/office/powerpoint/2010/main" val="100639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282</Words>
  <Application>Microsoft Office PowerPoint</Application>
  <PresentationFormat>Widescreen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Term Project Presentation</vt:lpstr>
      <vt:lpstr>Goal and Motivation</vt:lpstr>
      <vt:lpstr>Initial Approach/ Submission</vt:lpstr>
      <vt:lpstr>Ideas Devised Within the Group </vt:lpstr>
      <vt:lpstr>*INSERT PICTURE OF GRAPH HERE*</vt:lpstr>
      <vt:lpstr>Ideas Discussed in the Course/Book</vt:lpstr>
      <vt:lpstr>Ideas Borrowed From Other Sources</vt:lpstr>
      <vt:lpstr>Algorithms and Supporting Data Structures</vt:lpstr>
      <vt:lpstr>Representation of a Standard Trie Using a Hashmap</vt:lpstr>
      <vt:lpstr>*SCREENSHOT SNIPPET OF TRIE CODE TO EXPLAIN*</vt:lpstr>
      <vt:lpstr>Traversing the Scrabble Board</vt:lpstr>
      <vt:lpstr>Final Approach/ Submission</vt:lpstr>
      <vt:lpstr>Changes in Algorithms and Supporting Data Structures</vt:lpstr>
      <vt:lpstr>Word Generator</vt:lpstr>
      <vt:lpstr>Tile</vt:lpstr>
      <vt:lpstr>Analysis</vt:lpstr>
      <vt:lpstr>Evaluation</vt:lpstr>
      <vt:lpstr>Why More/Fewer Points</vt:lpstr>
      <vt:lpstr>Why Faster/Slower</vt:lpstr>
      <vt:lpstr>Why More/Less Memory</vt:lpstr>
      <vt:lpstr>Possible Further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 Okasha</dc:creator>
  <cp:lastModifiedBy>Hussein Okasha</cp:lastModifiedBy>
  <cp:revision>5</cp:revision>
  <dcterms:created xsi:type="dcterms:W3CDTF">2018-04-24T11:48:45Z</dcterms:created>
  <dcterms:modified xsi:type="dcterms:W3CDTF">2018-04-24T12:44:21Z</dcterms:modified>
</cp:coreProperties>
</file>