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20" y="-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8A182CC-6B72-4682-8393-025A7EBE3821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A5E6062-BFA9-4D0E-89CA-811E7209AE4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Discord Bot	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余昭佑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8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en-US" altLang="zh-TW" dirty="0" smtClean="0"/>
          </a:p>
          <a:p>
            <a:r>
              <a:rPr lang="zh-TW" altLang="en-US" dirty="0"/>
              <a:t>研究方法</a:t>
            </a:r>
            <a:endParaRPr lang="en-US" altLang="zh-TW" dirty="0" smtClean="0"/>
          </a:p>
          <a:p>
            <a:r>
              <a:rPr lang="zh-TW" altLang="en-US" dirty="0" smtClean="0"/>
              <a:t>材料與設備</a:t>
            </a:r>
            <a:endParaRPr lang="en-US" altLang="zh-TW" dirty="0" smtClean="0"/>
          </a:p>
          <a:p>
            <a:r>
              <a:rPr lang="zh-TW" altLang="en-US" dirty="0" smtClean="0"/>
              <a:t>甘特圖</a:t>
            </a:r>
            <a:endParaRPr lang="en-US" altLang="zh-TW" dirty="0" smtClean="0"/>
          </a:p>
          <a:p>
            <a:r>
              <a:rPr lang="zh-TW" altLang="en-US" dirty="0" smtClean="0"/>
              <a:t>目前進度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06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因為跟朋友玩遊戲的</a:t>
            </a:r>
            <a:r>
              <a:rPr lang="zh-TW" altLang="en-US" dirty="0" smtClean="0"/>
              <a:t>時候</a:t>
            </a:r>
            <a:r>
              <a:rPr lang="zh-TW" altLang="en-US" dirty="0"/>
              <a:t>常常</a:t>
            </a:r>
            <a:r>
              <a:rPr lang="zh-TW" altLang="en-US" dirty="0" smtClean="0"/>
              <a:t>用通訊</a:t>
            </a:r>
            <a:r>
              <a:rPr lang="zh-TW" altLang="en-US" dirty="0"/>
              <a:t>軟體</a:t>
            </a:r>
            <a:r>
              <a:rPr lang="zh-TW" altLang="en-US" dirty="0" smtClean="0"/>
              <a:t>溝通但有時也會</a:t>
            </a:r>
            <a:r>
              <a:rPr lang="zh-TW" altLang="en-US" dirty="0"/>
              <a:t>想聽音樂  </a:t>
            </a:r>
          </a:p>
          <a:p>
            <a:r>
              <a:rPr lang="zh-TW" altLang="en-US" dirty="0"/>
              <a:t>雖然開著瀏覽器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yt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spotify</a:t>
            </a:r>
            <a:r>
              <a:rPr lang="zh-TW" altLang="en-US" dirty="0" smtClean="0"/>
              <a:t>播</a:t>
            </a:r>
            <a:r>
              <a:rPr lang="zh-TW" altLang="en-US" dirty="0"/>
              <a:t>是最常見的方法 但是又要開啟額外的程式 消耗額外的</a:t>
            </a:r>
            <a:r>
              <a:rPr lang="zh-TW" altLang="en-US" dirty="0" smtClean="0"/>
              <a:t>記憶體 就算</a:t>
            </a:r>
            <a:r>
              <a:rPr lang="zh-TW" altLang="en-US" dirty="0"/>
              <a:t>不是太大的負擔 但也稍嫌麻煩</a:t>
            </a:r>
          </a:p>
          <a:p>
            <a:r>
              <a:rPr lang="zh-TW" altLang="en-US" dirty="0"/>
              <a:t>因此要是有個能夠自動播放音樂清單的機器人 就不需要做任何事情 也可以在任何時候聽音樂了</a:t>
            </a:r>
          </a:p>
        </p:txBody>
      </p:sp>
    </p:spTree>
    <p:extLst>
      <p:ext uri="{BB962C8B-B14F-4D97-AF65-F5344CB8AC3E}">
        <p14:creationId xmlns:p14="http://schemas.microsoft.com/office/powerpoint/2010/main" val="28335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研究</a:t>
            </a:r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文獻探討法</a:t>
            </a:r>
            <a:endParaRPr lang="en-US" altLang="zh-TW" dirty="0"/>
          </a:p>
          <a:p>
            <a:r>
              <a:rPr lang="zh-TW" altLang="en-US" dirty="0" smtClean="0"/>
              <a:t>實作法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材料與設備</a:t>
            </a:r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75689"/>
              </p:ext>
            </p:extLst>
          </p:nvPr>
        </p:nvGraphicFramePr>
        <p:xfrm>
          <a:off x="1043608" y="1412776"/>
          <a:ext cx="7416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軟體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Discord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Visual Studio 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1.39</a:t>
                      </a:r>
                      <a:endParaRPr kumimoji="0" lang="en-US" altLang="zh-TW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43917"/>
              </p:ext>
            </p:extLst>
          </p:nvPr>
        </p:nvGraphicFramePr>
        <p:xfrm>
          <a:off x="1043608" y="2780928"/>
          <a:ext cx="74168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電腦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甘特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" y="1340768"/>
            <a:ext cx="9017000" cy="535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396552" y="281212"/>
            <a:ext cx="8229600" cy="1399032"/>
          </a:xfrm>
        </p:spPr>
        <p:txBody>
          <a:bodyPr>
            <a:normAutofit/>
          </a:bodyPr>
          <a:lstStyle/>
          <a:p>
            <a:r>
              <a:rPr lang="zh-TW" altLang="en-US" dirty="0"/>
              <a:t>目前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879" y="1438255"/>
            <a:ext cx="5080608" cy="4800600"/>
          </a:xfrm>
        </p:spPr>
        <p:txBody>
          <a:bodyPr/>
          <a:lstStyle/>
          <a:p>
            <a:r>
              <a:rPr lang="zh-TW" altLang="en-US" dirty="0" smtClean="0"/>
              <a:t>想做的都做好了</a:t>
            </a:r>
            <a:endParaRPr lang="en-US" altLang="zh-TW" dirty="0" smtClean="0"/>
          </a:p>
          <a:p>
            <a:r>
              <a:rPr lang="zh-TW" altLang="en-US" dirty="0"/>
              <a:t>原本要</a:t>
            </a:r>
            <a:r>
              <a:rPr lang="zh-TW" altLang="en-US" dirty="0" smtClean="0"/>
              <a:t>架到樹莓派 可是沒時間做ㄌ 嗚嗚嗚</a:t>
            </a:r>
            <a:endParaRPr lang="zh-TW" altLang="en-US" dirty="0"/>
          </a:p>
        </p:txBody>
      </p:sp>
      <p:pic>
        <p:nvPicPr>
          <p:cNvPr id="2050" name="Picture 2" descr="「我就爛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980728"/>
            <a:ext cx="902519" cy="91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7524"/>
            <a:ext cx="3436633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神韻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神韻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145</Words>
  <Application>Microsoft Office PowerPoint</Application>
  <PresentationFormat>如螢幕大小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神韻</vt:lpstr>
      <vt:lpstr>Discord Bot </vt:lpstr>
      <vt:lpstr>目錄</vt:lpstr>
      <vt:lpstr>研究動機</vt:lpstr>
      <vt:lpstr>研究方法</vt:lpstr>
      <vt:lpstr>材料與設備</vt:lpstr>
      <vt:lpstr>甘特圖</vt:lpstr>
      <vt:lpstr>目前進度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專題名稱</dc:title>
  <dc:creator>user</dc:creator>
  <cp:lastModifiedBy>win7</cp:lastModifiedBy>
  <cp:revision>22</cp:revision>
  <dcterms:created xsi:type="dcterms:W3CDTF">2019-10-23T05:13:25Z</dcterms:created>
  <dcterms:modified xsi:type="dcterms:W3CDTF">2019-12-24T11:55:09Z</dcterms:modified>
</cp:coreProperties>
</file>