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</p:sldMasterIdLst>
  <p:notesMasterIdLst>
    <p:notesMasterId r:id="rId12"/>
  </p:notesMasterIdLst>
  <p:handoutMasterIdLst>
    <p:handoutMasterId r:id="rId33"/>
  </p:handoutMasterIdLst>
  <p:sldIdLst>
    <p:sldId id="257" r:id="rId11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gs" Target="tags/tag1119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7" Type="http://schemas.openxmlformats.org/officeDocument/2006/relationships/tags" Target="../tags/tag154.xml"/><Relationship Id="rId16" Type="http://schemas.openxmlformats.org/officeDocument/2006/relationships/tags" Target="../tags/tag153.xml"/><Relationship Id="rId15" Type="http://schemas.openxmlformats.org/officeDocument/2006/relationships/tags" Target="../tags/tag152.xml"/><Relationship Id="rId14" Type="http://schemas.openxmlformats.org/officeDocument/2006/relationships/tags" Target="../tags/tag151.xml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8" Type="http://schemas.openxmlformats.org/officeDocument/2006/relationships/tags" Target="../tags/tag179.xml"/><Relationship Id="rId17" Type="http://schemas.openxmlformats.org/officeDocument/2006/relationships/tags" Target="../tags/tag178.xml"/><Relationship Id="rId16" Type="http://schemas.openxmlformats.org/officeDocument/2006/relationships/tags" Target="../tags/tag177.xml"/><Relationship Id="rId15" Type="http://schemas.openxmlformats.org/officeDocument/2006/relationships/tags" Target="../tags/tag176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7" Type="http://schemas.openxmlformats.org/officeDocument/2006/relationships/tags" Target="../tags/tag254.xml"/><Relationship Id="rId16" Type="http://schemas.openxmlformats.org/officeDocument/2006/relationships/tags" Target="../tags/tag253.xml"/><Relationship Id="rId15" Type="http://schemas.openxmlformats.org/officeDocument/2006/relationships/tags" Target="../tags/tag252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8" Type="http://schemas.openxmlformats.org/officeDocument/2006/relationships/tags" Target="../tags/tag279.xml"/><Relationship Id="rId17" Type="http://schemas.openxmlformats.org/officeDocument/2006/relationships/tags" Target="../tags/tag278.xml"/><Relationship Id="rId16" Type="http://schemas.openxmlformats.org/officeDocument/2006/relationships/tags" Target="../tags/tag277.xml"/><Relationship Id="rId15" Type="http://schemas.openxmlformats.org/officeDocument/2006/relationships/tags" Target="../tags/tag276.xml"/><Relationship Id="rId14" Type="http://schemas.openxmlformats.org/officeDocument/2006/relationships/tags" Target="../tags/tag275.xml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7" Type="http://schemas.openxmlformats.org/officeDocument/2006/relationships/tags" Target="../tags/tag354.xml"/><Relationship Id="rId16" Type="http://schemas.openxmlformats.org/officeDocument/2006/relationships/tags" Target="../tags/tag353.xml"/><Relationship Id="rId15" Type="http://schemas.openxmlformats.org/officeDocument/2006/relationships/tags" Target="../tags/tag352.xml"/><Relationship Id="rId14" Type="http://schemas.openxmlformats.org/officeDocument/2006/relationships/tags" Target="../tags/tag351.xml"/><Relationship Id="rId13" Type="http://schemas.openxmlformats.org/officeDocument/2006/relationships/tags" Target="../tags/tag350.xml"/><Relationship Id="rId12" Type="http://schemas.openxmlformats.org/officeDocument/2006/relationships/tags" Target="../tags/tag349.xml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70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8" Type="http://schemas.openxmlformats.org/officeDocument/2006/relationships/tags" Target="../tags/tag379.xml"/><Relationship Id="rId17" Type="http://schemas.openxmlformats.org/officeDocument/2006/relationships/tags" Target="../tags/tag378.xml"/><Relationship Id="rId16" Type="http://schemas.openxmlformats.org/officeDocument/2006/relationships/tags" Target="../tags/tag377.xml"/><Relationship Id="rId15" Type="http://schemas.openxmlformats.org/officeDocument/2006/relationships/tags" Target="../tags/tag376.xml"/><Relationship Id="rId14" Type="http://schemas.openxmlformats.org/officeDocument/2006/relationships/tags" Target="../tags/tag375.xml"/><Relationship Id="rId13" Type="http://schemas.openxmlformats.org/officeDocument/2006/relationships/tags" Target="../tags/tag374.xml"/><Relationship Id="rId12" Type="http://schemas.openxmlformats.org/officeDocument/2006/relationships/tags" Target="../tags/tag373.xml"/><Relationship Id="rId11" Type="http://schemas.openxmlformats.org/officeDocument/2006/relationships/tags" Target="../tags/tag372.xml"/><Relationship Id="rId10" Type="http://schemas.openxmlformats.org/officeDocument/2006/relationships/tags" Target="../tags/tag371.xml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7" Type="http://schemas.openxmlformats.org/officeDocument/2006/relationships/tags" Target="../tags/tag385.xml"/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400.xml"/><Relationship Id="rId8" Type="http://schemas.openxmlformats.org/officeDocument/2006/relationships/tags" Target="../tags/tag399.xml"/><Relationship Id="rId7" Type="http://schemas.openxmlformats.org/officeDocument/2006/relationships/tags" Target="../tags/tag398.xml"/><Relationship Id="rId6" Type="http://schemas.openxmlformats.org/officeDocument/2006/relationships/tags" Target="../tags/tag397.xml"/><Relationship Id="rId5" Type="http://schemas.openxmlformats.org/officeDocument/2006/relationships/tags" Target="../tags/tag396.xml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1" Type="http://schemas.openxmlformats.org/officeDocument/2006/relationships/tags" Target="../tags/tag402.xml"/><Relationship Id="rId10" Type="http://schemas.openxmlformats.org/officeDocument/2006/relationships/tags" Target="../tags/tag401.xml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409.xml"/><Relationship Id="rId7" Type="http://schemas.openxmlformats.org/officeDocument/2006/relationships/tags" Target="../tags/tag408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tags" Target="../tags/tag414.xml"/><Relationship Id="rId5" Type="http://schemas.openxmlformats.org/officeDocument/2006/relationships/tags" Target="../tags/tag413.xml"/><Relationship Id="rId4" Type="http://schemas.openxmlformats.org/officeDocument/2006/relationships/tags" Target="../tags/tag412.xml"/><Relationship Id="rId3" Type="http://schemas.openxmlformats.org/officeDocument/2006/relationships/tags" Target="../tags/tag411.xml"/><Relationship Id="rId2" Type="http://schemas.openxmlformats.org/officeDocument/2006/relationships/tags" Target="../tags/tag410.xml"/><Relationship Id="rId10" Type="http://schemas.openxmlformats.org/officeDocument/2006/relationships/tags" Target="../tags/tag418.xml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6" Type="http://schemas.openxmlformats.org/officeDocument/2006/relationships/tags" Target="../tags/tag423.xml"/><Relationship Id="rId5" Type="http://schemas.openxmlformats.org/officeDocument/2006/relationships/tags" Target="../tags/tag422.xml"/><Relationship Id="rId4" Type="http://schemas.openxmlformats.org/officeDocument/2006/relationships/tags" Target="../tags/tag421.xml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5" Type="http://schemas.openxmlformats.org/officeDocument/2006/relationships/tags" Target="../tags/tag427.xml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tags" Target="../tags/tag428.xml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7" Type="http://schemas.openxmlformats.org/officeDocument/2006/relationships/tags" Target="../tags/tag438.xml"/><Relationship Id="rId6" Type="http://schemas.openxmlformats.org/officeDocument/2006/relationships/tags" Target="../tags/tag437.xml"/><Relationship Id="rId5" Type="http://schemas.openxmlformats.org/officeDocument/2006/relationships/tags" Target="../tags/tag436.xml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446.xml"/><Relationship Id="rId8" Type="http://schemas.openxmlformats.org/officeDocument/2006/relationships/tags" Target="../tags/tag445.xml"/><Relationship Id="rId7" Type="http://schemas.openxmlformats.org/officeDocument/2006/relationships/tags" Target="../tags/tag444.xml"/><Relationship Id="rId6" Type="http://schemas.openxmlformats.org/officeDocument/2006/relationships/tags" Target="../tags/tag443.xml"/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7" Type="http://schemas.openxmlformats.org/officeDocument/2006/relationships/tags" Target="../tags/tag454.xml"/><Relationship Id="rId16" Type="http://schemas.openxmlformats.org/officeDocument/2006/relationships/tags" Target="../tags/tag453.xml"/><Relationship Id="rId15" Type="http://schemas.openxmlformats.org/officeDocument/2006/relationships/tags" Target="../tags/tag452.xml"/><Relationship Id="rId14" Type="http://schemas.openxmlformats.org/officeDocument/2006/relationships/tags" Target="../tags/tag451.xml"/><Relationship Id="rId13" Type="http://schemas.openxmlformats.org/officeDocument/2006/relationships/tags" Target="../tags/tag450.xml"/><Relationship Id="rId12" Type="http://schemas.openxmlformats.org/officeDocument/2006/relationships/tags" Target="../tags/tag449.xml"/><Relationship Id="rId11" Type="http://schemas.openxmlformats.org/officeDocument/2006/relationships/tags" Target="../tags/tag448.xml"/><Relationship Id="rId10" Type="http://schemas.openxmlformats.org/officeDocument/2006/relationships/tags" Target="../tags/tag447.xml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470.xml"/><Relationship Id="rId8" Type="http://schemas.openxmlformats.org/officeDocument/2006/relationships/tags" Target="../tags/tag469.xml"/><Relationship Id="rId7" Type="http://schemas.openxmlformats.org/officeDocument/2006/relationships/tags" Target="../tags/tag468.xml"/><Relationship Id="rId6" Type="http://schemas.openxmlformats.org/officeDocument/2006/relationships/tags" Target="../tags/tag467.xml"/><Relationship Id="rId5" Type="http://schemas.openxmlformats.org/officeDocument/2006/relationships/tags" Target="../tags/tag466.xml"/><Relationship Id="rId4" Type="http://schemas.openxmlformats.org/officeDocument/2006/relationships/tags" Target="../tags/tag465.xml"/><Relationship Id="rId3" Type="http://schemas.openxmlformats.org/officeDocument/2006/relationships/tags" Target="../tags/tag464.xml"/><Relationship Id="rId2" Type="http://schemas.openxmlformats.org/officeDocument/2006/relationships/tags" Target="../tags/tag463.xml"/><Relationship Id="rId18" Type="http://schemas.openxmlformats.org/officeDocument/2006/relationships/tags" Target="../tags/tag479.xml"/><Relationship Id="rId17" Type="http://schemas.openxmlformats.org/officeDocument/2006/relationships/tags" Target="../tags/tag478.xml"/><Relationship Id="rId16" Type="http://schemas.openxmlformats.org/officeDocument/2006/relationships/tags" Target="../tags/tag477.xml"/><Relationship Id="rId15" Type="http://schemas.openxmlformats.org/officeDocument/2006/relationships/tags" Target="../tags/tag476.xml"/><Relationship Id="rId14" Type="http://schemas.openxmlformats.org/officeDocument/2006/relationships/tags" Target="../tags/tag475.xml"/><Relationship Id="rId13" Type="http://schemas.openxmlformats.org/officeDocument/2006/relationships/tags" Target="../tags/tag474.xml"/><Relationship Id="rId12" Type="http://schemas.openxmlformats.org/officeDocument/2006/relationships/tags" Target="../tags/tag473.xml"/><Relationship Id="rId11" Type="http://schemas.openxmlformats.org/officeDocument/2006/relationships/tags" Target="../tags/tag472.xml"/><Relationship Id="rId10" Type="http://schemas.openxmlformats.org/officeDocument/2006/relationships/tags" Target="../tags/tag471.xml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7" Type="http://schemas.openxmlformats.org/officeDocument/2006/relationships/tags" Target="../tags/tag485.xml"/><Relationship Id="rId6" Type="http://schemas.openxmlformats.org/officeDocument/2006/relationships/tags" Target="../tags/tag484.xml"/><Relationship Id="rId5" Type="http://schemas.openxmlformats.org/officeDocument/2006/relationships/tags" Target="../tags/tag483.xml"/><Relationship Id="rId4" Type="http://schemas.openxmlformats.org/officeDocument/2006/relationships/tags" Target="../tags/tag482.xml"/><Relationship Id="rId3" Type="http://schemas.openxmlformats.org/officeDocument/2006/relationships/tags" Target="../tags/tag481.xml"/><Relationship Id="rId2" Type="http://schemas.openxmlformats.org/officeDocument/2006/relationships/tags" Target="../tags/tag480.xml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492.xml"/><Relationship Id="rId7" Type="http://schemas.openxmlformats.org/officeDocument/2006/relationships/tags" Target="../tags/tag491.xml"/><Relationship Id="rId6" Type="http://schemas.openxmlformats.org/officeDocument/2006/relationships/tags" Target="../tags/tag490.xml"/><Relationship Id="rId5" Type="http://schemas.openxmlformats.org/officeDocument/2006/relationships/tags" Target="../tags/tag489.xml"/><Relationship Id="rId4" Type="http://schemas.openxmlformats.org/officeDocument/2006/relationships/tags" Target="../tags/tag488.xml"/><Relationship Id="rId3" Type="http://schemas.openxmlformats.org/officeDocument/2006/relationships/tags" Target="../tags/tag487.xml"/><Relationship Id="rId2" Type="http://schemas.openxmlformats.org/officeDocument/2006/relationships/tags" Target="../tags/tag486.xml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500.xml"/><Relationship Id="rId8" Type="http://schemas.openxmlformats.org/officeDocument/2006/relationships/tags" Target="../tags/tag499.xml"/><Relationship Id="rId7" Type="http://schemas.openxmlformats.org/officeDocument/2006/relationships/tags" Target="../tags/tag498.xml"/><Relationship Id="rId6" Type="http://schemas.openxmlformats.org/officeDocument/2006/relationships/tags" Target="../tags/tag497.xml"/><Relationship Id="rId5" Type="http://schemas.openxmlformats.org/officeDocument/2006/relationships/tags" Target="../tags/tag496.xml"/><Relationship Id="rId4" Type="http://schemas.openxmlformats.org/officeDocument/2006/relationships/tags" Target="../tags/tag495.xml"/><Relationship Id="rId3" Type="http://schemas.openxmlformats.org/officeDocument/2006/relationships/tags" Target="../tags/tag494.xml"/><Relationship Id="rId2" Type="http://schemas.openxmlformats.org/officeDocument/2006/relationships/tags" Target="../tags/tag493.xml"/><Relationship Id="rId11" Type="http://schemas.openxmlformats.org/officeDocument/2006/relationships/tags" Target="../tags/tag502.xml"/><Relationship Id="rId10" Type="http://schemas.openxmlformats.org/officeDocument/2006/relationships/tags" Target="../tags/tag501.xml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7" Type="http://schemas.openxmlformats.org/officeDocument/2006/relationships/tags" Target="../tags/tag508.xml"/><Relationship Id="rId6" Type="http://schemas.openxmlformats.org/officeDocument/2006/relationships/tags" Target="../tags/tag507.xml"/><Relationship Id="rId5" Type="http://schemas.openxmlformats.org/officeDocument/2006/relationships/tags" Target="../tags/tag506.xml"/><Relationship Id="rId4" Type="http://schemas.openxmlformats.org/officeDocument/2006/relationships/tags" Target="../tags/tag505.xml"/><Relationship Id="rId3" Type="http://schemas.openxmlformats.org/officeDocument/2006/relationships/tags" Target="../tags/tag504.xml"/><Relationship Id="rId2" Type="http://schemas.openxmlformats.org/officeDocument/2006/relationships/tags" Target="../tags/tag503.xml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517.xml"/><Relationship Id="rId8" Type="http://schemas.openxmlformats.org/officeDocument/2006/relationships/tags" Target="../tags/tag516.xml"/><Relationship Id="rId7" Type="http://schemas.openxmlformats.org/officeDocument/2006/relationships/tags" Target="../tags/tag515.xml"/><Relationship Id="rId6" Type="http://schemas.openxmlformats.org/officeDocument/2006/relationships/tags" Target="../tags/tag514.xml"/><Relationship Id="rId5" Type="http://schemas.openxmlformats.org/officeDocument/2006/relationships/tags" Target="../tags/tag513.xml"/><Relationship Id="rId4" Type="http://schemas.openxmlformats.org/officeDocument/2006/relationships/tags" Target="../tags/tag512.xml"/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0" Type="http://schemas.openxmlformats.org/officeDocument/2006/relationships/tags" Target="../tags/tag518.xml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6" Type="http://schemas.openxmlformats.org/officeDocument/2006/relationships/tags" Target="../tags/tag523.xml"/><Relationship Id="rId5" Type="http://schemas.openxmlformats.org/officeDocument/2006/relationships/tags" Target="../tags/tag522.xml"/><Relationship Id="rId4" Type="http://schemas.openxmlformats.org/officeDocument/2006/relationships/tags" Target="../tags/tag521.xml"/><Relationship Id="rId3" Type="http://schemas.openxmlformats.org/officeDocument/2006/relationships/tags" Target="../tags/tag520.xml"/><Relationship Id="rId2" Type="http://schemas.openxmlformats.org/officeDocument/2006/relationships/tags" Target="../tags/tag519.xml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5" Type="http://schemas.openxmlformats.org/officeDocument/2006/relationships/tags" Target="../tags/tag527.xml"/><Relationship Id="rId4" Type="http://schemas.openxmlformats.org/officeDocument/2006/relationships/tags" Target="../tags/tag526.xml"/><Relationship Id="rId3" Type="http://schemas.openxmlformats.org/officeDocument/2006/relationships/tags" Target="../tags/tag525.xml"/><Relationship Id="rId2" Type="http://schemas.openxmlformats.org/officeDocument/2006/relationships/tags" Target="../tags/tag524.xml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6" Type="http://schemas.openxmlformats.org/officeDocument/2006/relationships/tags" Target="../tags/tag532.xml"/><Relationship Id="rId5" Type="http://schemas.openxmlformats.org/officeDocument/2006/relationships/tags" Target="../tags/tag531.xml"/><Relationship Id="rId4" Type="http://schemas.openxmlformats.org/officeDocument/2006/relationships/tags" Target="../tags/tag530.xml"/><Relationship Id="rId3" Type="http://schemas.openxmlformats.org/officeDocument/2006/relationships/tags" Target="../tags/tag529.xml"/><Relationship Id="rId2" Type="http://schemas.openxmlformats.org/officeDocument/2006/relationships/tags" Target="../tags/tag528.xml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7" Type="http://schemas.openxmlformats.org/officeDocument/2006/relationships/tags" Target="../tags/tag538.xml"/><Relationship Id="rId6" Type="http://schemas.openxmlformats.org/officeDocument/2006/relationships/tags" Target="../tags/tag537.xml"/><Relationship Id="rId5" Type="http://schemas.openxmlformats.org/officeDocument/2006/relationships/tags" Target="../tags/tag536.xml"/><Relationship Id="rId4" Type="http://schemas.openxmlformats.org/officeDocument/2006/relationships/tags" Target="../tags/tag535.xml"/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546.xml"/><Relationship Id="rId8" Type="http://schemas.openxmlformats.org/officeDocument/2006/relationships/tags" Target="../tags/tag545.xml"/><Relationship Id="rId7" Type="http://schemas.openxmlformats.org/officeDocument/2006/relationships/tags" Target="../tags/tag544.xml"/><Relationship Id="rId6" Type="http://schemas.openxmlformats.org/officeDocument/2006/relationships/tags" Target="../tags/tag543.xml"/><Relationship Id="rId5" Type="http://schemas.openxmlformats.org/officeDocument/2006/relationships/tags" Target="../tags/tag542.xml"/><Relationship Id="rId4" Type="http://schemas.openxmlformats.org/officeDocument/2006/relationships/tags" Target="../tags/tag541.xml"/><Relationship Id="rId3" Type="http://schemas.openxmlformats.org/officeDocument/2006/relationships/tags" Target="../tags/tag540.xml"/><Relationship Id="rId2" Type="http://schemas.openxmlformats.org/officeDocument/2006/relationships/tags" Target="../tags/tag539.xml"/><Relationship Id="rId17" Type="http://schemas.openxmlformats.org/officeDocument/2006/relationships/tags" Target="../tags/tag554.xml"/><Relationship Id="rId16" Type="http://schemas.openxmlformats.org/officeDocument/2006/relationships/tags" Target="../tags/tag553.xml"/><Relationship Id="rId15" Type="http://schemas.openxmlformats.org/officeDocument/2006/relationships/tags" Target="../tags/tag552.xml"/><Relationship Id="rId14" Type="http://schemas.openxmlformats.org/officeDocument/2006/relationships/tags" Target="../tags/tag551.xml"/><Relationship Id="rId13" Type="http://schemas.openxmlformats.org/officeDocument/2006/relationships/tags" Target="../tags/tag550.xml"/><Relationship Id="rId12" Type="http://schemas.openxmlformats.org/officeDocument/2006/relationships/tags" Target="../tags/tag549.xml"/><Relationship Id="rId11" Type="http://schemas.openxmlformats.org/officeDocument/2006/relationships/tags" Target="../tags/tag548.xml"/><Relationship Id="rId10" Type="http://schemas.openxmlformats.org/officeDocument/2006/relationships/tags" Target="../tags/tag547.xml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570.xml"/><Relationship Id="rId8" Type="http://schemas.openxmlformats.org/officeDocument/2006/relationships/tags" Target="../tags/tag569.xml"/><Relationship Id="rId7" Type="http://schemas.openxmlformats.org/officeDocument/2006/relationships/tags" Target="../tags/tag568.xml"/><Relationship Id="rId6" Type="http://schemas.openxmlformats.org/officeDocument/2006/relationships/tags" Target="../tags/tag567.xml"/><Relationship Id="rId5" Type="http://schemas.openxmlformats.org/officeDocument/2006/relationships/tags" Target="../tags/tag566.xml"/><Relationship Id="rId4" Type="http://schemas.openxmlformats.org/officeDocument/2006/relationships/tags" Target="../tags/tag565.xml"/><Relationship Id="rId3" Type="http://schemas.openxmlformats.org/officeDocument/2006/relationships/tags" Target="../tags/tag564.xml"/><Relationship Id="rId2" Type="http://schemas.openxmlformats.org/officeDocument/2006/relationships/tags" Target="../tags/tag563.xml"/><Relationship Id="rId18" Type="http://schemas.openxmlformats.org/officeDocument/2006/relationships/tags" Target="../tags/tag579.xml"/><Relationship Id="rId17" Type="http://schemas.openxmlformats.org/officeDocument/2006/relationships/tags" Target="../tags/tag578.xml"/><Relationship Id="rId16" Type="http://schemas.openxmlformats.org/officeDocument/2006/relationships/tags" Target="../tags/tag577.xml"/><Relationship Id="rId15" Type="http://schemas.openxmlformats.org/officeDocument/2006/relationships/tags" Target="../tags/tag576.xml"/><Relationship Id="rId14" Type="http://schemas.openxmlformats.org/officeDocument/2006/relationships/tags" Target="../tags/tag575.xml"/><Relationship Id="rId13" Type="http://schemas.openxmlformats.org/officeDocument/2006/relationships/tags" Target="../tags/tag574.xml"/><Relationship Id="rId12" Type="http://schemas.openxmlformats.org/officeDocument/2006/relationships/tags" Target="../tags/tag573.xml"/><Relationship Id="rId11" Type="http://schemas.openxmlformats.org/officeDocument/2006/relationships/tags" Target="../tags/tag572.xml"/><Relationship Id="rId10" Type="http://schemas.openxmlformats.org/officeDocument/2006/relationships/tags" Target="../tags/tag571.xml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7" Type="http://schemas.openxmlformats.org/officeDocument/2006/relationships/tags" Target="../tags/tag585.xml"/><Relationship Id="rId6" Type="http://schemas.openxmlformats.org/officeDocument/2006/relationships/tags" Target="../tags/tag584.xml"/><Relationship Id="rId5" Type="http://schemas.openxmlformats.org/officeDocument/2006/relationships/tags" Target="../tags/tag583.xml"/><Relationship Id="rId4" Type="http://schemas.openxmlformats.org/officeDocument/2006/relationships/tags" Target="../tags/tag582.xml"/><Relationship Id="rId3" Type="http://schemas.openxmlformats.org/officeDocument/2006/relationships/tags" Target="../tags/tag581.xml"/><Relationship Id="rId2" Type="http://schemas.openxmlformats.org/officeDocument/2006/relationships/tags" Target="../tags/tag580.xml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tags" Target="../tags/tag592.xml"/><Relationship Id="rId7" Type="http://schemas.openxmlformats.org/officeDocument/2006/relationships/tags" Target="../tags/tag591.xml"/><Relationship Id="rId6" Type="http://schemas.openxmlformats.org/officeDocument/2006/relationships/tags" Target="../tags/tag590.xml"/><Relationship Id="rId5" Type="http://schemas.openxmlformats.org/officeDocument/2006/relationships/tags" Target="../tags/tag589.xml"/><Relationship Id="rId4" Type="http://schemas.openxmlformats.org/officeDocument/2006/relationships/tags" Target="../tags/tag588.xml"/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600.xml"/><Relationship Id="rId8" Type="http://schemas.openxmlformats.org/officeDocument/2006/relationships/tags" Target="../tags/tag599.xml"/><Relationship Id="rId7" Type="http://schemas.openxmlformats.org/officeDocument/2006/relationships/tags" Target="../tags/tag598.xml"/><Relationship Id="rId6" Type="http://schemas.openxmlformats.org/officeDocument/2006/relationships/tags" Target="../tags/tag597.xml"/><Relationship Id="rId5" Type="http://schemas.openxmlformats.org/officeDocument/2006/relationships/tags" Target="../tags/tag596.xml"/><Relationship Id="rId4" Type="http://schemas.openxmlformats.org/officeDocument/2006/relationships/tags" Target="../tags/tag595.xml"/><Relationship Id="rId3" Type="http://schemas.openxmlformats.org/officeDocument/2006/relationships/tags" Target="../tags/tag594.xml"/><Relationship Id="rId2" Type="http://schemas.openxmlformats.org/officeDocument/2006/relationships/tags" Target="../tags/tag593.xml"/><Relationship Id="rId11" Type="http://schemas.openxmlformats.org/officeDocument/2006/relationships/tags" Target="../tags/tag602.xml"/><Relationship Id="rId10" Type="http://schemas.openxmlformats.org/officeDocument/2006/relationships/tags" Target="../tags/tag601.xml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tags" Target="../tags/tag609.xml"/><Relationship Id="rId7" Type="http://schemas.openxmlformats.org/officeDocument/2006/relationships/tags" Target="../tags/tag608.xml"/><Relationship Id="rId6" Type="http://schemas.openxmlformats.org/officeDocument/2006/relationships/tags" Target="../tags/tag607.xml"/><Relationship Id="rId5" Type="http://schemas.openxmlformats.org/officeDocument/2006/relationships/tags" Target="../tags/tag606.xml"/><Relationship Id="rId4" Type="http://schemas.openxmlformats.org/officeDocument/2006/relationships/tags" Target="../tags/tag605.xml"/><Relationship Id="rId3" Type="http://schemas.openxmlformats.org/officeDocument/2006/relationships/tags" Target="../tags/tag604.xml"/><Relationship Id="rId2" Type="http://schemas.openxmlformats.org/officeDocument/2006/relationships/tags" Target="../tags/tag603.xml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617.xml"/><Relationship Id="rId8" Type="http://schemas.openxmlformats.org/officeDocument/2006/relationships/tags" Target="../tags/tag616.xml"/><Relationship Id="rId7" Type="http://schemas.openxmlformats.org/officeDocument/2006/relationships/tags" Target="../tags/tag615.xml"/><Relationship Id="rId6" Type="http://schemas.openxmlformats.org/officeDocument/2006/relationships/tags" Target="../tags/tag614.xml"/><Relationship Id="rId5" Type="http://schemas.openxmlformats.org/officeDocument/2006/relationships/tags" Target="../tags/tag613.xml"/><Relationship Id="rId4" Type="http://schemas.openxmlformats.org/officeDocument/2006/relationships/tags" Target="../tags/tag612.xml"/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0" Type="http://schemas.openxmlformats.org/officeDocument/2006/relationships/tags" Target="../tags/tag618.xml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6" Type="http://schemas.openxmlformats.org/officeDocument/2006/relationships/tags" Target="../tags/tag623.xml"/><Relationship Id="rId5" Type="http://schemas.openxmlformats.org/officeDocument/2006/relationships/tags" Target="../tags/tag622.xml"/><Relationship Id="rId4" Type="http://schemas.openxmlformats.org/officeDocument/2006/relationships/tags" Target="../tags/tag621.xml"/><Relationship Id="rId3" Type="http://schemas.openxmlformats.org/officeDocument/2006/relationships/tags" Target="../tags/tag620.xml"/><Relationship Id="rId2" Type="http://schemas.openxmlformats.org/officeDocument/2006/relationships/tags" Target="../tags/tag619.xml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5" Type="http://schemas.openxmlformats.org/officeDocument/2006/relationships/tags" Target="../tags/tag627.xml"/><Relationship Id="rId4" Type="http://schemas.openxmlformats.org/officeDocument/2006/relationships/tags" Target="../tags/tag626.xml"/><Relationship Id="rId3" Type="http://schemas.openxmlformats.org/officeDocument/2006/relationships/tags" Target="../tags/tag625.xml"/><Relationship Id="rId2" Type="http://schemas.openxmlformats.org/officeDocument/2006/relationships/tags" Target="../tags/tag624.xml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6" Type="http://schemas.openxmlformats.org/officeDocument/2006/relationships/tags" Target="../tags/tag632.xml"/><Relationship Id="rId5" Type="http://schemas.openxmlformats.org/officeDocument/2006/relationships/tags" Target="../tags/tag631.xml"/><Relationship Id="rId4" Type="http://schemas.openxmlformats.org/officeDocument/2006/relationships/tags" Target="../tags/tag630.xml"/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7" Type="http://schemas.openxmlformats.org/officeDocument/2006/relationships/tags" Target="../tags/tag638.xml"/><Relationship Id="rId6" Type="http://schemas.openxmlformats.org/officeDocument/2006/relationships/tags" Target="../tags/tag637.xml"/><Relationship Id="rId5" Type="http://schemas.openxmlformats.org/officeDocument/2006/relationships/tags" Target="../tags/tag636.xml"/><Relationship Id="rId4" Type="http://schemas.openxmlformats.org/officeDocument/2006/relationships/tags" Target="../tags/tag635.xml"/><Relationship Id="rId3" Type="http://schemas.openxmlformats.org/officeDocument/2006/relationships/tags" Target="../tags/tag634.xml"/><Relationship Id="rId2" Type="http://schemas.openxmlformats.org/officeDocument/2006/relationships/tags" Target="../tags/tag633.xml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9" Type="http://schemas.openxmlformats.org/officeDocument/2006/relationships/tags" Target="../tags/tag646.xml"/><Relationship Id="rId8" Type="http://schemas.openxmlformats.org/officeDocument/2006/relationships/tags" Target="../tags/tag645.xml"/><Relationship Id="rId7" Type="http://schemas.openxmlformats.org/officeDocument/2006/relationships/tags" Target="../tags/tag644.xml"/><Relationship Id="rId6" Type="http://schemas.openxmlformats.org/officeDocument/2006/relationships/tags" Target="../tags/tag643.xml"/><Relationship Id="rId5" Type="http://schemas.openxmlformats.org/officeDocument/2006/relationships/tags" Target="../tags/tag642.xml"/><Relationship Id="rId4" Type="http://schemas.openxmlformats.org/officeDocument/2006/relationships/tags" Target="../tags/tag641.xml"/><Relationship Id="rId3" Type="http://schemas.openxmlformats.org/officeDocument/2006/relationships/tags" Target="../tags/tag640.xml"/><Relationship Id="rId2" Type="http://schemas.openxmlformats.org/officeDocument/2006/relationships/tags" Target="../tags/tag639.xml"/><Relationship Id="rId17" Type="http://schemas.openxmlformats.org/officeDocument/2006/relationships/tags" Target="../tags/tag654.xml"/><Relationship Id="rId16" Type="http://schemas.openxmlformats.org/officeDocument/2006/relationships/tags" Target="../tags/tag653.xml"/><Relationship Id="rId15" Type="http://schemas.openxmlformats.org/officeDocument/2006/relationships/tags" Target="../tags/tag652.xml"/><Relationship Id="rId14" Type="http://schemas.openxmlformats.org/officeDocument/2006/relationships/tags" Target="../tags/tag651.xml"/><Relationship Id="rId13" Type="http://schemas.openxmlformats.org/officeDocument/2006/relationships/tags" Target="../tags/tag650.xml"/><Relationship Id="rId12" Type="http://schemas.openxmlformats.org/officeDocument/2006/relationships/tags" Target="../tags/tag649.xml"/><Relationship Id="rId11" Type="http://schemas.openxmlformats.org/officeDocument/2006/relationships/tags" Target="../tags/tag648.xml"/><Relationship Id="rId10" Type="http://schemas.openxmlformats.org/officeDocument/2006/relationships/tags" Target="../tags/tag647.xml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tags" Target="../tags/tag670.xml"/><Relationship Id="rId8" Type="http://schemas.openxmlformats.org/officeDocument/2006/relationships/tags" Target="../tags/tag669.xml"/><Relationship Id="rId7" Type="http://schemas.openxmlformats.org/officeDocument/2006/relationships/tags" Target="../tags/tag668.xml"/><Relationship Id="rId6" Type="http://schemas.openxmlformats.org/officeDocument/2006/relationships/tags" Target="../tags/tag667.xml"/><Relationship Id="rId5" Type="http://schemas.openxmlformats.org/officeDocument/2006/relationships/tags" Target="../tags/tag666.xml"/><Relationship Id="rId4" Type="http://schemas.openxmlformats.org/officeDocument/2006/relationships/tags" Target="../tags/tag665.xml"/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8" Type="http://schemas.openxmlformats.org/officeDocument/2006/relationships/tags" Target="../tags/tag679.xml"/><Relationship Id="rId17" Type="http://schemas.openxmlformats.org/officeDocument/2006/relationships/tags" Target="../tags/tag678.xml"/><Relationship Id="rId16" Type="http://schemas.openxmlformats.org/officeDocument/2006/relationships/tags" Target="../tags/tag677.xml"/><Relationship Id="rId15" Type="http://schemas.openxmlformats.org/officeDocument/2006/relationships/tags" Target="../tags/tag676.xml"/><Relationship Id="rId14" Type="http://schemas.openxmlformats.org/officeDocument/2006/relationships/tags" Target="../tags/tag675.xml"/><Relationship Id="rId13" Type="http://schemas.openxmlformats.org/officeDocument/2006/relationships/tags" Target="../tags/tag674.xml"/><Relationship Id="rId12" Type="http://schemas.openxmlformats.org/officeDocument/2006/relationships/tags" Target="../tags/tag673.xml"/><Relationship Id="rId11" Type="http://schemas.openxmlformats.org/officeDocument/2006/relationships/tags" Target="../tags/tag672.xml"/><Relationship Id="rId10" Type="http://schemas.openxmlformats.org/officeDocument/2006/relationships/tags" Target="../tags/tag671.xml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7" Type="http://schemas.openxmlformats.org/officeDocument/2006/relationships/tags" Target="../tags/tag685.xml"/><Relationship Id="rId6" Type="http://schemas.openxmlformats.org/officeDocument/2006/relationships/tags" Target="../tags/tag684.xml"/><Relationship Id="rId5" Type="http://schemas.openxmlformats.org/officeDocument/2006/relationships/tags" Target="../tags/tag683.xml"/><Relationship Id="rId4" Type="http://schemas.openxmlformats.org/officeDocument/2006/relationships/tags" Target="../tags/tag682.xml"/><Relationship Id="rId3" Type="http://schemas.openxmlformats.org/officeDocument/2006/relationships/tags" Target="../tags/tag681.xml"/><Relationship Id="rId2" Type="http://schemas.openxmlformats.org/officeDocument/2006/relationships/tags" Target="../tags/tag680.xml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7" Type="http://schemas.openxmlformats.org/officeDocument/2006/relationships/tags" Target="../tags/tag691.xml"/><Relationship Id="rId6" Type="http://schemas.openxmlformats.org/officeDocument/2006/relationships/tags" Target="../tags/tag690.xml"/><Relationship Id="rId5" Type="http://schemas.openxmlformats.org/officeDocument/2006/relationships/tags" Target="../tags/tag689.xml"/><Relationship Id="rId4" Type="http://schemas.openxmlformats.org/officeDocument/2006/relationships/tags" Target="../tags/tag688.xml"/><Relationship Id="rId3" Type="http://schemas.openxmlformats.org/officeDocument/2006/relationships/tags" Target="../tags/tag687.xml"/><Relationship Id="rId2" Type="http://schemas.openxmlformats.org/officeDocument/2006/relationships/tags" Target="../tags/tag686.xml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700.xml"/><Relationship Id="rId8" Type="http://schemas.openxmlformats.org/officeDocument/2006/relationships/tags" Target="../tags/tag699.xml"/><Relationship Id="rId7" Type="http://schemas.openxmlformats.org/officeDocument/2006/relationships/tags" Target="../tags/tag698.xml"/><Relationship Id="rId6" Type="http://schemas.openxmlformats.org/officeDocument/2006/relationships/tags" Target="../tags/tag697.xml"/><Relationship Id="rId5" Type="http://schemas.openxmlformats.org/officeDocument/2006/relationships/tags" Target="../tags/tag696.xml"/><Relationship Id="rId4" Type="http://schemas.openxmlformats.org/officeDocument/2006/relationships/tags" Target="../tags/tag695.xml"/><Relationship Id="rId3" Type="http://schemas.openxmlformats.org/officeDocument/2006/relationships/tags" Target="../tags/tag694.xml"/><Relationship Id="rId2" Type="http://schemas.openxmlformats.org/officeDocument/2006/relationships/tags" Target="../tags/tag693.xml"/><Relationship Id="rId11" Type="http://schemas.openxmlformats.org/officeDocument/2006/relationships/tags" Target="../tags/tag702.xml"/><Relationship Id="rId10" Type="http://schemas.openxmlformats.org/officeDocument/2006/relationships/tags" Target="../tags/tag701.xml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tags" Target="../tags/tag709.xml"/><Relationship Id="rId7" Type="http://schemas.openxmlformats.org/officeDocument/2006/relationships/tags" Target="../tags/tag708.xml"/><Relationship Id="rId6" Type="http://schemas.openxmlformats.org/officeDocument/2006/relationships/tags" Target="../tags/tag707.xml"/><Relationship Id="rId5" Type="http://schemas.openxmlformats.org/officeDocument/2006/relationships/tags" Target="../tags/tag706.xml"/><Relationship Id="rId4" Type="http://schemas.openxmlformats.org/officeDocument/2006/relationships/tags" Target="../tags/tag705.xml"/><Relationship Id="rId3" Type="http://schemas.openxmlformats.org/officeDocument/2006/relationships/tags" Target="../tags/tag704.xml"/><Relationship Id="rId2" Type="http://schemas.openxmlformats.org/officeDocument/2006/relationships/tags" Target="../tags/tag703.xml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tags" Target="../tags/tag717.xml"/><Relationship Id="rId8" Type="http://schemas.openxmlformats.org/officeDocument/2006/relationships/tags" Target="../tags/tag716.xml"/><Relationship Id="rId7" Type="http://schemas.openxmlformats.org/officeDocument/2006/relationships/tags" Target="../tags/tag715.xml"/><Relationship Id="rId6" Type="http://schemas.openxmlformats.org/officeDocument/2006/relationships/tags" Target="../tags/tag714.xml"/><Relationship Id="rId5" Type="http://schemas.openxmlformats.org/officeDocument/2006/relationships/tags" Target="../tags/tag713.xml"/><Relationship Id="rId4" Type="http://schemas.openxmlformats.org/officeDocument/2006/relationships/tags" Target="../tags/tag712.xml"/><Relationship Id="rId3" Type="http://schemas.openxmlformats.org/officeDocument/2006/relationships/tags" Target="../tags/tag711.xml"/><Relationship Id="rId2" Type="http://schemas.openxmlformats.org/officeDocument/2006/relationships/tags" Target="../tags/tag710.xml"/><Relationship Id="rId10" Type="http://schemas.openxmlformats.org/officeDocument/2006/relationships/tags" Target="../tags/tag718.xml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5" Type="http://schemas.openxmlformats.org/officeDocument/2006/relationships/tags" Target="../tags/tag727.xml"/><Relationship Id="rId4" Type="http://schemas.openxmlformats.org/officeDocument/2006/relationships/tags" Target="../tags/tag726.xml"/><Relationship Id="rId3" Type="http://schemas.openxmlformats.org/officeDocument/2006/relationships/tags" Target="../tags/tag725.xml"/><Relationship Id="rId2" Type="http://schemas.openxmlformats.org/officeDocument/2006/relationships/tags" Target="../tags/tag724.xml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6" Type="http://schemas.openxmlformats.org/officeDocument/2006/relationships/tags" Target="../tags/tag732.xml"/><Relationship Id="rId5" Type="http://schemas.openxmlformats.org/officeDocument/2006/relationships/tags" Target="../tags/tag731.xml"/><Relationship Id="rId4" Type="http://schemas.openxmlformats.org/officeDocument/2006/relationships/tags" Target="../tags/tag730.xml"/><Relationship Id="rId3" Type="http://schemas.openxmlformats.org/officeDocument/2006/relationships/tags" Target="../tags/tag729.xml"/><Relationship Id="rId2" Type="http://schemas.openxmlformats.org/officeDocument/2006/relationships/tags" Target="../tags/tag728.xml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7" Type="http://schemas.openxmlformats.org/officeDocument/2006/relationships/tags" Target="../tags/tag738.xml"/><Relationship Id="rId6" Type="http://schemas.openxmlformats.org/officeDocument/2006/relationships/tags" Target="../tags/tag737.xml"/><Relationship Id="rId5" Type="http://schemas.openxmlformats.org/officeDocument/2006/relationships/tags" Target="../tags/tag736.xml"/><Relationship Id="rId4" Type="http://schemas.openxmlformats.org/officeDocument/2006/relationships/tags" Target="../tags/tag735.xml"/><Relationship Id="rId3" Type="http://schemas.openxmlformats.org/officeDocument/2006/relationships/tags" Target="../tags/tag734.xml"/><Relationship Id="rId2" Type="http://schemas.openxmlformats.org/officeDocument/2006/relationships/tags" Target="../tags/tag733.xml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9" Type="http://schemas.openxmlformats.org/officeDocument/2006/relationships/tags" Target="../tags/tag746.xml"/><Relationship Id="rId8" Type="http://schemas.openxmlformats.org/officeDocument/2006/relationships/tags" Target="../tags/tag745.xml"/><Relationship Id="rId7" Type="http://schemas.openxmlformats.org/officeDocument/2006/relationships/tags" Target="../tags/tag744.xml"/><Relationship Id="rId6" Type="http://schemas.openxmlformats.org/officeDocument/2006/relationships/tags" Target="../tags/tag743.xml"/><Relationship Id="rId5" Type="http://schemas.openxmlformats.org/officeDocument/2006/relationships/tags" Target="../tags/tag742.xml"/><Relationship Id="rId4" Type="http://schemas.openxmlformats.org/officeDocument/2006/relationships/tags" Target="../tags/tag741.xml"/><Relationship Id="rId3" Type="http://schemas.openxmlformats.org/officeDocument/2006/relationships/tags" Target="../tags/tag740.xml"/><Relationship Id="rId2" Type="http://schemas.openxmlformats.org/officeDocument/2006/relationships/tags" Target="../tags/tag739.xml"/><Relationship Id="rId17" Type="http://schemas.openxmlformats.org/officeDocument/2006/relationships/tags" Target="../tags/tag754.xml"/><Relationship Id="rId16" Type="http://schemas.openxmlformats.org/officeDocument/2006/relationships/tags" Target="../tags/tag753.xml"/><Relationship Id="rId15" Type="http://schemas.openxmlformats.org/officeDocument/2006/relationships/tags" Target="../tags/tag752.xml"/><Relationship Id="rId14" Type="http://schemas.openxmlformats.org/officeDocument/2006/relationships/tags" Target="../tags/tag751.xml"/><Relationship Id="rId13" Type="http://schemas.openxmlformats.org/officeDocument/2006/relationships/tags" Target="../tags/tag750.xml"/><Relationship Id="rId12" Type="http://schemas.openxmlformats.org/officeDocument/2006/relationships/tags" Target="../tags/tag749.xml"/><Relationship Id="rId11" Type="http://schemas.openxmlformats.org/officeDocument/2006/relationships/tags" Target="../tags/tag748.xml"/><Relationship Id="rId10" Type="http://schemas.openxmlformats.org/officeDocument/2006/relationships/tags" Target="../tags/tag747.xml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9" Type="http://schemas.openxmlformats.org/officeDocument/2006/relationships/tags" Target="../tags/tag770.xml"/><Relationship Id="rId8" Type="http://schemas.openxmlformats.org/officeDocument/2006/relationships/tags" Target="../tags/tag769.xml"/><Relationship Id="rId7" Type="http://schemas.openxmlformats.org/officeDocument/2006/relationships/tags" Target="../tags/tag768.xml"/><Relationship Id="rId6" Type="http://schemas.openxmlformats.org/officeDocument/2006/relationships/tags" Target="../tags/tag767.xml"/><Relationship Id="rId5" Type="http://schemas.openxmlformats.org/officeDocument/2006/relationships/tags" Target="../tags/tag766.xml"/><Relationship Id="rId4" Type="http://schemas.openxmlformats.org/officeDocument/2006/relationships/tags" Target="../tags/tag765.xml"/><Relationship Id="rId3" Type="http://schemas.openxmlformats.org/officeDocument/2006/relationships/tags" Target="../tags/tag764.xml"/><Relationship Id="rId2" Type="http://schemas.openxmlformats.org/officeDocument/2006/relationships/tags" Target="../tags/tag763.xml"/><Relationship Id="rId18" Type="http://schemas.openxmlformats.org/officeDocument/2006/relationships/tags" Target="../tags/tag779.xml"/><Relationship Id="rId17" Type="http://schemas.openxmlformats.org/officeDocument/2006/relationships/tags" Target="../tags/tag778.xml"/><Relationship Id="rId16" Type="http://schemas.openxmlformats.org/officeDocument/2006/relationships/tags" Target="../tags/tag777.xml"/><Relationship Id="rId15" Type="http://schemas.openxmlformats.org/officeDocument/2006/relationships/tags" Target="../tags/tag776.xml"/><Relationship Id="rId14" Type="http://schemas.openxmlformats.org/officeDocument/2006/relationships/tags" Target="../tags/tag775.xml"/><Relationship Id="rId13" Type="http://schemas.openxmlformats.org/officeDocument/2006/relationships/tags" Target="../tags/tag774.xml"/><Relationship Id="rId12" Type="http://schemas.openxmlformats.org/officeDocument/2006/relationships/tags" Target="../tags/tag773.xml"/><Relationship Id="rId11" Type="http://schemas.openxmlformats.org/officeDocument/2006/relationships/tags" Target="../tags/tag772.xml"/><Relationship Id="rId10" Type="http://schemas.openxmlformats.org/officeDocument/2006/relationships/tags" Target="../tags/tag771.xml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7" Type="http://schemas.openxmlformats.org/officeDocument/2006/relationships/tags" Target="../tags/tag785.xml"/><Relationship Id="rId6" Type="http://schemas.openxmlformats.org/officeDocument/2006/relationships/tags" Target="../tags/tag784.xml"/><Relationship Id="rId5" Type="http://schemas.openxmlformats.org/officeDocument/2006/relationships/tags" Target="../tags/tag783.xml"/><Relationship Id="rId4" Type="http://schemas.openxmlformats.org/officeDocument/2006/relationships/tags" Target="../tags/tag782.xml"/><Relationship Id="rId3" Type="http://schemas.openxmlformats.org/officeDocument/2006/relationships/tags" Target="../tags/tag781.xml"/><Relationship Id="rId2" Type="http://schemas.openxmlformats.org/officeDocument/2006/relationships/tags" Target="../tags/tag780.xml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8" Type="http://schemas.openxmlformats.org/officeDocument/2006/relationships/tags" Target="../tags/tag792.xml"/><Relationship Id="rId7" Type="http://schemas.openxmlformats.org/officeDocument/2006/relationships/tags" Target="../tags/tag791.xml"/><Relationship Id="rId6" Type="http://schemas.openxmlformats.org/officeDocument/2006/relationships/tags" Target="../tags/tag790.xml"/><Relationship Id="rId5" Type="http://schemas.openxmlformats.org/officeDocument/2006/relationships/tags" Target="../tags/tag789.xml"/><Relationship Id="rId4" Type="http://schemas.openxmlformats.org/officeDocument/2006/relationships/tags" Target="../tags/tag788.xml"/><Relationship Id="rId3" Type="http://schemas.openxmlformats.org/officeDocument/2006/relationships/tags" Target="../tags/tag787.xml"/><Relationship Id="rId2" Type="http://schemas.openxmlformats.org/officeDocument/2006/relationships/tags" Target="../tags/tag786.xml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9" Type="http://schemas.openxmlformats.org/officeDocument/2006/relationships/tags" Target="../tags/tag800.xml"/><Relationship Id="rId8" Type="http://schemas.openxmlformats.org/officeDocument/2006/relationships/tags" Target="../tags/tag799.xml"/><Relationship Id="rId7" Type="http://schemas.openxmlformats.org/officeDocument/2006/relationships/tags" Target="../tags/tag798.xml"/><Relationship Id="rId6" Type="http://schemas.openxmlformats.org/officeDocument/2006/relationships/tags" Target="../tags/tag797.xml"/><Relationship Id="rId5" Type="http://schemas.openxmlformats.org/officeDocument/2006/relationships/tags" Target="../tags/tag796.xml"/><Relationship Id="rId4" Type="http://schemas.openxmlformats.org/officeDocument/2006/relationships/tags" Target="../tags/tag795.xml"/><Relationship Id="rId3" Type="http://schemas.openxmlformats.org/officeDocument/2006/relationships/tags" Target="../tags/tag794.xml"/><Relationship Id="rId2" Type="http://schemas.openxmlformats.org/officeDocument/2006/relationships/tags" Target="../tags/tag793.xml"/><Relationship Id="rId11" Type="http://schemas.openxmlformats.org/officeDocument/2006/relationships/tags" Target="../tags/tag802.xml"/><Relationship Id="rId10" Type="http://schemas.openxmlformats.org/officeDocument/2006/relationships/tags" Target="../tags/tag801.xml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8" Type="http://schemas.openxmlformats.org/officeDocument/2006/relationships/tags" Target="../tags/tag809.xml"/><Relationship Id="rId7" Type="http://schemas.openxmlformats.org/officeDocument/2006/relationships/tags" Target="../tags/tag808.xml"/><Relationship Id="rId6" Type="http://schemas.openxmlformats.org/officeDocument/2006/relationships/tags" Target="../tags/tag807.xml"/><Relationship Id="rId5" Type="http://schemas.openxmlformats.org/officeDocument/2006/relationships/tags" Target="../tags/tag806.xml"/><Relationship Id="rId4" Type="http://schemas.openxmlformats.org/officeDocument/2006/relationships/tags" Target="../tags/tag805.xml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9" Type="http://schemas.openxmlformats.org/officeDocument/2006/relationships/tags" Target="../tags/tag817.xml"/><Relationship Id="rId8" Type="http://schemas.openxmlformats.org/officeDocument/2006/relationships/tags" Target="../tags/tag816.xml"/><Relationship Id="rId7" Type="http://schemas.openxmlformats.org/officeDocument/2006/relationships/tags" Target="../tags/tag815.xml"/><Relationship Id="rId6" Type="http://schemas.openxmlformats.org/officeDocument/2006/relationships/tags" Target="../tags/tag814.xml"/><Relationship Id="rId5" Type="http://schemas.openxmlformats.org/officeDocument/2006/relationships/tags" Target="../tags/tag813.xml"/><Relationship Id="rId4" Type="http://schemas.openxmlformats.org/officeDocument/2006/relationships/tags" Target="../tags/tag812.xml"/><Relationship Id="rId3" Type="http://schemas.openxmlformats.org/officeDocument/2006/relationships/tags" Target="../tags/tag811.xml"/><Relationship Id="rId2" Type="http://schemas.openxmlformats.org/officeDocument/2006/relationships/tags" Target="../tags/tag810.xml"/><Relationship Id="rId10" Type="http://schemas.openxmlformats.org/officeDocument/2006/relationships/tags" Target="../tags/tag818.xml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6" Type="http://schemas.openxmlformats.org/officeDocument/2006/relationships/tags" Target="../tags/tag823.xml"/><Relationship Id="rId5" Type="http://schemas.openxmlformats.org/officeDocument/2006/relationships/tags" Target="../tags/tag822.xml"/><Relationship Id="rId4" Type="http://schemas.openxmlformats.org/officeDocument/2006/relationships/tags" Target="../tags/tag821.xml"/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5" Type="http://schemas.openxmlformats.org/officeDocument/2006/relationships/tags" Target="../tags/tag827.xml"/><Relationship Id="rId4" Type="http://schemas.openxmlformats.org/officeDocument/2006/relationships/tags" Target="../tags/tag826.xml"/><Relationship Id="rId3" Type="http://schemas.openxmlformats.org/officeDocument/2006/relationships/tags" Target="../tags/tag825.xml"/><Relationship Id="rId2" Type="http://schemas.openxmlformats.org/officeDocument/2006/relationships/tags" Target="../tags/tag824.xml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6" Type="http://schemas.openxmlformats.org/officeDocument/2006/relationships/tags" Target="../tags/tag832.xml"/><Relationship Id="rId5" Type="http://schemas.openxmlformats.org/officeDocument/2006/relationships/tags" Target="../tags/tag831.xml"/><Relationship Id="rId4" Type="http://schemas.openxmlformats.org/officeDocument/2006/relationships/tags" Target="../tags/tag830.xml"/><Relationship Id="rId3" Type="http://schemas.openxmlformats.org/officeDocument/2006/relationships/tags" Target="../tags/tag829.xml"/><Relationship Id="rId2" Type="http://schemas.openxmlformats.org/officeDocument/2006/relationships/tags" Target="../tags/tag828.xml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7" Type="http://schemas.openxmlformats.org/officeDocument/2006/relationships/tags" Target="../tags/tag838.xml"/><Relationship Id="rId6" Type="http://schemas.openxmlformats.org/officeDocument/2006/relationships/tags" Target="../tags/tag837.xml"/><Relationship Id="rId5" Type="http://schemas.openxmlformats.org/officeDocument/2006/relationships/tags" Target="../tags/tag836.xml"/><Relationship Id="rId4" Type="http://schemas.openxmlformats.org/officeDocument/2006/relationships/tags" Target="../tags/tag835.xml"/><Relationship Id="rId3" Type="http://schemas.openxmlformats.org/officeDocument/2006/relationships/tags" Target="../tags/tag834.xml"/><Relationship Id="rId2" Type="http://schemas.openxmlformats.org/officeDocument/2006/relationships/tags" Target="../tags/tag833.xml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9" Type="http://schemas.openxmlformats.org/officeDocument/2006/relationships/tags" Target="../tags/tag846.xml"/><Relationship Id="rId8" Type="http://schemas.openxmlformats.org/officeDocument/2006/relationships/tags" Target="../tags/tag845.xml"/><Relationship Id="rId7" Type="http://schemas.openxmlformats.org/officeDocument/2006/relationships/tags" Target="../tags/tag844.xml"/><Relationship Id="rId6" Type="http://schemas.openxmlformats.org/officeDocument/2006/relationships/tags" Target="../tags/tag843.xml"/><Relationship Id="rId5" Type="http://schemas.openxmlformats.org/officeDocument/2006/relationships/tags" Target="../tags/tag842.xml"/><Relationship Id="rId4" Type="http://schemas.openxmlformats.org/officeDocument/2006/relationships/tags" Target="../tags/tag841.xml"/><Relationship Id="rId3" Type="http://schemas.openxmlformats.org/officeDocument/2006/relationships/tags" Target="../tags/tag840.xml"/><Relationship Id="rId2" Type="http://schemas.openxmlformats.org/officeDocument/2006/relationships/tags" Target="../tags/tag839.xml"/><Relationship Id="rId17" Type="http://schemas.openxmlformats.org/officeDocument/2006/relationships/tags" Target="../tags/tag854.xml"/><Relationship Id="rId16" Type="http://schemas.openxmlformats.org/officeDocument/2006/relationships/tags" Target="../tags/tag853.xml"/><Relationship Id="rId15" Type="http://schemas.openxmlformats.org/officeDocument/2006/relationships/tags" Target="../tags/tag852.xml"/><Relationship Id="rId14" Type="http://schemas.openxmlformats.org/officeDocument/2006/relationships/tags" Target="../tags/tag851.xml"/><Relationship Id="rId13" Type="http://schemas.openxmlformats.org/officeDocument/2006/relationships/tags" Target="../tags/tag850.xml"/><Relationship Id="rId12" Type="http://schemas.openxmlformats.org/officeDocument/2006/relationships/tags" Target="../tags/tag849.xml"/><Relationship Id="rId11" Type="http://schemas.openxmlformats.org/officeDocument/2006/relationships/tags" Target="../tags/tag848.xml"/><Relationship Id="rId10" Type="http://schemas.openxmlformats.org/officeDocument/2006/relationships/tags" Target="../tags/tag847.xml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pitchFamily="2" charset="-122"/>
                <a:ea typeface="MiSans Heavy" panose="00000A00000000000000" pitchFamily="2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62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262.xml"/><Relationship Id="rId18" Type="http://schemas.openxmlformats.org/officeDocument/2006/relationships/tags" Target="../tags/tag261.xml"/><Relationship Id="rId17" Type="http://schemas.openxmlformats.org/officeDocument/2006/relationships/tags" Target="../tags/tag260.xml"/><Relationship Id="rId16" Type="http://schemas.openxmlformats.org/officeDocument/2006/relationships/tags" Target="../tags/tag259.xml"/><Relationship Id="rId15" Type="http://schemas.openxmlformats.org/officeDocument/2006/relationships/tags" Target="../tags/tag258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0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9" Type="http://schemas.openxmlformats.org/officeDocument/2006/relationships/tags" Target="../tags/tag362.xml"/><Relationship Id="rId18" Type="http://schemas.openxmlformats.org/officeDocument/2006/relationships/tags" Target="../tags/tag361.xml"/><Relationship Id="rId17" Type="http://schemas.openxmlformats.org/officeDocument/2006/relationships/tags" Target="../tags/tag360.xml"/><Relationship Id="rId16" Type="http://schemas.openxmlformats.org/officeDocument/2006/relationships/tags" Target="../tags/tag359.xml"/><Relationship Id="rId15" Type="http://schemas.openxmlformats.org/officeDocument/2006/relationships/tags" Target="../tags/tag358.xml"/><Relationship Id="rId14" Type="http://schemas.openxmlformats.org/officeDocument/2006/relationships/tags" Target="../tags/tag357.xml"/><Relationship Id="rId13" Type="http://schemas.openxmlformats.org/officeDocument/2006/relationships/tags" Target="../tags/tag356.xml"/><Relationship Id="rId12" Type="http://schemas.openxmlformats.org/officeDocument/2006/relationships/tags" Target="../tags/tag355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0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9" Type="http://schemas.openxmlformats.org/officeDocument/2006/relationships/tags" Target="../tags/tag462.xml"/><Relationship Id="rId18" Type="http://schemas.openxmlformats.org/officeDocument/2006/relationships/tags" Target="../tags/tag461.xml"/><Relationship Id="rId17" Type="http://schemas.openxmlformats.org/officeDocument/2006/relationships/tags" Target="../tags/tag460.xml"/><Relationship Id="rId16" Type="http://schemas.openxmlformats.org/officeDocument/2006/relationships/tags" Target="../tags/tag459.xml"/><Relationship Id="rId15" Type="http://schemas.openxmlformats.org/officeDocument/2006/relationships/tags" Target="../tags/tag458.xml"/><Relationship Id="rId14" Type="http://schemas.openxmlformats.org/officeDocument/2006/relationships/tags" Target="../tags/tag457.xml"/><Relationship Id="rId13" Type="http://schemas.openxmlformats.org/officeDocument/2006/relationships/tags" Target="../tags/tag456.xml"/><Relationship Id="rId12" Type="http://schemas.openxmlformats.org/officeDocument/2006/relationships/tags" Target="../tags/tag45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0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9" Type="http://schemas.openxmlformats.org/officeDocument/2006/relationships/tags" Target="../tags/tag562.xml"/><Relationship Id="rId18" Type="http://schemas.openxmlformats.org/officeDocument/2006/relationships/tags" Target="../tags/tag561.xml"/><Relationship Id="rId17" Type="http://schemas.openxmlformats.org/officeDocument/2006/relationships/tags" Target="../tags/tag560.xml"/><Relationship Id="rId16" Type="http://schemas.openxmlformats.org/officeDocument/2006/relationships/tags" Target="../tags/tag559.xml"/><Relationship Id="rId15" Type="http://schemas.openxmlformats.org/officeDocument/2006/relationships/tags" Target="../tags/tag558.xml"/><Relationship Id="rId14" Type="http://schemas.openxmlformats.org/officeDocument/2006/relationships/tags" Target="../tags/tag557.xml"/><Relationship Id="rId13" Type="http://schemas.openxmlformats.org/officeDocument/2006/relationships/tags" Target="../tags/tag556.xml"/><Relationship Id="rId12" Type="http://schemas.openxmlformats.org/officeDocument/2006/relationships/tags" Target="../tags/tag555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0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9" Type="http://schemas.openxmlformats.org/officeDocument/2006/relationships/tags" Target="../tags/tag662.xml"/><Relationship Id="rId18" Type="http://schemas.openxmlformats.org/officeDocument/2006/relationships/tags" Target="../tags/tag661.xml"/><Relationship Id="rId17" Type="http://schemas.openxmlformats.org/officeDocument/2006/relationships/tags" Target="../tags/tag660.xml"/><Relationship Id="rId16" Type="http://schemas.openxmlformats.org/officeDocument/2006/relationships/tags" Target="../tags/tag659.xml"/><Relationship Id="rId15" Type="http://schemas.openxmlformats.org/officeDocument/2006/relationships/tags" Target="../tags/tag658.xml"/><Relationship Id="rId14" Type="http://schemas.openxmlformats.org/officeDocument/2006/relationships/tags" Target="../tags/tag657.xml"/><Relationship Id="rId13" Type="http://schemas.openxmlformats.org/officeDocument/2006/relationships/tags" Target="../tags/tag656.xml"/><Relationship Id="rId12" Type="http://schemas.openxmlformats.org/officeDocument/2006/relationships/tags" Target="../tags/tag655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0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9" Type="http://schemas.openxmlformats.org/officeDocument/2006/relationships/tags" Target="../tags/tag762.xml"/><Relationship Id="rId18" Type="http://schemas.openxmlformats.org/officeDocument/2006/relationships/tags" Target="../tags/tag761.xml"/><Relationship Id="rId17" Type="http://schemas.openxmlformats.org/officeDocument/2006/relationships/tags" Target="../tags/tag760.xml"/><Relationship Id="rId16" Type="http://schemas.openxmlformats.org/officeDocument/2006/relationships/tags" Target="../tags/tag759.xml"/><Relationship Id="rId15" Type="http://schemas.openxmlformats.org/officeDocument/2006/relationships/tags" Target="../tags/tag758.xml"/><Relationship Id="rId14" Type="http://schemas.openxmlformats.org/officeDocument/2006/relationships/tags" Target="../tags/tag757.xml"/><Relationship Id="rId13" Type="http://schemas.openxmlformats.org/officeDocument/2006/relationships/tags" Target="../tags/tag756.xml"/><Relationship Id="rId12" Type="http://schemas.openxmlformats.org/officeDocument/2006/relationships/tags" Target="../tags/tag755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0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9" Type="http://schemas.openxmlformats.org/officeDocument/2006/relationships/tags" Target="../tags/tag862.xml"/><Relationship Id="rId18" Type="http://schemas.openxmlformats.org/officeDocument/2006/relationships/tags" Target="../tags/tag861.xml"/><Relationship Id="rId17" Type="http://schemas.openxmlformats.org/officeDocument/2006/relationships/tags" Target="../tags/tag860.xml"/><Relationship Id="rId16" Type="http://schemas.openxmlformats.org/officeDocument/2006/relationships/tags" Target="../tags/tag859.xml"/><Relationship Id="rId15" Type="http://schemas.openxmlformats.org/officeDocument/2006/relationships/tags" Target="../tags/tag858.xml"/><Relationship Id="rId14" Type="http://schemas.openxmlformats.org/officeDocument/2006/relationships/tags" Target="../tags/tag857.xml"/><Relationship Id="rId13" Type="http://schemas.openxmlformats.org/officeDocument/2006/relationships/tags" Target="../tags/tag856.xml"/><Relationship Id="rId12" Type="http://schemas.openxmlformats.org/officeDocument/2006/relationships/tags" Target="../tags/tag855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66.xml"/><Relationship Id="rId3" Type="http://schemas.openxmlformats.org/officeDocument/2006/relationships/tags" Target="../tags/tag865.xml"/><Relationship Id="rId2" Type="http://schemas.openxmlformats.org/officeDocument/2006/relationships/tags" Target="../tags/tag864.xml"/><Relationship Id="rId1" Type="http://schemas.openxmlformats.org/officeDocument/2006/relationships/tags" Target="../tags/tag8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9.xml"/><Relationship Id="rId3" Type="http://schemas.openxmlformats.org/officeDocument/2006/relationships/tags" Target="../tags/tag975.xml"/><Relationship Id="rId2" Type="http://schemas.openxmlformats.org/officeDocument/2006/relationships/tags" Target="../tags/tag974.xml"/><Relationship Id="rId1" Type="http://schemas.openxmlformats.org/officeDocument/2006/relationships/tags" Target="../tags/tag97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84.xml"/><Relationship Id="rId8" Type="http://schemas.openxmlformats.org/officeDocument/2006/relationships/tags" Target="../tags/tag983.xml"/><Relationship Id="rId7" Type="http://schemas.openxmlformats.org/officeDocument/2006/relationships/tags" Target="../tags/tag982.xml"/><Relationship Id="rId6" Type="http://schemas.openxmlformats.org/officeDocument/2006/relationships/tags" Target="../tags/tag981.xml"/><Relationship Id="rId5" Type="http://schemas.openxmlformats.org/officeDocument/2006/relationships/tags" Target="../tags/tag980.xml"/><Relationship Id="rId4" Type="http://schemas.openxmlformats.org/officeDocument/2006/relationships/tags" Target="../tags/tag979.xml"/><Relationship Id="rId3" Type="http://schemas.openxmlformats.org/officeDocument/2006/relationships/tags" Target="../tags/tag978.xml"/><Relationship Id="rId2" Type="http://schemas.openxmlformats.org/officeDocument/2006/relationships/tags" Target="../tags/tag977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993.xml"/><Relationship Id="rId17" Type="http://schemas.openxmlformats.org/officeDocument/2006/relationships/tags" Target="../tags/tag992.xml"/><Relationship Id="rId16" Type="http://schemas.openxmlformats.org/officeDocument/2006/relationships/tags" Target="../tags/tag991.xml"/><Relationship Id="rId15" Type="http://schemas.openxmlformats.org/officeDocument/2006/relationships/tags" Target="../tags/tag990.xml"/><Relationship Id="rId14" Type="http://schemas.openxmlformats.org/officeDocument/2006/relationships/tags" Target="../tags/tag989.xml"/><Relationship Id="rId13" Type="http://schemas.openxmlformats.org/officeDocument/2006/relationships/tags" Target="../tags/tag988.xml"/><Relationship Id="rId12" Type="http://schemas.openxmlformats.org/officeDocument/2006/relationships/tags" Target="../tags/tag987.xml"/><Relationship Id="rId11" Type="http://schemas.openxmlformats.org/officeDocument/2006/relationships/tags" Target="../tags/tag986.xml"/><Relationship Id="rId10" Type="http://schemas.openxmlformats.org/officeDocument/2006/relationships/tags" Target="../tags/tag985.xml"/><Relationship Id="rId1" Type="http://schemas.openxmlformats.org/officeDocument/2006/relationships/tags" Target="../tags/tag97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002.xml"/><Relationship Id="rId8" Type="http://schemas.openxmlformats.org/officeDocument/2006/relationships/tags" Target="../tags/tag1001.xml"/><Relationship Id="rId7" Type="http://schemas.openxmlformats.org/officeDocument/2006/relationships/tags" Target="../tags/tag1000.xml"/><Relationship Id="rId6" Type="http://schemas.openxmlformats.org/officeDocument/2006/relationships/tags" Target="../tags/tag999.xml"/><Relationship Id="rId5" Type="http://schemas.openxmlformats.org/officeDocument/2006/relationships/tags" Target="../tags/tag998.xml"/><Relationship Id="rId4" Type="http://schemas.openxmlformats.org/officeDocument/2006/relationships/tags" Target="../tags/tag997.xml"/><Relationship Id="rId3" Type="http://schemas.openxmlformats.org/officeDocument/2006/relationships/tags" Target="../tags/tag996.xml"/><Relationship Id="rId23" Type="http://schemas.openxmlformats.org/officeDocument/2006/relationships/slideLayout" Target="../slideLayouts/slideLayout13.xml"/><Relationship Id="rId22" Type="http://schemas.openxmlformats.org/officeDocument/2006/relationships/tags" Target="../tags/tag1015.xml"/><Relationship Id="rId21" Type="http://schemas.openxmlformats.org/officeDocument/2006/relationships/tags" Target="../tags/tag1014.xml"/><Relationship Id="rId20" Type="http://schemas.openxmlformats.org/officeDocument/2006/relationships/tags" Target="../tags/tag1013.xml"/><Relationship Id="rId2" Type="http://schemas.openxmlformats.org/officeDocument/2006/relationships/tags" Target="../tags/tag995.xml"/><Relationship Id="rId19" Type="http://schemas.openxmlformats.org/officeDocument/2006/relationships/tags" Target="../tags/tag1012.xml"/><Relationship Id="rId18" Type="http://schemas.openxmlformats.org/officeDocument/2006/relationships/tags" Target="../tags/tag1011.xml"/><Relationship Id="rId17" Type="http://schemas.openxmlformats.org/officeDocument/2006/relationships/tags" Target="../tags/tag1010.xml"/><Relationship Id="rId16" Type="http://schemas.openxmlformats.org/officeDocument/2006/relationships/tags" Target="../tags/tag1009.xml"/><Relationship Id="rId15" Type="http://schemas.openxmlformats.org/officeDocument/2006/relationships/tags" Target="../tags/tag1008.xml"/><Relationship Id="rId14" Type="http://schemas.openxmlformats.org/officeDocument/2006/relationships/tags" Target="../tags/tag1007.xml"/><Relationship Id="rId13" Type="http://schemas.openxmlformats.org/officeDocument/2006/relationships/tags" Target="../tags/tag1006.xml"/><Relationship Id="rId12" Type="http://schemas.openxmlformats.org/officeDocument/2006/relationships/tags" Target="../tags/tag1005.xml"/><Relationship Id="rId11" Type="http://schemas.openxmlformats.org/officeDocument/2006/relationships/tags" Target="../tags/tag1004.xml"/><Relationship Id="rId10" Type="http://schemas.openxmlformats.org/officeDocument/2006/relationships/tags" Target="../tags/tag1003.xml"/><Relationship Id="rId1" Type="http://schemas.openxmlformats.org/officeDocument/2006/relationships/tags" Target="../tags/tag99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0.xml"/><Relationship Id="rId3" Type="http://schemas.openxmlformats.org/officeDocument/2006/relationships/tags" Target="../tags/tag1018.xml"/><Relationship Id="rId2" Type="http://schemas.openxmlformats.org/officeDocument/2006/relationships/tags" Target="../tags/tag1017.xml"/><Relationship Id="rId1" Type="http://schemas.openxmlformats.org/officeDocument/2006/relationships/tags" Target="../tags/tag101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27.xml"/><Relationship Id="rId8" Type="http://schemas.openxmlformats.org/officeDocument/2006/relationships/tags" Target="../tags/tag1026.xml"/><Relationship Id="rId7" Type="http://schemas.openxmlformats.org/officeDocument/2006/relationships/tags" Target="../tags/tag1025.xml"/><Relationship Id="rId6" Type="http://schemas.openxmlformats.org/officeDocument/2006/relationships/tags" Target="../tags/tag1024.xml"/><Relationship Id="rId5" Type="http://schemas.openxmlformats.org/officeDocument/2006/relationships/tags" Target="../tags/tag1023.xml"/><Relationship Id="rId4" Type="http://schemas.openxmlformats.org/officeDocument/2006/relationships/tags" Target="../tags/tag1022.xml"/><Relationship Id="rId3" Type="http://schemas.openxmlformats.org/officeDocument/2006/relationships/tags" Target="../tags/tag1021.xml"/><Relationship Id="rId23" Type="http://schemas.openxmlformats.org/officeDocument/2006/relationships/slideLayout" Target="../slideLayouts/slideLayout13.xml"/><Relationship Id="rId22" Type="http://schemas.openxmlformats.org/officeDocument/2006/relationships/tags" Target="../tags/tag1040.xml"/><Relationship Id="rId21" Type="http://schemas.openxmlformats.org/officeDocument/2006/relationships/tags" Target="../tags/tag1039.xml"/><Relationship Id="rId20" Type="http://schemas.openxmlformats.org/officeDocument/2006/relationships/tags" Target="../tags/tag1038.xml"/><Relationship Id="rId2" Type="http://schemas.openxmlformats.org/officeDocument/2006/relationships/tags" Target="../tags/tag1020.xml"/><Relationship Id="rId19" Type="http://schemas.openxmlformats.org/officeDocument/2006/relationships/tags" Target="../tags/tag1037.xml"/><Relationship Id="rId18" Type="http://schemas.openxmlformats.org/officeDocument/2006/relationships/tags" Target="../tags/tag1036.xml"/><Relationship Id="rId17" Type="http://schemas.openxmlformats.org/officeDocument/2006/relationships/tags" Target="../tags/tag1035.xml"/><Relationship Id="rId16" Type="http://schemas.openxmlformats.org/officeDocument/2006/relationships/tags" Target="../tags/tag1034.xml"/><Relationship Id="rId15" Type="http://schemas.openxmlformats.org/officeDocument/2006/relationships/tags" Target="../tags/tag1033.xml"/><Relationship Id="rId14" Type="http://schemas.openxmlformats.org/officeDocument/2006/relationships/tags" Target="../tags/tag1032.xml"/><Relationship Id="rId13" Type="http://schemas.openxmlformats.org/officeDocument/2006/relationships/tags" Target="../tags/tag1031.xml"/><Relationship Id="rId12" Type="http://schemas.openxmlformats.org/officeDocument/2006/relationships/tags" Target="../tags/tag1030.xml"/><Relationship Id="rId11" Type="http://schemas.openxmlformats.org/officeDocument/2006/relationships/tags" Target="../tags/tag1029.xml"/><Relationship Id="rId10" Type="http://schemas.openxmlformats.org/officeDocument/2006/relationships/tags" Target="../tags/tag1028.xml"/><Relationship Id="rId1" Type="http://schemas.openxmlformats.org/officeDocument/2006/relationships/tags" Target="../tags/tag101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1048.xml"/><Relationship Id="rId7" Type="http://schemas.openxmlformats.org/officeDocument/2006/relationships/tags" Target="../tags/tag1047.xml"/><Relationship Id="rId6" Type="http://schemas.openxmlformats.org/officeDocument/2006/relationships/tags" Target="../tags/tag1046.xml"/><Relationship Id="rId5" Type="http://schemas.openxmlformats.org/officeDocument/2006/relationships/tags" Target="../tags/tag1045.xml"/><Relationship Id="rId4" Type="http://schemas.openxmlformats.org/officeDocument/2006/relationships/tags" Target="../tags/tag1044.xml"/><Relationship Id="rId3" Type="http://schemas.openxmlformats.org/officeDocument/2006/relationships/tags" Target="../tags/tag1043.xml"/><Relationship Id="rId2" Type="http://schemas.openxmlformats.org/officeDocument/2006/relationships/tags" Target="../tags/tag1042.xml"/><Relationship Id="rId1" Type="http://schemas.openxmlformats.org/officeDocument/2006/relationships/tags" Target="../tags/tag104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057.xml"/><Relationship Id="rId8" Type="http://schemas.openxmlformats.org/officeDocument/2006/relationships/tags" Target="../tags/tag1056.xml"/><Relationship Id="rId7" Type="http://schemas.openxmlformats.org/officeDocument/2006/relationships/tags" Target="../tags/tag1055.xml"/><Relationship Id="rId6" Type="http://schemas.openxmlformats.org/officeDocument/2006/relationships/tags" Target="../tags/tag1054.xml"/><Relationship Id="rId5" Type="http://schemas.openxmlformats.org/officeDocument/2006/relationships/tags" Target="../tags/tag1053.xml"/><Relationship Id="rId4" Type="http://schemas.openxmlformats.org/officeDocument/2006/relationships/tags" Target="../tags/tag1052.xml"/><Relationship Id="rId3" Type="http://schemas.openxmlformats.org/officeDocument/2006/relationships/tags" Target="../tags/tag1051.xml"/><Relationship Id="rId23" Type="http://schemas.openxmlformats.org/officeDocument/2006/relationships/slideLayout" Target="../slideLayouts/slideLayout13.xml"/><Relationship Id="rId22" Type="http://schemas.openxmlformats.org/officeDocument/2006/relationships/tags" Target="../tags/tag1070.xml"/><Relationship Id="rId21" Type="http://schemas.openxmlformats.org/officeDocument/2006/relationships/tags" Target="../tags/tag1069.xml"/><Relationship Id="rId20" Type="http://schemas.openxmlformats.org/officeDocument/2006/relationships/tags" Target="../tags/tag1068.xml"/><Relationship Id="rId2" Type="http://schemas.openxmlformats.org/officeDocument/2006/relationships/tags" Target="../tags/tag1050.xml"/><Relationship Id="rId19" Type="http://schemas.openxmlformats.org/officeDocument/2006/relationships/tags" Target="../tags/tag1067.xml"/><Relationship Id="rId18" Type="http://schemas.openxmlformats.org/officeDocument/2006/relationships/tags" Target="../tags/tag1066.xml"/><Relationship Id="rId17" Type="http://schemas.openxmlformats.org/officeDocument/2006/relationships/tags" Target="../tags/tag1065.xml"/><Relationship Id="rId16" Type="http://schemas.openxmlformats.org/officeDocument/2006/relationships/tags" Target="../tags/tag1064.xml"/><Relationship Id="rId15" Type="http://schemas.openxmlformats.org/officeDocument/2006/relationships/tags" Target="../tags/tag1063.xml"/><Relationship Id="rId14" Type="http://schemas.openxmlformats.org/officeDocument/2006/relationships/tags" Target="../tags/tag1062.xml"/><Relationship Id="rId13" Type="http://schemas.openxmlformats.org/officeDocument/2006/relationships/tags" Target="../tags/tag1061.xml"/><Relationship Id="rId12" Type="http://schemas.openxmlformats.org/officeDocument/2006/relationships/tags" Target="../tags/tag1060.xml"/><Relationship Id="rId11" Type="http://schemas.openxmlformats.org/officeDocument/2006/relationships/tags" Target="../tags/tag1059.xml"/><Relationship Id="rId10" Type="http://schemas.openxmlformats.org/officeDocument/2006/relationships/tags" Target="../tags/tag1058.xml"/><Relationship Id="rId1" Type="http://schemas.openxmlformats.org/officeDocument/2006/relationships/tags" Target="../tags/tag104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1.xml"/><Relationship Id="rId3" Type="http://schemas.openxmlformats.org/officeDocument/2006/relationships/tags" Target="../tags/tag1073.xml"/><Relationship Id="rId2" Type="http://schemas.openxmlformats.org/officeDocument/2006/relationships/tags" Target="../tags/tag1072.xml"/><Relationship Id="rId1" Type="http://schemas.openxmlformats.org/officeDocument/2006/relationships/tags" Target="../tags/tag107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1081.xml"/><Relationship Id="rId7" Type="http://schemas.openxmlformats.org/officeDocument/2006/relationships/tags" Target="../tags/tag1080.xml"/><Relationship Id="rId6" Type="http://schemas.openxmlformats.org/officeDocument/2006/relationships/tags" Target="../tags/tag1079.xml"/><Relationship Id="rId5" Type="http://schemas.openxmlformats.org/officeDocument/2006/relationships/tags" Target="../tags/tag1078.xml"/><Relationship Id="rId4" Type="http://schemas.openxmlformats.org/officeDocument/2006/relationships/tags" Target="../tags/tag1077.xml"/><Relationship Id="rId3" Type="http://schemas.openxmlformats.org/officeDocument/2006/relationships/tags" Target="../tags/tag1076.xml"/><Relationship Id="rId2" Type="http://schemas.openxmlformats.org/officeDocument/2006/relationships/tags" Target="../tags/tag1075.xml"/><Relationship Id="rId1" Type="http://schemas.openxmlformats.org/officeDocument/2006/relationships/tags" Target="../tags/tag107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090.xml"/><Relationship Id="rId8" Type="http://schemas.openxmlformats.org/officeDocument/2006/relationships/tags" Target="../tags/tag1089.xml"/><Relationship Id="rId7" Type="http://schemas.openxmlformats.org/officeDocument/2006/relationships/tags" Target="../tags/tag1088.xml"/><Relationship Id="rId6" Type="http://schemas.openxmlformats.org/officeDocument/2006/relationships/tags" Target="../tags/tag1087.xml"/><Relationship Id="rId5" Type="http://schemas.openxmlformats.org/officeDocument/2006/relationships/tags" Target="../tags/tag1086.xml"/><Relationship Id="rId4" Type="http://schemas.openxmlformats.org/officeDocument/2006/relationships/tags" Target="../tags/tag1085.xml"/><Relationship Id="rId3" Type="http://schemas.openxmlformats.org/officeDocument/2006/relationships/tags" Target="../tags/tag1084.xml"/><Relationship Id="rId21" Type="http://schemas.openxmlformats.org/officeDocument/2006/relationships/slideLayout" Target="../slideLayouts/slideLayout13.xml"/><Relationship Id="rId20" Type="http://schemas.openxmlformats.org/officeDocument/2006/relationships/tags" Target="../tags/tag1101.xml"/><Relationship Id="rId2" Type="http://schemas.openxmlformats.org/officeDocument/2006/relationships/tags" Target="../tags/tag1083.xml"/><Relationship Id="rId19" Type="http://schemas.openxmlformats.org/officeDocument/2006/relationships/tags" Target="../tags/tag1100.xml"/><Relationship Id="rId18" Type="http://schemas.openxmlformats.org/officeDocument/2006/relationships/tags" Target="../tags/tag1099.xml"/><Relationship Id="rId17" Type="http://schemas.openxmlformats.org/officeDocument/2006/relationships/tags" Target="../tags/tag1098.xml"/><Relationship Id="rId16" Type="http://schemas.openxmlformats.org/officeDocument/2006/relationships/tags" Target="../tags/tag1097.xml"/><Relationship Id="rId15" Type="http://schemas.openxmlformats.org/officeDocument/2006/relationships/tags" Target="../tags/tag1096.xml"/><Relationship Id="rId14" Type="http://schemas.openxmlformats.org/officeDocument/2006/relationships/tags" Target="../tags/tag1095.xml"/><Relationship Id="rId13" Type="http://schemas.openxmlformats.org/officeDocument/2006/relationships/tags" Target="../tags/tag1094.xml"/><Relationship Id="rId12" Type="http://schemas.openxmlformats.org/officeDocument/2006/relationships/tags" Target="../tags/tag1093.xml"/><Relationship Id="rId11" Type="http://schemas.openxmlformats.org/officeDocument/2006/relationships/tags" Target="../tags/tag1092.xml"/><Relationship Id="rId10" Type="http://schemas.openxmlformats.org/officeDocument/2006/relationships/tags" Target="../tags/tag1091.xml"/><Relationship Id="rId1" Type="http://schemas.openxmlformats.org/officeDocument/2006/relationships/tags" Target="../tags/tag10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75.xml"/><Relationship Id="rId8" Type="http://schemas.openxmlformats.org/officeDocument/2006/relationships/tags" Target="../tags/tag874.xml"/><Relationship Id="rId7" Type="http://schemas.openxmlformats.org/officeDocument/2006/relationships/tags" Target="../tags/tag873.xml"/><Relationship Id="rId6" Type="http://schemas.openxmlformats.org/officeDocument/2006/relationships/tags" Target="../tags/tag872.xml"/><Relationship Id="rId5" Type="http://schemas.openxmlformats.org/officeDocument/2006/relationships/tags" Target="../tags/tag871.xml"/><Relationship Id="rId4" Type="http://schemas.openxmlformats.org/officeDocument/2006/relationships/tags" Target="../tags/tag870.xml"/><Relationship Id="rId3" Type="http://schemas.openxmlformats.org/officeDocument/2006/relationships/tags" Target="../tags/tag869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868.xml"/><Relationship Id="rId19" Type="http://schemas.openxmlformats.org/officeDocument/2006/relationships/slideLayout" Target="../slideLayouts/slideLayout91.xml"/><Relationship Id="rId18" Type="http://schemas.openxmlformats.org/officeDocument/2006/relationships/tags" Target="../tags/tag884.xml"/><Relationship Id="rId17" Type="http://schemas.openxmlformats.org/officeDocument/2006/relationships/tags" Target="../tags/tag883.xml"/><Relationship Id="rId16" Type="http://schemas.openxmlformats.org/officeDocument/2006/relationships/tags" Target="../tags/tag882.xml"/><Relationship Id="rId15" Type="http://schemas.openxmlformats.org/officeDocument/2006/relationships/tags" Target="../tags/tag881.xml"/><Relationship Id="rId14" Type="http://schemas.openxmlformats.org/officeDocument/2006/relationships/tags" Target="../tags/tag880.xml"/><Relationship Id="rId13" Type="http://schemas.openxmlformats.org/officeDocument/2006/relationships/tags" Target="../tags/tag879.xml"/><Relationship Id="rId12" Type="http://schemas.openxmlformats.org/officeDocument/2006/relationships/tags" Target="../tags/tag878.xml"/><Relationship Id="rId11" Type="http://schemas.openxmlformats.org/officeDocument/2006/relationships/tags" Target="../tags/tag877.xml"/><Relationship Id="rId10" Type="http://schemas.openxmlformats.org/officeDocument/2006/relationships/tags" Target="../tags/tag876.xml"/><Relationship Id="rId1" Type="http://schemas.openxmlformats.org/officeDocument/2006/relationships/tags" Target="../tags/tag86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110.xml"/><Relationship Id="rId8" Type="http://schemas.openxmlformats.org/officeDocument/2006/relationships/tags" Target="../tags/tag1109.xml"/><Relationship Id="rId7" Type="http://schemas.openxmlformats.org/officeDocument/2006/relationships/tags" Target="../tags/tag1108.xml"/><Relationship Id="rId6" Type="http://schemas.openxmlformats.org/officeDocument/2006/relationships/tags" Target="../tags/tag1107.xml"/><Relationship Id="rId5" Type="http://schemas.openxmlformats.org/officeDocument/2006/relationships/tags" Target="../tags/tag1106.xml"/><Relationship Id="rId4" Type="http://schemas.openxmlformats.org/officeDocument/2006/relationships/tags" Target="../tags/tag1105.xml"/><Relationship Id="rId3" Type="http://schemas.openxmlformats.org/officeDocument/2006/relationships/tags" Target="../tags/tag1104.xml"/><Relationship Id="rId2" Type="http://schemas.openxmlformats.org/officeDocument/2006/relationships/tags" Target="../tags/tag1103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1115.xml"/><Relationship Id="rId13" Type="http://schemas.openxmlformats.org/officeDocument/2006/relationships/tags" Target="../tags/tag1114.xml"/><Relationship Id="rId12" Type="http://schemas.openxmlformats.org/officeDocument/2006/relationships/tags" Target="../tags/tag1113.xml"/><Relationship Id="rId11" Type="http://schemas.openxmlformats.org/officeDocument/2006/relationships/tags" Target="../tags/tag1112.xml"/><Relationship Id="rId10" Type="http://schemas.openxmlformats.org/officeDocument/2006/relationships/tags" Target="../tags/tag1111.xml"/><Relationship Id="rId1" Type="http://schemas.openxmlformats.org/officeDocument/2006/relationships/tags" Target="../tags/tag110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3.xml"/><Relationship Id="rId3" Type="http://schemas.openxmlformats.org/officeDocument/2006/relationships/tags" Target="../tags/tag1118.xml"/><Relationship Id="rId2" Type="http://schemas.openxmlformats.org/officeDocument/2006/relationships/tags" Target="../tags/tag1117.xml"/><Relationship Id="rId1" Type="http://schemas.openxmlformats.org/officeDocument/2006/relationships/tags" Target="../tags/tag111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887.xml"/><Relationship Id="rId2" Type="http://schemas.openxmlformats.org/officeDocument/2006/relationships/tags" Target="../tags/tag886.xml"/><Relationship Id="rId1" Type="http://schemas.openxmlformats.org/officeDocument/2006/relationships/tags" Target="../tags/tag88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96.xml"/><Relationship Id="rId8" Type="http://schemas.openxmlformats.org/officeDocument/2006/relationships/tags" Target="../tags/tag895.xml"/><Relationship Id="rId7" Type="http://schemas.openxmlformats.org/officeDocument/2006/relationships/tags" Target="../tags/tag894.xml"/><Relationship Id="rId6" Type="http://schemas.openxmlformats.org/officeDocument/2006/relationships/tags" Target="../tags/tag893.xml"/><Relationship Id="rId5" Type="http://schemas.openxmlformats.org/officeDocument/2006/relationships/tags" Target="../tags/tag892.xml"/><Relationship Id="rId4" Type="http://schemas.openxmlformats.org/officeDocument/2006/relationships/tags" Target="../tags/tag891.xml"/><Relationship Id="rId3" Type="http://schemas.openxmlformats.org/officeDocument/2006/relationships/tags" Target="../tags/tag890.xml"/><Relationship Id="rId23" Type="http://schemas.openxmlformats.org/officeDocument/2006/relationships/slideLayout" Target="../slideLayouts/slideLayout13.xml"/><Relationship Id="rId22" Type="http://schemas.openxmlformats.org/officeDocument/2006/relationships/tags" Target="../tags/tag909.xml"/><Relationship Id="rId21" Type="http://schemas.openxmlformats.org/officeDocument/2006/relationships/tags" Target="../tags/tag908.xml"/><Relationship Id="rId20" Type="http://schemas.openxmlformats.org/officeDocument/2006/relationships/tags" Target="../tags/tag907.xml"/><Relationship Id="rId2" Type="http://schemas.openxmlformats.org/officeDocument/2006/relationships/tags" Target="../tags/tag889.xml"/><Relationship Id="rId19" Type="http://schemas.openxmlformats.org/officeDocument/2006/relationships/tags" Target="../tags/tag906.xml"/><Relationship Id="rId18" Type="http://schemas.openxmlformats.org/officeDocument/2006/relationships/tags" Target="../tags/tag905.xml"/><Relationship Id="rId17" Type="http://schemas.openxmlformats.org/officeDocument/2006/relationships/tags" Target="../tags/tag904.xml"/><Relationship Id="rId16" Type="http://schemas.openxmlformats.org/officeDocument/2006/relationships/tags" Target="../tags/tag903.xml"/><Relationship Id="rId15" Type="http://schemas.openxmlformats.org/officeDocument/2006/relationships/tags" Target="../tags/tag902.xml"/><Relationship Id="rId14" Type="http://schemas.openxmlformats.org/officeDocument/2006/relationships/tags" Target="../tags/tag901.xml"/><Relationship Id="rId13" Type="http://schemas.openxmlformats.org/officeDocument/2006/relationships/tags" Target="../tags/tag900.xml"/><Relationship Id="rId12" Type="http://schemas.openxmlformats.org/officeDocument/2006/relationships/tags" Target="../tags/tag899.xml"/><Relationship Id="rId11" Type="http://schemas.openxmlformats.org/officeDocument/2006/relationships/tags" Target="../tags/tag898.xml"/><Relationship Id="rId10" Type="http://schemas.openxmlformats.org/officeDocument/2006/relationships/tags" Target="../tags/tag897.xml"/><Relationship Id="rId1" Type="http://schemas.openxmlformats.org/officeDocument/2006/relationships/tags" Target="../tags/tag88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18.xml"/><Relationship Id="rId8" Type="http://schemas.openxmlformats.org/officeDocument/2006/relationships/tags" Target="../tags/tag917.xml"/><Relationship Id="rId7" Type="http://schemas.openxmlformats.org/officeDocument/2006/relationships/tags" Target="../tags/tag916.xml"/><Relationship Id="rId6" Type="http://schemas.openxmlformats.org/officeDocument/2006/relationships/tags" Target="../tags/tag915.xml"/><Relationship Id="rId5" Type="http://schemas.openxmlformats.org/officeDocument/2006/relationships/tags" Target="../tags/tag914.xml"/><Relationship Id="rId4" Type="http://schemas.openxmlformats.org/officeDocument/2006/relationships/tags" Target="../tags/tag913.xml"/><Relationship Id="rId3" Type="http://schemas.openxmlformats.org/officeDocument/2006/relationships/tags" Target="../tags/tag912.xml"/><Relationship Id="rId2" Type="http://schemas.openxmlformats.org/officeDocument/2006/relationships/tags" Target="../tags/tag911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923.xml"/><Relationship Id="rId13" Type="http://schemas.openxmlformats.org/officeDocument/2006/relationships/tags" Target="../tags/tag922.xml"/><Relationship Id="rId12" Type="http://schemas.openxmlformats.org/officeDocument/2006/relationships/tags" Target="../tags/tag921.xml"/><Relationship Id="rId11" Type="http://schemas.openxmlformats.org/officeDocument/2006/relationships/tags" Target="../tags/tag920.xml"/><Relationship Id="rId10" Type="http://schemas.openxmlformats.org/officeDocument/2006/relationships/tags" Target="../tags/tag919.xml"/><Relationship Id="rId1" Type="http://schemas.openxmlformats.org/officeDocument/2006/relationships/tags" Target="../tags/tag91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32.xml"/><Relationship Id="rId8" Type="http://schemas.openxmlformats.org/officeDocument/2006/relationships/tags" Target="../tags/tag931.xml"/><Relationship Id="rId7" Type="http://schemas.openxmlformats.org/officeDocument/2006/relationships/tags" Target="../tags/tag930.xml"/><Relationship Id="rId6" Type="http://schemas.openxmlformats.org/officeDocument/2006/relationships/tags" Target="../tags/tag929.xml"/><Relationship Id="rId5" Type="http://schemas.openxmlformats.org/officeDocument/2006/relationships/tags" Target="../tags/tag928.xml"/><Relationship Id="rId4" Type="http://schemas.openxmlformats.org/officeDocument/2006/relationships/tags" Target="../tags/tag927.xml"/><Relationship Id="rId3" Type="http://schemas.openxmlformats.org/officeDocument/2006/relationships/tags" Target="../tags/tag926.xml"/><Relationship Id="rId2" Type="http://schemas.openxmlformats.org/officeDocument/2006/relationships/tags" Target="../tags/tag925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937.xml"/><Relationship Id="rId13" Type="http://schemas.openxmlformats.org/officeDocument/2006/relationships/tags" Target="../tags/tag936.xml"/><Relationship Id="rId12" Type="http://schemas.openxmlformats.org/officeDocument/2006/relationships/tags" Target="../tags/tag935.xml"/><Relationship Id="rId11" Type="http://schemas.openxmlformats.org/officeDocument/2006/relationships/tags" Target="../tags/tag934.xml"/><Relationship Id="rId10" Type="http://schemas.openxmlformats.org/officeDocument/2006/relationships/tags" Target="../tags/tag933.xml"/><Relationship Id="rId1" Type="http://schemas.openxmlformats.org/officeDocument/2006/relationships/tags" Target="../tags/tag92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8.xml"/><Relationship Id="rId3" Type="http://schemas.openxmlformats.org/officeDocument/2006/relationships/tags" Target="../tags/tag940.xml"/><Relationship Id="rId2" Type="http://schemas.openxmlformats.org/officeDocument/2006/relationships/tags" Target="../tags/tag939.xml"/><Relationship Id="rId1" Type="http://schemas.openxmlformats.org/officeDocument/2006/relationships/tags" Target="../tags/tag93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49.xml"/><Relationship Id="rId8" Type="http://schemas.openxmlformats.org/officeDocument/2006/relationships/tags" Target="../tags/tag948.xml"/><Relationship Id="rId7" Type="http://schemas.openxmlformats.org/officeDocument/2006/relationships/tags" Target="../tags/tag947.xml"/><Relationship Id="rId6" Type="http://schemas.openxmlformats.org/officeDocument/2006/relationships/tags" Target="../tags/tag946.xml"/><Relationship Id="rId5" Type="http://schemas.openxmlformats.org/officeDocument/2006/relationships/tags" Target="../tags/tag945.xml"/><Relationship Id="rId4" Type="http://schemas.openxmlformats.org/officeDocument/2006/relationships/tags" Target="../tags/tag944.xml"/><Relationship Id="rId3" Type="http://schemas.openxmlformats.org/officeDocument/2006/relationships/tags" Target="../tags/tag943.xml"/><Relationship Id="rId2" Type="http://schemas.openxmlformats.org/officeDocument/2006/relationships/tags" Target="../tags/tag942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958.xml"/><Relationship Id="rId17" Type="http://schemas.openxmlformats.org/officeDocument/2006/relationships/tags" Target="../tags/tag957.xml"/><Relationship Id="rId16" Type="http://schemas.openxmlformats.org/officeDocument/2006/relationships/tags" Target="../tags/tag956.xml"/><Relationship Id="rId15" Type="http://schemas.openxmlformats.org/officeDocument/2006/relationships/tags" Target="../tags/tag955.xml"/><Relationship Id="rId14" Type="http://schemas.openxmlformats.org/officeDocument/2006/relationships/tags" Target="../tags/tag954.xml"/><Relationship Id="rId13" Type="http://schemas.openxmlformats.org/officeDocument/2006/relationships/tags" Target="../tags/tag953.xml"/><Relationship Id="rId12" Type="http://schemas.openxmlformats.org/officeDocument/2006/relationships/tags" Target="../tags/tag952.xml"/><Relationship Id="rId11" Type="http://schemas.openxmlformats.org/officeDocument/2006/relationships/tags" Target="../tags/tag951.xml"/><Relationship Id="rId10" Type="http://schemas.openxmlformats.org/officeDocument/2006/relationships/tags" Target="../tags/tag950.xml"/><Relationship Id="rId1" Type="http://schemas.openxmlformats.org/officeDocument/2006/relationships/tags" Target="../tags/tag94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67.xml"/><Relationship Id="rId8" Type="http://schemas.openxmlformats.org/officeDocument/2006/relationships/tags" Target="../tags/tag966.xml"/><Relationship Id="rId7" Type="http://schemas.openxmlformats.org/officeDocument/2006/relationships/tags" Target="../tags/tag965.xml"/><Relationship Id="rId6" Type="http://schemas.openxmlformats.org/officeDocument/2006/relationships/tags" Target="../tags/tag964.xml"/><Relationship Id="rId5" Type="http://schemas.openxmlformats.org/officeDocument/2006/relationships/tags" Target="../tags/tag963.xml"/><Relationship Id="rId4" Type="http://schemas.openxmlformats.org/officeDocument/2006/relationships/tags" Target="../tags/tag962.xml"/><Relationship Id="rId3" Type="http://schemas.openxmlformats.org/officeDocument/2006/relationships/tags" Target="../tags/tag961.xml"/><Relationship Id="rId2" Type="http://schemas.openxmlformats.org/officeDocument/2006/relationships/tags" Target="../tags/tag960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972.xml"/><Relationship Id="rId13" Type="http://schemas.openxmlformats.org/officeDocument/2006/relationships/tags" Target="../tags/tag971.xml"/><Relationship Id="rId12" Type="http://schemas.openxmlformats.org/officeDocument/2006/relationships/tags" Target="../tags/tag970.xml"/><Relationship Id="rId11" Type="http://schemas.openxmlformats.org/officeDocument/2006/relationships/tags" Target="../tags/tag969.xml"/><Relationship Id="rId10" Type="http://schemas.openxmlformats.org/officeDocument/2006/relationships/tags" Target="../tags/tag968.xml"/><Relationship Id="rId1" Type="http://schemas.openxmlformats.org/officeDocument/2006/relationships/tags" Target="../tags/tag9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p>
            <a:r>
              <a:rPr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朱桐升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2023302270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文本占位符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vert="horz" wrap="square" lIns="91440" tIns="45720" rIns="144145" bIns="45720" rtlCol="0" anchor="t">
            <a:normAutofit/>
          </a:bodyPr>
          <a:lstStyle>
            <a:lvl1pPr marL="0" marR="0" lvl="0" indent="-2286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dk1">
                    <a:lumMod val="50000"/>
                    <a:lumOff val="50000"/>
                  </a:schemeClr>
                </a:solidFill>
              </a:rPr>
              <a:t>WPS,a click to unlimited possibilities</a:t>
            </a:r>
            <a:endParaRPr lang="zh-CN" altLang="en-US" dirty="0">
              <a:solidFill>
                <a:schemeClr val="dk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7200">
                <a:solidFill>
                  <a:schemeClr val="tx1">
                    <a:lumMod val="85000"/>
                    <a:lumOff val="15000"/>
                  </a:schemeClr>
                </a:solidFill>
              </a:rPr>
              <a:t>科学发展史</a:t>
            </a:r>
            <a:endParaRPr lang="zh-CN" altLang="en-US" sz="7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公元1400年-公元1800年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文艺复兴和科学革命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6" name="对角圆角矩形 15"/>
          <p:cNvSpPr/>
          <p:nvPr>
            <p:custDataLst>
              <p:tags r:id="rId2"/>
            </p:custDataLst>
          </p:nvPr>
        </p:nvSpPr>
        <p:spPr>
          <a:xfrm>
            <a:off x="1499579" y="419381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3"/>
            </p:custDataLst>
          </p:nvPr>
        </p:nvSpPr>
        <p:spPr>
          <a:xfrm>
            <a:off x="1499579" y="405319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4"/>
            </p:custDataLst>
          </p:nvPr>
        </p:nvSpPr>
        <p:spPr>
          <a:xfrm>
            <a:off x="2058840" y="4053840"/>
            <a:ext cx="84243" cy="14040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2094963" y="420478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+mn-ea"/>
                <a:sym typeface="+mn-ea"/>
              </a:rPr>
              <a:t>代表人物：伽利略、牛顿、哥白尼等</a:t>
            </a:r>
            <a:endParaRPr lang="en-US" altLang="zh-CN" sz="160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6"/>
            </p:custDataLst>
          </p:nvPr>
        </p:nvSpPr>
        <p:spPr>
          <a:xfrm>
            <a:off x="1499579" y="1631667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7"/>
            </p:custDataLst>
          </p:nvPr>
        </p:nvSpPr>
        <p:spPr>
          <a:xfrm>
            <a:off x="1499579" y="149040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8"/>
            </p:custDataLst>
          </p:nvPr>
        </p:nvSpPr>
        <p:spPr>
          <a:xfrm>
            <a:off x="2058840" y="1491045"/>
            <a:ext cx="84243" cy="14040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9"/>
            </p:custDataLst>
          </p:nvPr>
        </p:nvSpPr>
        <p:spPr>
          <a:xfrm>
            <a:off x="2094963" y="163489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/>
                </a:solidFill>
                <a:latin typeface="+mn-ea"/>
                <a:sym typeface="+mn-ea"/>
              </a:rPr>
              <a:t>文艺复兴：14世纪至17世纪，欧洲思想文化领域的一场革命，强调人文主义，反对神权统治</a:t>
            </a:r>
            <a:endParaRPr lang="zh-CN" altLang="en-US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10"/>
            </p:custDataLst>
          </p:nvPr>
        </p:nvSpPr>
        <p:spPr>
          <a:xfrm>
            <a:off x="1499579" y="2912742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1"/>
            </p:custDataLst>
          </p:nvPr>
        </p:nvSpPr>
        <p:spPr>
          <a:xfrm>
            <a:off x="1499579" y="277147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2"/>
            </p:custDataLst>
          </p:nvPr>
        </p:nvSpPr>
        <p:spPr>
          <a:xfrm>
            <a:off x="2058840" y="2772765"/>
            <a:ext cx="84243" cy="14040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2094963" y="292370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/>
                </a:solidFill>
                <a:latin typeface="+mn-ea"/>
                <a:sym typeface="+mn-ea"/>
              </a:rPr>
              <a:t>科学革命：16世纪至18世纪，欧洲科学领域的一场革命，强调理性主义，反对宗教迷信</a:t>
            </a:r>
            <a:endParaRPr lang="zh-CN" altLang="en-US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4"/>
            </p:custDataLst>
          </p:nvPr>
        </p:nvSpPr>
        <p:spPr>
          <a:xfrm>
            <a:off x="1499579" y="547553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5"/>
            </p:custDataLst>
          </p:nvPr>
        </p:nvSpPr>
        <p:spPr>
          <a:xfrm>
            <a:off x="1499579" y="533427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6"/>
            </p:custDataLst>
          </p:nvPr>
        </p:nvSpPr>
        <p:spPr>
          <a:xfrm>
            <a:off x="2058840" y="5334915"/>
            <a:ext cx="84243" cy="1404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7"/>
            </p:custDataLst>
          </p:nvPr>
        </p:nvSpPr>
        <p:spPr>
          <a:xfrm>
            <a:off x="2094963" y="548585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+mn-ea"/>
                <a:sym typeface="+mn-ea"/>
              </a:rPr>
              <a:t>主要成果：天文学、物理学、生物学等领域的重大发现和理论创新</a:t>
            </a:r>
            <a:endParaRPr lang="en-US" altLang="zh-CN" sz="1600" dirty="0">
              <a:solidFill>
                <a:schemeClr val="dk1"/>
              </a:solidFill>
              <a:latin typeface="+mn-ea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重要科学家和事件：伽利略、哥白尼、达尔文等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" name="五边形 16"/>
          <p:cNvSpPr/>
          <p:nvPr>
            <p:custDataLst>
              <p:tags r:id="rId2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3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4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5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6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7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8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9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伽利略：意大利物理学家、天文学家，被誉为“现代物理学之父”，发现了自由落体定律、惯性定律等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达尔文：英国生物学家，提出了进化论，改变了人类对生物进化的认识</a:t>
            </a:r>
            <a:endParaRPr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2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3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4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5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6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7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8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9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牛顿：英国物理学家、数学家，提出了万有引力定律、运动定律等，奠定了经典力学的基础</a:t>
            </a:r>
            <a:endParaRPr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哥白尼：波兰天文学家，提出了日心说，改变了人类对宇宙的认识</a:t>
            </a:r>
            <a:endParaRPr lang="zh-CN" altLang="en-US" dirty="0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04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公元1800年-公元21世纪初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工业革命和科学的进步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" name="五边形 16"/>
          <p:cNvSpPr/>
          <p:nvPr>
            <p:custDataLst>
              <p:tags r:id="rId2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3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4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5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6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7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8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9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工业革命：18世纪末至19世纪初，蒸汽机、纺织机等发明推动了工业革命，提高了生产力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技术应用：工业革命和科学进步推动了技术的应用，如电力、汽车、飞机等</a:t>
            </a:r>
            <a:endParaRPr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2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3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4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5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6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7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8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9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社会影响：工业革命和科学进步改变了社会结构，提高了人们的生活水平，推动了社会的进步</a:t>
            </a:r>
            <a:endParaRPr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科学进步：19世纪初至21世纪初，电磁学、相对论、量子力学等科学理论的提出，推动了科技的发展</a:t>
            </a:r>
            <a:endParaRPr lang="zh-CN" altLang="en-US" sz="2000" dirty="0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重要科学家和事件：爱因斯坦、居里夫人等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3844518" y="1490400"/>
            <a:ext cx="4497625" cy="693568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爱因斯坦：提出相对论，改变了人们对时间和空间的认识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3844518" y="2303526"/>
            <a:ext cx="4497625" cy="693568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居里夫人：发现放射性元素镭和钋，推动了核物理的发展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44518" y="3116653"/>
            <a:ext cx="4497625" cy="693568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达尔文：提出进化论，改变了人们对生物进化的认识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3844518" y="3929779"/>
            <a:ext cx="4497625" cy="693568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牛顿：提出万有引力定律和运动定律，奠定了经典力学的基础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3844518" y="4742905"/>
            <a:ext cx="4497625" cy="693568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伽利略：提出惯性定律和自由落体定律，推动了物理学的发展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3844518" y="5556032"/>
            <a:ext cx="4497625" cy="693568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哥白尼：提出日心说，改变了人们对宇宙的认识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现代科技的发展：计算机、互联网、基因编辑等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" name="五边形 16"/>
          <p:cNvSpPr/>
          <p:nvPr>
            <p:custDataLst>
              <p:tags r:id="rId2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3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4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5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6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7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8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9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计算机：1946年，第一台计算机ENIAC诞生，开启了计算机时代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基因编辑：2012年，CRISPR-Cas9基因编辑技术诞生，开启了基因编辑时代</a:t>
            </a:r>
            <a:endParaRPr sz="2000"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2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3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4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5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6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7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8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9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人工智能：2016年，AlphaGo战胜围棋世界冠军，开启了人工智能时代</a:t>
            </a:r>
            <a:endParaRPr sz="2000"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互联网：1969年，ARPANET（互联网前身）诞生，开启了互联网时代</a:t>
            </a:r>
            <a:endParaRPr lang="zh-CN" altLang="en-US" sz="2000" dirty="0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05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公元21世纪初至今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科技发展的加速：人工智能、太空探索等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3844518" y="1490400"/>
            <a:ext cx="4497625" cy="693568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人工智能：深度学习、自然语言处理、计算机视觉等技术的突破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3844518" y="2303526"/>
            <a:ext cx="4497625" cy="693568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太空探索：火星探索、月球探索、小行星探索等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44518" y="3116653"/>
            <a:ext cx="4497625" cy="693568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生物科技：基因编辑、生物制药、生物合成等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3844518" y="3929779"/>
            <a:ext cx="4497625" cy="693568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能源科技：可再生能源、核能、储能技术等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3844518" y="4742905"/>
            <a:ext cx="4497625" cy="693568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量子科技：量子计算、量子通信、量子测量等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3844518" y="5556032"/>
            <a:ext cx="4497625" cy="693568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互联网科技：5G、物联网、大数据、云计算等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重要科学家和事件：马斯克、霍金等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1" name="任意多边形 20"/>
          <p:cNvSpPr/>
          <p:nvPr>
            <p:custDataLst>
              <p:tags r:id="rId2"/>
            </p:custDataLst>
          </p:nvPr>
        </p:nvSpPr>
        <p:spPr>
          <a:xfrm rot="2700000">
            <a:off x="854212" y="1650369"/>
            <a:ext cx="1191421" cy="1193491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 bwMode="auto">
          <a:xfrm>
            <a:off x="608400" y="3263430"/>
            <a:ext cx="1684685" cy="282643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chemeClr val="dk1"/>
                </a:solidFill>
                <a:latin typeface="+mn-ea"/>
                <a:sym typeface="+mn-ea"/>
              </a:rPr>
              <a:t>马斯克：SpaceX公司创始人，致力于太空探索和火星移民</a:t>
            </a:r>
            <a:endParaRPr lang="zh-CN" altLang="en-US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3" name="矩形 42"/>
          <p:cNvSpPr/>
          <p:nvPr>
            <p:custDataLst>
              <p:tags r:id="rId4"/>
            </p:custDataLst>
          </p:nvPr>
        </p:nvSpPr>
        <p:spPr>
          <a:xfrm>
            <a:off x="646609" y="2912543"/>
            <a:ext cx="1607418" cy="11383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5"/>
            </p:custDataLst>
          </p:nvPr>
        </p:nvSpPr>
        <p:spPr>
          <a:xfrm rot="5400000">
            <a:off x="2712449" y="1650369"/>
            <a:ext cx="1191421" cy="1193491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 bwMode="auto">
          <a:xfrm>
            <a:off x="2465363" y="3263430"/>
            <a:ext cx="1684685" cy="282643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chemeClr val="dk1"/>
                </a:solidFill>
                <a:latin typeface="+mn-ea"/>
                <a:sym typeface="+mn-ea"/>
              </a:rPr>
              <a:t>霍金：著名物理学家，提出了黑洞理论和宇宙起源理论</a:t>
            </a:r>
            <a:endParaRPr lang="zh-CN" altLang="en-US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4" name="矩形 43"/>
          <p:cNvSpPr/>
          <p:nvPr>
            <p:custDataLst>
              <p:tags r:id="rId7"/>
            </p:custDataLst>
          </p:nvPr>
        </p:nvSpPr>
        <p:spPr>
          <a:xfrm>
            <a:off x="2503572" y="2912543"/>
            <a:ext cx="1607418" cy="113830"/>
          </a:xfrm>
          <a:prstGeom prst="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2" name="任意多边形 21"/>
          <p:cNvSpPr/>
          <p:nvPr>
            <p:custDataLst>
              <p:tags r:id="rId8"/>
            </p:custDataLst>
          </p:nvPr>
        </p:nvSpPr>
        <p:spPr>
          <a:xfrm rot="18900000" flipH="1">
            <a:off x="4568775" y="1650369"/>
            <a:ext cx="1191421" cy="1193491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9"/>
            </p:custDataLst>
          </p:nvPr>
        </p:nvSpPr>
        <p:spPr bwMode="auto">
          <a:xfrm>
            <a:off x="4322326" y="3263430"/>
            <a:ext cx="1684685" cy="282643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chemeClr val="dk1"/>
                </a:solidFill>
                <a:latin typeface="+mn-ea"/>
                <a:sym typeface="+mn-ea"/>
              </a:rPr>
              <a:t>2003年：人类首次登月成功</a:t>
            </a:r>
            <a:endParaRPr lang="zh-CN" altLang="en-US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5" name="矩形 44"/>
          <p:cNvSpPr/>
          <p:nvPr>
            <p:custDataLst>
              <p:tags r:id="rId10"/>
            </p:custDataLst>
          </p:nvPr>
        </p:nvSpPr>
        <p:spPr>
          <a:xfrm>
            <a:off x="4360535" y="2912543"/>
            <a:ext cx="1607418" cy="11383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11"/>
            </p:custDataLst>
          </p:nvPr>
        </p:nvSpPr>
        <p:spPr>
          <a:xfrm rot="2700000" flipH="1" flipV="1">
            <a:off x="6425738" y="1650369"/>
            <a:ext cx="1191421" cy="1193491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 bwMode="auto">
          <a:xfrm>
            <a:off x="6179289" y="3263430"/>
            <a:ext cx="1684685" cy="282643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chemeClr val="dk1"/>
                </a:solidFill>
                <a:latin typeface="+mn-ea"/>
                <a:sym typeface="+mn-ea"/>
              </a:rPr>
              <a:t>2012年：发现希格斯玻色子，证实了标准模型的正确性</a:t>
            </a:r>
            <a:endParaRPr lang="zh-CN" altLang="en-US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6" name="矩形 45"/>
          <p:cNvSpPr/>
          <p:nvPr>
            <p:custDataLst>
              <p:tags r:id="rId13"/>
            </p:custDataLst>
          </p:nvPr>
        </p:nvSpPr>
        <p:spPr>
          <a:xfrm>
            <a:off x="6218135" y="2912543"/>
            <a:ext cx="1607418" cy="113830"/>
          </a:xfrm>
          <a:prstGeom prst="rect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/>
          <p:nvPr>
            <p:custDataLst>
              <p:tags r:id="rId14"/>
            </p:custDataLst>
          </p:nvPr>
        </p:nvSpPr>
        <p:spPr>
          <a:xfrm rot="16200000" flipV="1">
            <a:off x="8284611" y="1650369"/>
            <a:ext cx="1191421" cy="1193491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15"/>
            </p:custDataLst>
          </p:nvPr>
        </p:nvSpPr>
        <p:spPr bwMode="auto">
          <a:xfrm>
            <a:off x="8036889" y="3263430"/>
            <a:ext cx="1684685" cy="282643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chemeClr val="dk1"/>
                </a:solidFill>
                <a:latin typeface="+mn-ea"/>
                <a:sym typeface="+mn-ea"/>
              </a:rPr>
              <a:t>2015年：发现引力波，证实了爱因斯坦的广义相对论</a:t>
            </a:r>
            <a:endParaRPr lang="zh-CN" altLang="en-US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7" name="矩形 46"/>
          <p:cNvSpPr/>
          <p:nvPr>
            <p:custDataLst>
              <p:tags r:id="rId16"/>
            </p:custDataLst>
          </p:nvPr>
        </p:nvSpPr>
        <p:spPr>
          <a:xfrm>
            <a:off x="8075098" y="2912543"/>
            <a:ext cx="1607418" cy="113830"/>
          </a:xfrm>
          <a:prstGeom prst="rect">
            <a:avLst/>
          </a:prstGeom>
          <a:solidFill>
            <a:schemeClr val="accent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17"/>
            </p:custDataLst>
          </p:nvPr>
        </p:nvSpPr>
        <p:spPr>
          <a:xfrm rot="18900000" flipV="1">
            <a:off x="10140301" y="1650369"/>
            <a:ext cx="1191421" cy="1193491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18"/>
            </p:custDataLst>
          </p:nvPr>
        </p:nvSpPr>
        <p:spPr bwMode="auto">
          <a:xfrm>
            <a:off x="9893852" y="3263430"/>
            <a:ext cx="1684685" cy="282643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chemeClr val="dk1"/>
                </a:solidFill>
                <a:latin typeface="+mn-ea"/>
                <a:sym typeface="+mn-ea"/>
              </a:rPr>
              <a:t>2019年：首次拍摄到黑洞照片，证实了黑洞的存在</a:t>
            </a:r>
            <a:endParaRPr lang="zh-CN" altLang="en-US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8" name="矩形 47"/>
          <p:cNvSpPr/>
          <p:nvPr>
            <p:custDataLst>
              <p:tags r:id="rId19"/>
            </p:custDataLst>
          </p:nvPr>
        </p:nvSpPr>
        <p:spPr>
          <a:xfrm>
            <a:off x="9932698" y="2912543"/>
            <a:ext cx="1607418" cy="113830"/>
          </a:xfrm>
          <a:prstGeom prst="rect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lt1">
                    <a:lumMod val="50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dirty="0">
              <a:solidFill>
                <a:schemeClr val="l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标题 40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目录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圆角矩形 45"/>
          <p:cNvSpPr/>
          <p:nvPr>
            <p:custDataLst>
              <p:tags r:id="rId3"/>
            </p:custDataLst>
          </p:nvPr>
        </p:nvSpPr>
        <p:spPr>
          <a:xfrm>
            <a:off x="4404995" y="942340"/>
            <a:ext cx="4888230" cy="73787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54000" dist="38100" dir="2700000" algn="tl" rotWithShape="0">
              <a:schemeClr val="l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48" name="序号"/>
          <p:cNvSpPr txBox="1"/>
          <p:nvPr>
            <p:custDataLst>
              <p:tags r:id="rId4"/>
            </p:custDataLst>
          </p:nvPr>
        </p:nvSpPr>
        <p:spPr>
          <a:xfrm>
            <a:off x="4404995" y="946150"/>
            <a:ext cx="732155" cy="73406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49" name="标题"/>
          <p:cNvSpPr txBox="1"/>
          <p:nvPr>
            <p:custDataLst>
              <p:tags r:id="rId5"/>
            </p:custDataLst>
          </p:nvPr>
        </p:nvSpPr>
        <p:spPr>
          <a:xfrm>
            <a:off x="5392420" y="961390"/>
            <a:ext cx="3803650" cy="71501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MiSans Heavy" panose="00000A00000000000000" pitchFamily="2" charset="-122"/>
              </a:rPr>
              <a:t>公元前3000年-公元前500年</a:t>
            </a:r>
            <a:endParaRPr lang="zh-CN" altLang="en-US" sz="2400" spc="200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  <a:sym typeface="MiSans Heavy" panose="00000A00000000000000" pitchFamily="2" charset="-122"/>
            </a:endParaRPr>
          </a:p>
        </p:txBody>
      </p:sp>
      <p:sp>
        <p:nvSpPr>
          <p:cNvPr id="50" name="圆角矩形 49"/>
          <p:cNvSpPr/>
          <p:nvPr>
            <p:custDataLst>
              <p:tags r:id="rId6"/>
            </p:custDataLst>
          </p:nvPr>
        </p:nvSpPr>
        <p:spPr>
          <a:xfrm>
            <a:off x="4404995" y="2086610"/>
            <a:ext cx="4888230" cy="73787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54000" dist="38100" dir="2700000" algn="tl" rotWithShape="0">
              <a:schemeClr val="l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52" name="序号"/>
          <p:cNvSpPr txBox="1"/>
          <p:nvPr>
            <p:custDataLst>
              <p:tags r:id="rId7"/>
            </p:custDataLst>
          </p:nvPr>
        </p:nvSpPr>
        <p:spPr>
          <a:xfrm>
            <a:off x="4404995" y="2090420"/>
            <a:ext cx="732155" cy="73406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p>
            <a:pPr algn="ctr"/>
            <a:r>
              <a:rPr lang="en-US" altLang="zh-CN" sz="2400" dirty="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02</a:t>
            </a:r>
            <a:endParaRPr lang="en-US" altLang="zh-CN" sz="2400" dirty="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54" name="标题"/>
          <p:cNvSpPr txBox="1"/>
          <p:nvPr>
            <p:custDataLst>
              <p:tags r:id="rId8"/>
            </p:custDataLst>
          </p:nvPr>
        </p:nvSpPr>
        <p:spPr>
          <a:xfrm>
            <a:off x="5392420" y="2082165"/>
            <a:ext cx="3803650" cy="73850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MiSans Heavy" panose="00000A00000000000000" pitchFamily="2" charset="-122"/>
              </a:rPr>
              <a:t>公元前500年-公元1400年</a:t>
            </a:r>
            <a:endParaRPr lang="zh-CN" altLang="en-US" sz="2400" spc="200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  <a:sym typeface="MiSans Heavy" panose="00000A00000000000000" pitchFamily="2" charset="-122"/>
            </a:endParaRPr>
          </a:p>
        </p:txBody>
      </p:sp>
      <p:sp>
        <p:nvSpPr>
          <p:cNvPr id="55" name="圆角矩形 54"/>
          <p:cNvSpPr/>
          <p:nvPr>
            <p:custDataLst>
              <p:tags r:id="rId9"/>
            </p:custDataLst>
          </p:nvPr>
        </p:nvSpPr>
        <p:spPr>
          <a:xfrm>
            <a:off x="4404995" y="3226435"/>
            <a:ext cx="4888230" cy="73723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54000" dist="38100" dir="2700000" algn="tl" rotWithShape="0">
              <a:schemeClr val="l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56" name="序号"/>
          <p:cNvSpPr txBox="1"/>
          <p:nvPr>
            <p:custDataLst>
              <p:tags r:id="rId10"/>
            </p:custDataLst>
          </p:nvPr>
        </p:nvSpPr>
        <p:spPr>
          <a:xfrm>
            <a:off x="4404995" y="3230245"/>
            <a:ext cx="732155" cy="73406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03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57" name="标题"/>
          <p:cNvSpPr txBox="1"/>
          <p:nvPr>
            <p:custDataLst>
              <p:tags r:id="rId11"/>
            </p:custDataLst>
          </p:nvPr>
        </p:nvSpPr>
        <p:spPr>
          <a:xfrm>
            <a:off x="5392420" y="3234055"/>
            <a:ext cx="3803650" cy="73279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MiSans Heavy" panose="00000A00000000000000" pitchFamily="2" charset="-122"/>
              </a:rPr>
              <a:t>公元1400年-公元1800年</a:t>
            </a:r>
            <a:endParaRPr lang="zh-CN" altLang="en-US" sz="2400" spc="200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  <a:sym typeface="MiSans Heavy" panose="00000A00000000000000" pitchFamily="2" charset="-122"/>
            </a:endParaRPr>
          </a:p>
        </p:txBody>
      </p:sp>
      <p:sp>
        <p:nvSpPr>
          <p:cNvPr id="58" name="圆角矩形 57"/>
          <p:cNvSpPr/>
          <p:nvPr>
            <p:custDataLst>
              <p:tags r:id="rId12"/>
            </p:custDataLst>
          </p:nvPr>
        </p:nvSpPr>
        <p:spPr>
          <a:xfrm>
            <a:off x="4404995" y="4373245"/>
            <a:ext cx="4888230" cy="73787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54000" dist="38100" dir="2700000" algn="tl" rotWithShape="0">
              <a:schemeClr val="l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59" name="序号"/>
          <p:cNvSpPr txBox="1"/>
          <p:nvPr>
            <p:custDataLst>
              <p:tags r:id="rId13"/>
            </p:custDataLst>
          </p:nvPr>
        </p:nvSpPr>
        <p:spPr>
          <a:xfrm>
            <a:off x="4404995" y="4377055"/>
            <a:ext cx="732155" cy="73406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04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60" name="标题"/>
          <p:cNvSpPr txBox="1"/>
          <p:nvPr>
            <p:custDataLst>
              <p:tags r:id="rId14"/>
            </p:custDataLst>
          </p:nvPr>
        </p:nvSpPr>
        <p:spPr>
          <a:xfrm>
            <a:off x="5392420" y="4368800"/>
            <a:ext cx="3803650" cy="73850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MiSans Heavy" panose="00000A00000000000000" pitchFamily="2" charset="-122"/>
              </a:rPr>
              <a:t>公元1800年-公元21世纪初</a:t>
            </a:r>
            <a:endParaRPr lang="zh-CN" altLang="en-US" sz="2400" spc="200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  <a:sym typeface="MiSans Heavy" panose="00000A00000000000000" pitchFamily="2" charset="-122"/>
            </a:endParaRPr>
          </a:p>
        </p:txBody>
      </p:sp>
      <p:sp>
        <p:nvSpPr>
          <p:cNvPr id="61" name="圆角矩形 60"/>
          <p:cNvSpPr/>
          <p:nvPr>
            <p:custDataLst>
              <p:tags r:id="rId15"/>
            </p:custDataLst>
          </p:nvPr>
        </p:nvSpPr>
        <p:spPr>
          <a:xfrm>
            <a:off x="4404995" y="5513070"/>
            <a:ext cx="4888230" cy="73787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54000" dist="38100" dir="2700000" algn="tl" rotWithShape="0">
              <a:schemeClr val="l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62" name="序号"/>
          <p:cNvSpPr txBox="1"/>
          <p:nvPr>
            <p:custDataLst>
              <p:tags r:id="rId16"/>
            </p:custDataLst>
          </p:nvPr>
        </p:nvSpPr>
        <p:spPr>
          <a:xfrm>
            <a:off x="4404995" y="5516880"/>
            <a:ext cx="732155" cy="73406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05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63" name="标题"/>
          <p:cNvSpPr txBox="1"/>
          <p:nvPr>
            <p:custDataLst>
              <p:tags r:id="rId17"/>
            </p:custDataLst>
          </p:nvPr>
        </p:nvSpPr>
        <p:spPr>
          <a:xfrm>
            <a:off x="5392420" y="5516880"/>
            <a:ext cx="3803650" cy="73596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MiSans Heavy" panose="00000A00000000000000" pitchFamily="2" charset="-122"/>
              </a:rPr>
              <a:t>公元21世纪初至今</a:t>
            </a:r>
            <a:endParaRPr lang="zh-CN" altLang="en-US" sz="2400" spc="200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  <a:sym typeface="MiSans Heavy" panose="00000A00000000000000" pitchFamily="2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未来科学的展望：量子计算、生物技术等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7" name="圆角矩形 26"/>
          <p:cNvSpPr/>
          <p:nvPr>
            <p:custDataLst>
              <p:tags r:id="rId2"/>
            </p:custDataLst>
          </p:nvPr>
        </p:nvSpPr>
        <p:spPr>
          <a:xfrm>
            <a:off x="60840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+mn-ea"/>
              <a:sym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3"/>
            </p:custDataLst>
          </p:nvPr>
        </p:nvSpPr>
        <p:spPr>
          <a:xfrm>
            <a:off x="61094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30000"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763379" y="2290359"/>
            <a:ext cx="2282900" cy="340517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20000"/>
              </a:lnSpc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+mn-ea"/>
                <a:sym typeface="+mn-ea"/>
              </a:rPr>
              <a:t>量子计算：量子计算机的发展和应用，将带来计算能力的飞跃</a:t>
            </a:r>
            <a:endParaRPr lang="zh-CN" altLang="en-US" sz="2000" spc="200" dirty="0">
              <a:solidFill>
                <a:schemeClr val="dk1"/>
              </a:solidFill>
              <a:uFillTx/>
              <a:latin typeface="+mn-ea"/>
              <a:sym typeface="+mn-ea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>
            <a:off x="340056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+mn-ea"/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340310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7"/>
            </p:custDataLst>
          </p:nvPr>
        </p:nvSpPr>
        <p:spPr>
          <a:xfrm>
            <a:off x="3558080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+mn-ea"/>
                <a:sym typeface="+mn-ea"/>
              </a:rPr>
              <a:t>生物技术：基因编辑、生物制药等领域的突破，将带来医学和生物技术的革命</a:t>
            </a:r>
            <a:endParaRPr lang="zh-CN" altLang="en-US" sz="2000" spc="200" dirty="0">
              <a:solidFill>
                <a:schemeClr val="dk1"/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8"/>
            </p:custDataLst>
          </p:nvPr>
        </p:nvSpPr>
        <p:spPr>
          <a:xfrm>
            <a:off x="619272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9"/>
            </p:custDataLst>
          </p:nvPr>
        </p:nvSpPr>
        <p:spPr>
          <a:xfrm>
            <a:off x="619526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634960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+mn-ea"/>
                <a:sym typeface="+mn-ea"/>
              </a:rPr>
              <a:t>人工智能：AI技术的发展，将带来智能时代的到来</a:t>
            </a:r>
            <a:endParaRPr lang="zh-CN" altLang="en-US" sz="2000" spc="200" dirty="0">
              <a:solidFill>
                <a:schemeClr val="dk1"/>
              </a:solidFill>
              <a:uFillTx/>
              <a:latin typeface="+mn-ea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11"/>
            </p:custDataLst>
          </p:nvPr>
        </p:nvSpPr>
        <p:spPr>
          <a:xfrm>
            <a:off x="898488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12"/>
            </p:custDataLst>
          </p:nvPr>
        </p:nvSpPr>
        <p:spPr>
          <a:xfrm>
            <a:off x="898742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914176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+mn-ea"/>
                <a:sym typeface="+mn-ea"/>
              </a:rPr>
              <a:t>能源技术：新能源、可再生能源等技术的发展，将带来能源结构的变革</a:t>
            </a:r>
            <a:endParaRPr lang="zh-CN" altLang="en-US" sz="2000" spc="200" dirty="0">
              <a:solidFill>
                <a:schemeClr val="dk1"/>
              </a:solidFill>
              <a:uFillTx/>
              <a:latin typeface="+mn-ea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p>
            <a:r>
              <a:rPr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朱桐升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2023302270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 YOU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公元前3000年-公元前500年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古代文明的出现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" name="五边形 16"/>
          <p:cNvSpPr/>
          <p:nvPr>
            <p:custDataLst>
              <p:tags r:id="rId2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3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4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5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6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7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8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9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古埃及文明：尼罗河流域，金字塔、象形文字等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古印度文明：印度河流域，种姓制度、佛教等</a:t>
            </a:r>
            <a:endParaRPr sz="2000"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2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3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4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5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6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7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8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9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古希腊文明：爱琴海地区，民主制度、哲学、科学等</a:t>
            </a:r>
            <a:endParaRPr sz="2000"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古巴比伦文明：两河流域，汉谟拉比法典、楔形文字等</a:t>
            </a:r>
            <a:endParaRPr lang="zh-CN" altLang="en-US" sz="2000" dirty="0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古代埃及、希腊、罗马的兴起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611886" y="1490400"/>
            <a:ext cx="9490524" cy="10434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1083650" y="1490400"/>
            <a:ext cx="257380" cy="104345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83622" y="1580556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古代埃及：尼罗河文明，金字塔、象形文字等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5"/>
            </p:custDataLst>
          </p:nvPr>
        </p:nvSpPr>
        <p:spPr>
          <a:xfrm>
            <a:off x="1611886" y="2729087"/>
            <a:ext cx="9490524" cy="1043456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83650" y="2729087"/>
            <a:ext cx="257380" cy="104345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1883622" y="2819243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古代希腊：城邦制度，民主政治，哲学、科学、艺术等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611886" y="3967774"/>
            <a:ext cx="9490524" cy="104345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083650" y="3967774"/>
            <a:ext cx="257380" cy="1043456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1883622" y="4057930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古代罗马：罗马共和国，罗马帝国，法律、建筑、文化等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1"/>
            </p:custDataLst>
          </p:nvPr>
        </p:nvSpPr>
        <p:spPr>
          <a:xfrm>
            <a:off x="1611886" y="5205827"/>
            <a:ext cx="9490524" cy="104345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1083650" y="5205827"/>
            <a:ext cx="257380" cy="1043456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1883622" y="5295982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1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古代埃及、希腊、罗马对后世的影响：对现代科学、文化、政治等方面的影响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古代科学的萌芽：医学、天文学、数学等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7" name="圆角矩形 26"/>
          <p:cNvSpPr/>
          <p:nvPr>
            <p:custDataLst>
              <p:tags r:id="rId2"/>
            </p:custDataLst>
          </p:nvPr>
        </p:nvSpPr>
        <p:spPr>
          <a:xfrm>
            <a:off x="60840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+mn-ea"/>
              <a:sym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3"/>
            </p:custDataLst>
          </p:nvPr>
        </p:nvSpPr>
        <p:spPr>
          <a:xfrm>
            <a:off x="61094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30000"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763379" y="2290359"/>
            <a:ext cx="2282900" cy="340517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20000"/>
              </a:lnSpc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+mn-ea"/>
                <a:sym typeface="+mn-ea"/>
              </a:rPr>
              <a:t>医学：古埃及的医学，古印度的阿育吠陀医学，古希腊的希波克拉底医学等</a:t>
            </a:r>
            <a:endParaRPr lang="zh-CN" altLang="en-US" sz="2000" spc="200" dirty="0">
              <a:solidFill>
                <a:schemeClr val="dk1"/>
              </a:solidFill>
              <a:uFillTx/>
              <a:latin typeface="+mn-ea"/>
              <a:sym typeface="+mn-ea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>
            <a:off x="340056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+mn-ea"/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340310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7"/>
            </p:custDataLst>
          </p:nvPr>
        </p:nvSpPr>
        <p:spPr>
          <a:xfrm>
            <a:off x="3558080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+mn-ea"/>
                <a:sym typeface="+mn-ea"/>
              </a:rPr>
              <a:t>天文学：古埃及的天文学，古巴比伦的天文学，古印度的天文学等</a:t>
            </a:r>
            <a:endParaRPr lang="zh-CN" altLang="en-US" sz="2000" spc="200" dirty="0">
              <a:solidFill>
                <a:schemeClr val="dk1"/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8"/>
            </p:custDataLst>
          </p:nvPr>
        </p:nvSpPr>
        <p:spPr>
          <a:xfrm>
            <a:off x="619272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9"/>
            </p:custDataLst>
          </p:nvPr>
        </p:nvSpPr>
        <p:spPr>
          <a:xfrm>
            <a:off x="619526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634960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+mn-ea"/>
                <a:sym typeface="+mn-ea"/>
              </a:rPr>
              <a:t>数学：古埃及的数学，古巴比伦的数学，古印度的数学等</a:t>
            </a:r>
            <a:endParaRPr lang="zh-CN" altLang="en-US" sz="2000" spc="200" dirty="0">
              <a:solidFill>
                <a:schemeClr val="dk1"/>
              </a:solidFill>
              <a:uFillTx/>
              <a:latin typeface="+mn-ea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11"/>
            </p:custDataLst>
          </p:nvPr>
        </p:nvSpPr>
        <p:spPr>
          <a:xfrm>
            <a:off x="898488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12"/>
            </p:custDataLst>
          </p:nvPr>
        </p:nvSpPr>
        <p:spPr>
          <a:xfrm>
            <a:off x="898742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914176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+mn-ea"/>
                <a:sym typeface="+mn-ea"/>
              </a:rPr>
              <a:t>其他科学：古埃及的化学，古巴比伦的物理学，古印度的生物学等</a:t>
            </a:r>
            <a:endParaRPr lang="zh-CN" altLang="en-US" sz="2000" spc="200" dirty="0">
              <a:solidFill>
                <a:schemeClr val="dk1"/>
              </a:solidFill>
              <a:uFillTx/>
              <a:latin typeface="+mn-ea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公元前500年-公元1400年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古代科学的繁荣：印度、中国、阿拉伯等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6" name="对角圆角矩形 15"/>
          <p:cNvSpPr/>
          <p:nvPr>
            <p:custDataLst>
              <p:tags r:id="rId2"/>
            </p:custDataLst>
          </p:nvPr>
        </p:nvSpPr>
        <p:spPr>
          <a:xfrm>
            <a:off x="1499579" y="419381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3"/>
            </p:custDataLst>
          </p:nvPr>
        </p:nvSpPr>
        <p:spPr>
          <a:xfrm>
            <a:off x="1499579" y="405319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4"/>
            </p:custDataLst>
          </p:nvPr>
        </p:nvSpPr>
        <p:spPr>
          <a:xfrm>
            <a:off x="2058840" y="4053840"/>
            <a:ext cx="84243" cy="14040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2094963" y="420478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 lnSpcReduction="20000"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/>
                </a:solidFill>
                <a:latin typeface="+mn-ea"/>
                <a:sym typeface="+mn-ea"/>
              </a:rPr>
              <a:t>阿拉伯：数学、天文学、医学等领域取得了重要成就，如《几何原本》、《医学集成》等著作</a:t>
            </a:r>
            <a:endParaRPr lang="en-US" altLang="zh-CN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6"/>
            </p:custDataLst>
          </p:nvPr>
        </p:nvSpPr>
        <p:spPr>
          <a:xfrm>
            <a:off x="1499579" y="1631667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7"/>
            </p:custDataLst>
          </p:nvPr>
        </p:nvSpPr>
        <p:spPr>
          <a:xfrm>
            <a:off x="1499579" y="149040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8"/>
            </p:custDataLst>
          </p:nvPr>
        </p:nvSpPr>
        <p:spPr>
          <a:xfrm>
            <a:off x="2058840" y="1491045"/>
            <a:ext cx="84243" cy="14040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9"/>
            </p:custDataLst>
          </p:nvPr>
        </p:nvSpPr>
        <p:spPr>
          <a:xfrm>
            <a:off x="2094963" y="163489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/>
                </a:solidFill>
                <a:latin typeface="+mn-ea"/>
                <a:sym typeface="+mn-ea"/>
              </a:rPr>
              <a:t>印度：数学、天文学、医学等领域取得了重要成就，如《吠陀》、《罗摩衍那》等著作</a:t>
            </a:r>
            <a:endParaRPr lang="zh-CN" altLang="en-US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10"/>
            </p:custDataLst>
          </p:nvPr>
        </p:nvSpPr>
        <p:spPr>
          <a:xfrm>
            <a:off x="1499579" y="2912742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1"/>
            </p:custDataLst>
          </p:nvPr>
        </p:nvSpPr>
        <p:spPr>
          <a:xfrm>
            <a:off x="1499579" y="277147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2"/>
            </p:custDataLst>
          </p:nvPr>
        </p:nvSpPr>
        <p:spPr>
          <a:xfrm>
            <a:off x="2058840" y="2772765"/>
            <a:ext cx="84243" cy="14040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2094963" y="292370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 lnSpcReduction="20000"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/>
                </a:solidFill>
                <a:latin typeface="+mn-ea"/>
                <a:sym typeface="+mn-ea"/>
              </a:rPr>
              <a:t>中国：四大发明、天文学、数学、医学等领域取得了重要成就，如《九章算术》、《本草纲目》等著作</a:t>
            </a:r>
            <a:endParaRPr lang="zh-CN" altLang="en-US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4"/>
            </p:custDataLst>
          </p:nvPr>
        </p:nvSpPr>
        <p:spPr>
          <a:xfrm>
            <a:off x="1499579" y="547553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5"/>
            </p:custDataLst>
          </p:nvPr>
        </p:nvSpPr>
        <p:spPr>
          <a:xfrm>
            <a:off x="1499579" y="533427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6"/>
            </p:custDataLst>
          </p:nvPr>
        </p:nvSpPr>
        <p:spPr>
          <a:xfrm>
            <a:off x="2058840" y="5334915"/>
            <a:ext cx="84243" cy="1404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7"/>
            </p:custDataLst>
          </p:nvPr>
        </p:nvSpPr>
        <p:spPr>
          <a:xfrm>
            <a:off x="2094963" y="548585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 lnSpcReduction="20000"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/>
                </a:solidFill>
                <a:latin typeface="+mn-ea"/>
                <a:sym typeface="+mn-ea"/>
              </a:rPr>
              <a:t>欧洲：古希腊、古罗马等文明在哲学、数学、天文学等领域取得了重要成就，如《几何原本》、《天文学大成》等著作</a:t>
            </a:r>
            <a:endParaRPr lang="en-US" altLang="zh-CN" dirty="0">
              <a:solidFill>
                <a:schemeClr val="dk1"/>
              </a:solidFill>
              <a:latin typeface="+mn-ea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重要科学家和事件：阿基米德、牛顿等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2423413" y="1571203"/>
            <a:ext cx="7342439" cy="645606"/>
          </a:xfrm>
          <a:prstGeom prst="rect">
            <a:avLst/>
          </a:prstGeom>
          <a:solidFill>
            <a:schemeClr val="accent1">
              <a:alpha val="3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阿基米德：古希腊数学家、物理学家、工程师、发明家，发现了浮力原理、杠杆原理等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8" name="任意多边形 17"/>
          <p:cNvSpPr/>
          <p:nvPr>
            <p:custDataLst>
              <p:tags r:id="rId3"/>
            </p:custDataLst>
          </p:nvPr>
        </p:nvSpPr>
        <p:spPr>
          <a:xfrm flipV="1">
            <a:off x="2345059" y="1490400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任意多边形 18"/>
          <p:cNvSpPr/>
          <p:nvPr>
            <p:custDataLst>
              <p:tags r:id="rId4"/>
            </p:custDataLst>
          </p:nvPr>
        </p:nvSpPr>
        <p:spPr>
          <a:xfrm flipH="1">
            <a:off x="8528509" y="2051122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矩形 27"/>
          <p:cNvSpPr/>
          <p:nvPr>
            <p:custDataLst>
              <p:tags r:id="rId5"/>
            </p:custDataLst>
          </p:nvPr>
        </p:nvSpPr>
        <p:spPr>
          <a:xfrm>
            <a:off x="2423413" y="2888532"/>
            <a:ext cx="7342439" cy="645606"/>
          </a:xfrm>
          <a:prstGeom prst="rect">
            <a:avLst/>
          </a:prstGeom>
          <a:solidFill>
            <a:schemeClr val="accent1">
              <a:alpha val="3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牛顿：英国物理学家、数学家、天文学家，提出了万有引力定律、运动定律等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30" name="任意多边形 29"/>
          <p:cNvSpPr/>
          <p:nvPr>
            <p:custDataLst>
              <p:tags r:id="rId6"/>
            </p:custDataLst>
          </p:nvPr>
        </p:nvSpPr>
        <p:spPr>
          <a:xfrm flipV="1">
            <a:off x="2345059" y="2807730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任意多边形 30"/>
          <p:cNvSpPr/>
          <p:nvPr>
            <p:custDataLst>
              <p:tags r:id="rId7"/>
            </p:custDataLst>
          </p:nvPr>
        </p:nvSpPr>
        <p:spPr>
          <a:xfrm flipH="1">
            <a:off x="8528509" y="3368452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2423413" y="4205862"/>
            <a:ext cx="7342439" cy="645606"/>
          </a:xfrm>
          <a:prstGeom prst="rect">
            <a:avLst/>
          </a:prstGeom>
          <a:solidFill>
            <a:schemeClr val="accent1">
              <a:alpha val="3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哥白尼：波兰天文学家，提出了日心说，改变了人们对宇宙的认识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8" name="任意多边形 7"/>
          <p:cNvSpPr/>
          <p:nvPr>
            <p:custDataLst>
              <p:tags r:id="rId9"/>
            </p:custDataLst>
          </p:nvPr>
        </p:nvSpPr>
        <p:spPr>
          <a:xfrm flipV="1">
            <a:off x="2345059" y="4125059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任意多边形 8"/>
          <p:cNvSpPr/>
          <p:nvPr>
            <p:custDataLst>
              <p:tags r:id="rId10"/>
            </p:custDataLst>
          </p:nvPr>
        </p:nvSpPr>
        <p:spPr>
          <a:xfrm flipH="1">
            <a:off x="8528509" y="4685781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2423413" y="5523191"/>
            <a:ext cx="7342439" cy="645606"/>
          </a:xfrm>
          <a:prstGeom prst="rect">
            <a:avLst/>
          </a:prstGeom>
          <a:solidFill>
            <a:schemeClr val="accent1">
              <a:alpha val="3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dk1"/>
                </a:solidFill>
                <a:latin typeface="+mn-ea"/>
                <a:sym typeface="+mn-ea"/>
              </a:rPr>
              <a:t>伽利略：意大利物理学家、天文学家、哲学家，发明了望远镜，证明了日心说</a:t>
            </a:r>
            <a:endParaRPr lang="zh-CN" altLang="en-US" sz="12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3" name="任意多边形 12"/>
          <p:cNvSpPr/>
          <p:nvPr>
            <p:custDataLst>
              <p:tags r:id="rId12"/>
            </p:custDataLst>
          </p:nvPr>
        </p:nvSpPr>
        <p:spPr>
          <a:xfrm flipV="1">
            <a:off x="2345059" y="5442389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任意多边形 13"/>
          <p:cNvSpPr/>
          <p:nvPr>
            <p:custDataLst>
              <p:tags r:id="rId13"/>
            </p:custDataLst>
          </p:nvPr>
        </p:nvSpPr>
        <p:spPr>
          <a:xfrm flipH="1">
            <a:off x="8528509" y="6003111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0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0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0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03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04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0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0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0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0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0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1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1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13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14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15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101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4"/>
  <p:tag name="KSO_WM_UNIT_TEXT_FILL_FORE_SCHEMECOLOR_INDEX_BRIGHTNESS" val="0.15"/>
  <p:tag name="KSO_WM_UNIT_TEXT_FILL_FORE_SCHEMECOLOR_INDEX" val="13"/>
  <p:tag name="KSO_WM_UNIT_TEXT_FILL_TYPE" val="1"/>
</p:tagLst>
</file>

<file path=ppt/tags/tag10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018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  <p:tag name="KSO_WM_SLIDE_THEME_ID" val="3303413"/>
  <p:tag name="KSO_WM_SLIDE_THEME_NAME" val="蓝色极简几何图形"/>
</p:tagLst>
</file>

<file path=ppt/tags/tag10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2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2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2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2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2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2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2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2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29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3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3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3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3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3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3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3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3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3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39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40.xml><?xml version="1.0" encoding="utf-8"?>
<p:tagLst xmlns:p="http://schemas.openxmlformats.org/presentationml/2006/main">
  <p:tag name="KSO_WM_TEMPLATE_CATEGORY" val="custom"/>
  <p:tag name="KSO_WM_TEMPLATE_INDEX" val="20230269"/>
  <p:tag name="KSO_WM_SLIDE_THEME_ID" val="3303413"/>
  <p:tag name="KSO_WM_SLIDE_THEME_NAME" val="蓝色极简几何图形"/>
  <p:tag name="KSO_WM_SLIDE_TYPE" val="text"/>
</p:tagLst>
</file>

<file path=ppt/tags/tag10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1042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5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43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5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44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5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45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5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46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255_5*l_h_f*1_5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47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6_1"/>
  <p:tag name="KSO_WM_UNIT_ID" val="diagram20231255_5*l_h_f*1_6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48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104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05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5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5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5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5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5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5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5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5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59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106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6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6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6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6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6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6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6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6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69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0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107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5"/>
  <p:tag name="KSO_WM_UNIT_TEXT_FILL_FORE_SCHEMECOLOR_INDEX_BRIGHTNESS" val="0.15"/>
  <p:tag name="KSO_WM_UNIT_TEXT_FILL_FORE_SCHEMECOLOR_INDEX" val="13"/>
  <p:tag name="KSO_WM_UNIT_TEXT_FILL_TYPE" val="1"/>
</p:tagLst>
</file>

<file path=ppt/tags/tag10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073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  <p:tag name="KSO_WM_SLIDE_THEME_ID" val="3303413"/>
  <p:tag name="KSO_WM_SLIDE_THEME_NAME" val="蓝色极简几何图形"/>
</p:tagLst>
</file>

<file path=ppt/tags/tag10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1075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5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76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5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77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5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78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5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79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255_5*l_h_f*1_5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0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6_1"/>
  <p:tag name="KSO_WM_UNIT_ID" val="diagram20231255_5*l_h_f*1_6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81.xml><?xml version="1.0" encoding="utf-8"?>
<p:tagLst xmlns:p="http://schemas.openxmlformats.org/presentationml/2006/main">
  <p:tag name="KSO_WM_TEMPLATE_CATEGORY" val="custom"/>
  <p:tag name="KSO_WM_TEMPLATE_INDEX" val="20230269"/>
  <p:tag name="KSO_WM_SLIDE_THEME_ID" val="3303413"/>
  <p:tag name="KSO_WM_SLIDE_THEME_NAME" val="蓝色极简几何图形"/>
  <p:tag name="KSO_WM_SLIDE_TYPE" val="text"/>
</p:tagLst>
</file>

<file path=ppt/tags/tag10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10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i*1_1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f*1_1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i*1_1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i*1_2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f*1_2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i*1_2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i*1_3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f*1_3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i*1_3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i*1_4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f*1_4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i*1_4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i*1_5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1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f*1_5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5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i*1_5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2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i*1_6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6_1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f*1_6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6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5*l_h_i*1_6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6_2"/>
  <p:tag name="KSO_WM_DIAGRAM_VERSION" val="3"/>
  <p:tag name="KSO_WM_DIAGRAM_COLOR_TEXT_CAN_REMOVE" val="n"/>
  <p:tag name="KSO_WM_UNIT_FILL_FORE_SCHEMECOLOR_INDEX" val="10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01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11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1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9_3*l_h_i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9_3*l_h_i*1_1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0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9_3*l_h_f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9_3*l_h_i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9_3*l_h_i*1_2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0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9_3*l_h_f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9_3*l_h_i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1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9_3*l_h_i*1_3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1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9_3*l_h_f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9_3*l_h_i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9_3*l_h_i*1_4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1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9_3*l_h_f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15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111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汇报人：WPS"/>
  <p:tag name="KSO_WM_UNIT_TEXT_FILL_FORE_SCHEMECOLOR_INDEX_BRIGHTNESS" val="0.15"/>
  <p:tag name="KSO_WM_UNIT_TEXT_FILL_FORE_SCHEMECOLOR_INDEX" val="13"/>
  <p:tag name="KSO_WM_UNIT_TEXT_FILL_TYPE" val="1"/>
</p:tagLst>
</file>

<file path=ppt/tags/tag111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THANK  YOU"/>
</p:tagLst>
</file>

<file path=ppt/tags/tag1118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  <p:tag name="KSO_WM_SLIDE_THEME_ID" val="3303413"/>
  <p:tag name="KSO_WM_SLIDE_THEME_NAME" val="蓝色极简几何图形"/>
</p:tagLst>
</file>

<file path=ppt/tags/tag1119.xml><?xml version="1.0" encoding="utf-8"?>
<p:tagLst xmlns:p="http://schemas.openxmlformats.org/presentationml/2006/main">
  <p:tag name="commondata" val="eyJoZGlkIjoiOTc5ODlmYjBiZWZjNmNiNDkzZTUwYjdhYTgzMWMzYzcifQ==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4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1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16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1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6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16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1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1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1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1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1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1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1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17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1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19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1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1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1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19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2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2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2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2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2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2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2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2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26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2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2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2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2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2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2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2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2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27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275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2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2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28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29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2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2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2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29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30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31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3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33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3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3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3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3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3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3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3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3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36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3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3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3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3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3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3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3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3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37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375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3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3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38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39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3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3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39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0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1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4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43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44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4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4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4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4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4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4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4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4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46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4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46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46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4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4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4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4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4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4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4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47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475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4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4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48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49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4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4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4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49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0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1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5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53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54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5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5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5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5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5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5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5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5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56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5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56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56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5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5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5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5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5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5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5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57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575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5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5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58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59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5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5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5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59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60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61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6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63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64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64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6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6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6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6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6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6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6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6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6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6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66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6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66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66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6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6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6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6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6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6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6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6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67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675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6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6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6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6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68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69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6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6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6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69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70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7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71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72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7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7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74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74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7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7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7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7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7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7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7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7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7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76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7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76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76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7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7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7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7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7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7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7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77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775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7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7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7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7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7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78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78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79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7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7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7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8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8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80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8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8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8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81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82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8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8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83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84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8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8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8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8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8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8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8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86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8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63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  <p:tag name="KSO_WM_UNIT_TEXT_FILL_FORE_SCHEMECOLOR_INDEX_BRIGHTNESS" val="0.15"/>
  <p:tag name="KSO_WM_UNIT_TEXT_FILL_FORE_SCHEMECOLOR_INDEX" val="13"/>
  <p:tag name="KSO_WM_UNIT_TEXT_FILL_TYPE" val="1"/>
</p:tagLst>
</file>

<file path=ppt/tags/tag8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1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WPS,a click to unlimited possibilities"/>
  <p:tag name="KSO_WM_UNIT_TEXT_FILL_FORE_SCHEMECOLOR_INDEX_BRIGHTNESS" val="0.5"/>
  <p:tag name="KSO_WM_UNIT_TEXT_FILL_FORE_SCHEMECOLOR_INDEX" val="13"/>
  <p:tag name="KSO_WM_UNIT_TEXT_FILL_TYPE" val="1"/>
</p:tagLst>
</file>

<file path=ppt/tags/tag8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单击添加文档标题"/>
</p:tagLst>
</file>

<file path=ppt/tags/tag866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  <p:tag name="KSO_WM_SLIDE_THEME_ID" val="3303413"/>
  <p:tag name="KSO_WM_SLIDE_THEME_NAME" val="蓝色极简几何图形"/>
</p:tagLst>
</file>

<file path=ppt/tags/tag8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5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CONTENTS"/>
  <p:tag name="KSO_WM_UNIT_TEXT_FILL_FORE_SCHEMECOLOR_INDEX_BRIGHTNESS" val="-0.15"/>
  <p:tag name="KSO_WM_UNIT_TEXT_FILL_FORE_SCHEMECOLOR_INDEX" val="14"/>
  <p:tag name="KSO_WM_UNIT_TEXT_FILL_TYPE" val="1"/>
</p:tagLst>
</file>

<file path=ppt/tags/tag868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5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目录"/>
</p:tagLst>
</file>

<file path=ppt/tags/tag8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5*l_h_i*1_1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1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5*l_h_i*1_1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5*l_h_a*1_1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.15"/>
  <p:tag name="KSO_WM_UNIT_TEXT_FILL_FORE_SCHEMECOLOR_INDEX" val="13"/>
  <p:tag name="KSO_WM_UNIT_TEXT_FILL_TYPE" val="1"/>
</p:tagLst>
</file>

<file path=ppt/tags/tag8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5*l_h_i*1_2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5*l_h_i*1_2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5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.15"/>
  <p:tag name="KSO_WM_UNIT_TEXT_FILL_FORE_SCHEMECOLOR_INDEX" val="13"/>
  <p:tag name="KSO_WM_UNIT_TEXT_FILL_TYPE" val="1"/>
</p:tagLst>
</file>

<file path=ppt/tags/tag8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5*l_h_i*1_3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3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5*l_h_i*1_3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5*l_h_a*1_3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.15"/>
  <p:tag name="KSO_WM_UNIT_TEXT_FILL_FORE_SCHEMECOLOR_INDEX" val="13"/>
  <p:tag name="KSO_WM_UNIT_TEXT_FILL_TYPE" val="1"/>
</p:tagLst>
</file>

<file path=ppt/tags/tag8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5*l_h_i*1_4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4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2"/>
  <p:tag name="KSO_WM_UNIT_ID" val="custom20230314_5*l_h_i*1_4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4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5*l_h_a*1_4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.15"/>
  <p:tag name="KSO_WM_UNIT_TEXT_FILL_FORE_SCHEMECOLOR_INDEX" val="13"/>
  <p:tag name="KSO_WM_UNIT_TEXT_FILL_TYPE" val="1"/>
</p:tagLst>
</file>

<file path=ppt/tags/tag8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5*l_h_i*1_5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5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2"/>
  <p:tag name="KSO_WM_UNIT_ID" val="custom20230314_5*l_h_i*1_5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5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5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5*l_h_a*1_5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.15"/>
  <p:tag name="KSO_WM_UNIT_TEXT_FILL_FORE_SCHEMECOLOR_INDEX" val="13"/>
  <p:tag name="KSO_WM_UNIT_TEXT_FILL_TYPE" val="1"/>
</p:tagLst>
</file>

<file path=ppt/tags/tag884.xml><?xml version="1.0" encoding="utf-8"?>
<p:tagLst xmlns:p="http://schemas.openxmlformats.org/presentationml/2006/main">
  <p:tag name="KSO_WM_SLIDE_ID" val="custom20230314_5"/>
  <p:tag name="KSO_WM_TEMPLATE_SUBCATEGORY" val="29"/>
  <p:tag name="KSO_WM_TEMPLATE_MASTER_TYPE" val="0"/>
  <p:tag name="KSO_WM_TEMPLATE_COLOR_TYPE" val="0"/>
  <p:tag name="KSO_WM_SLIDE_ITEM_CNT" val="5"/>
  <p:tag name="KSO_WM_SLIDE_INDEX" val="5"/>
  <p:tag name="KSO_WM_TAG_VERSION" val="1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  <p:tag name="KSO_WM_SLIDE_THEME_ID" val="3303413"/>
  <p:tag name="KSO_WM_SLIDE_THEME_NAME" val="蓝色极简几何图形"/>
</p:tagLst>
</file>

<file path=ppt/tags/tag88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  <p:tag name="KSO_WM_UNIT_TEXT_FILL_FORE_SCHEMECOLOR_INDEX_BRIGHTNESS" val="0.15"/>
  <p:tag name="KSO_WM_UNIT_TEXT_FILL_FORE_SCHEMECOLOR_INDEX" val="13"/>
  <p:tag name="KSO_WM_UNIT_TEXT_FILL_TYPE" val="1"/>
</p:tagLst>
</file>

<file path=ppt/tags/tag8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887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  <p:tag name="KSO_WM_SLIDE_THEME_ID" val="3303413"/>
  <p:tag name="KSO_WM_SLIDE_THEME_NAME" val="蓝色极简几何图形"/>
</p:tagLst>
</file>

<file path=ppt/tags/tag8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88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89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9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89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9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9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9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89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897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9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89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90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90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90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90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90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90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907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0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09.xml><?xml version="1.0" encoding="utf-8"?>
<p:tagLst xmlns:p="http://schemas.openxmlformats.org/presentationml/2006/main">
  <p:tag name="KSO_WM_TEMPLATE_CATEGORY" val="custom"/>
  <p:tag name="KSO_WM_TEMPLATE_INDEX" val="20230269"/>
  <p:tag name="KSO_WM_SLIDE_THEME_ID" val="3303413"/>
  <p:tag name="KSO_WM_SLIDE_THEME_NAME" val="蓝色极简几何图形"/>
  <p:tag name="KSO_WM_SLIDE_TYPE" val="text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9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20_3*l_h_i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3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13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0_3*l_h_f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20_3*l_h_i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3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16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0_3*l_h_f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20_3*l_h_i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3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19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0_3*l_h_f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20_3*l_h_i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3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22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20_3*l_h_f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23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9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9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9_3*l_h_i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9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9_3*l_h_i*1_1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92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9_3*l_h_f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9_3*l_h_i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9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9_3*l_h_i*1_2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9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9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9_3*l_h_f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9_3*l_h_i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9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9_3*l_h_i*1_3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93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9_3*l_h_f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9_3*l_h_i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9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9_3*l_h_i*1_4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93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9_3*l_h_f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37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938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2"/>
  <p:tag name="KSO_WM_UNIT_TEXT_FILL_FORE_SCHEMECOLOR_INDEX_BRIGHTNESS" val="0.15"/>
  <p:tag name="KSO_WM_UNIT_TEXT_FILL_FORE_SCHEMECOLOR_INDEX" val="13"/>
  <p:tag name="KSO_WM_UNIT_TEXT_FILL_TYPE" val="1"/>
</p:tagLst>
</file>

<file path=ppt/tags/tag9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9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940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  <p:tag name="KSO_WM_SLIDE_THEME_ID" val="3303413"/>
  <p:tag name="KSO_WM_SLIDE_THEME_NAME" val="蓝色极简几何图形"/>
</p:tagLst>
</file>

<file path=ppt/tags/tag9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9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9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9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4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9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9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4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9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5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9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9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9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5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958.xml><?xml version="1.0" encoding="utf-8"?>
<p:tagLst xmlns:p="http://schemas.openxmlformats.org/presentationml/2006/main">
  <p:tag name="KSO_WM_TEMPLATE_CATEGORY" val="custom"/>
  <p:tag name="KSO_WM_TEMPLATE_INDEX" val="20230269"/>
  <p:tag name="KSO_WM_SLIDE_THEME_ID" val="3303413"/>
  <p:tag name="KSO_WM_SLIDE_THEME_NAME" val="蓝色极简几何图形"/>
  <p:tag name="KSO_WM_SLIDE_TYPE" val="text"/>
</p:tagLst>
</file>

<file path=ppt/tags/tag9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9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1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1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9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1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9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2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2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9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2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9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3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3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9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3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9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4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9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4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9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4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972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97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3"/>
  <p:tag name="KSO_WM_UNIT_TEXT_FILL_FORE_SCHEMECOLOR_INDEX_BRIGHTNESS" val="0.15"/>
  <p:tag name="KSO_WM_UNIT_TEXT_FILL_FORE_SCHEMECOLOR_INDEX" val="13"/>
  <p:tag name="KSO_WM_UNIT_TEXT_FILL_TYPE" val="1"/>
</p:tagLst>
</file>

<file path=ppt/tags/tag9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975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  <p:tag name="KSO_WM_SLIDE_THEME_ID" val="3303413"/>
  <p:tag name="KSO_WM_SLIDE_THEME_NAME" val="蓝色极简几何图形"/>
</p:tagLst>
</file>

<file path=ppt/tags/tag9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9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9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9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98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9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9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9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8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9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9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9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8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9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9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9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9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993.xml><?xml version="1.0" encoding="utf-8"?>
<p:tagLst xmlns:p="http://schemas.openxmlformats.org/presentationml/2006/main">
  <p:tag name="KSO_WM_TEMPLATE_CATEGORY" val="custom"/>
  <p:tag name="KSO_WM_TEMPLATE_INDEX" val="20230269"/>
  <p:tag name="KSO_WM_SLIDE_THEME_ID" val="3303413"/>
  <p:tag name="KSO_WM_SLIDE_THEME_NAME" val="蓝色极简几何图形"/>
  <p:tag name="KSO_WM_SLIDE_TYPE" val="text"/>
</p:tagLst>
</file>

<file path=ppt/tags/tag9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99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99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99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99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99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2181</Words>
  <Application>WPS 演示</Application>
  <PresentationFormat>宽屏</PresentationFormat>
  <Paragraphs>196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Wingdings</vt:lpstr>
      <vt:lpstr>MiSans Normal</vt:lpstr>
      <vt:lpstr>MiSans Heavy</vt:lpstr>
      <vt:lpstr>Calibri</vt:lpstr>
      <vt:lpstr>微软雅黑</vt:lpstr>
      <vt:lpstr>Arial Unicode MS</vt:lpstr>
      <vt:lpstr>WPS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科学发展史</vt:lpstr>
      <vt:lpstr>目录</vt:lpstr>
      <vt:lpstr>公元前3000年-公元前500年</vt:lpstr>
      <vt:lpstr>古代文明的出现</vt:lpstr>
      <vt:lpstr>古代埃及、希腊、罗马的兴起</vt:lpstr>
      <vt:lpstr>古代科学的萌芽：医学、天文学、数学等</vt:lpstr>
      <vt:lpstr>公元前500年-公元1400年</vt:lpstr>
      <vt:lpstr>古代科学的繁荣：印度、中国、阿拉伯等</vt:lpstr>
      <vt:lpstr>重要科学家和事件：阿基米德、牛顿等</vt:lpstr>
      <vt:lpstr>公元1400年-公元1800年</vt:lpstr>
      <vt:lpstr>文艺复兴和科学革命</vt:lpstr>
      <vt:lpstr>重要科学家和事件：伽利略、哥白尼、达尔文等</vt:lpstr>
      <vt:lpstr>公元1800年-公元21世纪初</vt:lpstr>
      <vt:lpstr>工业革命和科学的进步</vt:lpstr>
      <vt:lpstr>重要科学家和事件：爱因斯坦、居里夫人等</vt:lpstr>
      <vt:lpstr>现代科技的发展：计算机、互联网、基因编辑等</vt:lpstr>
      <vt:lpstr>公元21世纪初至今</vt:lpstr>
      <vt:lpstr>科技发展的加速：人工智能、太空探索等</vt:lpstr>
      <vt:lpstr>重要科学家和事件：马斯克、霍金等</vt:lpstr>
      <vt:lpstr>未来科学的展望：量子计算、生物技术等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柚子味的鱼ぃ</cp:lastModifiedBy>
  <cp:revision>156</cp:revision>
  <dcterms:created xsi:type="dcterms:W3CDTF">2019-06-19T02:08:00Z</dcterms:created>
  <dcterms:modified xsi:type="dcterms:W3CDTF">2023-12-07T06:35:11Z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3B96898DEFB142029B944B00ED81C2EA_11</vt:lpwstr>
  </property>
</Properties>
</file>