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09" autoAdjust="0"/>
    <p:restoredTop sz="95330" autoAdjust="0"/>
  </p:normalViewPr>
  <p:slideViewPr>
    <p:cSldViewPr snapToGrid="0">
      <p:cViewPr>
        <p:scale>
          <a:sx n="70" d="100"/>
          <a:sy n="70" d="100"/>
        </p:scale>
        <p:origin x="75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8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CF8C-2C3C-4004-989F-DE494739F23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21945600" cy="4819455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0">
                <a:schemeClr val="accent2">
                  <a:lumMod val="89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11851" r="86784" b="23570"/>
          <a:stretch/>
        </p:blipFill>
        <p:spPr>
          <a:xfrm>
            <a:off x="288163" y="568138"/>
            <a:ext cx="2338465" cy="3117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8" y="30359604"/>
            <a:ext cx="21958678" cy="25587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63563" y="5196907"/>
            <a:ext cx="10299992" cy="1402331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 algn="just"/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SDN-enabled smart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3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ConVenus</a:t>
            </a:r>
            <a:r>
              <a:rPr lang="en-US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the control plane and the data plane to enforce the correct network-layer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invariants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congestion-freedom).</a:t>
            </a:r>
          </a:p>
          <a:p>
            <a:pPr marL="457200" indent="-457200" algn="just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plane layer, we enhance the resilience of PMU networks against cyber attacks with </a:t>
            </a:r>
            <a:r>
              <a:rPr lang="en-US" sz="3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SelfHealer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 algn="just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simulation/emulation testbed </a:t>
            </a:r>
            <a:r>
              <a:rPr lang="en-US" sz="3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DSSnet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support high-fidelity analysis of cyber-attacks on SDN-enabled ICSes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63563" y="5196908"/>
            <a:ext cx="10299992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SDN-based Approach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431" y="11759686"/>
            <a:ext cx="10299992" cy="868793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every incoming flow update rules from the control plane to the forwarding plane in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en-US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 the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congestion-freedom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time-critical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mission-critical ICS networks</a:t>
            </a:r>
          </a:p>
          <a:p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0431" y="11759686"/>
            <a:ext cx="10299992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ConVenus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431" y="20806787"/>
            <a:ext cx="10299992" cy="917867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>
              <a:buSzPct val="120000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program SDN switches upon attack detection so that 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PMUs are isolated from the compromised PDCs;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Disconnected yet uncompromised PMUs are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reconnect to the network;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system observability is restored with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lang="en-US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during the self-healing process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0431" y="20806787"/>
            <a:ext cx="10299992" cy="1241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SelfHealer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431" y="5205484"/>
            <a:ext cx="10299992" cy="61767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 algn="just"/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Modern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Control Systems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ICS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rely on the computer and communication networks to efficiently monitor and control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critical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processes. Compromising those networks can impact the successful operations of the critical infrastructures, including power grids, oil and gas distribution systems,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weapon systems, etc. In this work, we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emerging </a:t>
            </a: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SDN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to secure ICSes in the context of 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</a:t>
            </a:r>
            <a:r>
              <a:rPr lang="en-US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investigate several innovative 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SDN-aware security applications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431" y="5205484"/>
            <a:ext cx="10299992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263563" y="19576074"/>
            <a:ext cx="10299992" cy="1042767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electric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distribution system simulation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OpenDSS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SDN network emulation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(Mininet)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testing and evaluating SDN-aware applications for ICS resilience and security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virtual-time-system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synchronization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63563" y="19576074"/>
            <a:ext cx="10299992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DSSnet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254" y="11759063"/>
            <a:ext cx="9954610" cy="7130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254" y="23799521"/>
            <a:ext cx="9954610" cy="611540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7" y="25513005"/>
            <a:ext cx="9461212" cy="442936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095" y="24049105"/>
            <a:ext cx="1681306" cy="740806"/>
          </a:xfrm>
          <a:prstGeom prst="rect">
            <a:avLst/>
          </a:prstGeom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" y="15193753"/>
            <a:ext cx="6864249" cy="5148187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00" y="14811249"/>
            <a:ext cx="4413808" cy="55883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254230"/>
            <a:ext cx="21945600" cy="565223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90000"/>
                </a:schemeClr>
              </a:gs>
              <a:gs pos="67000">
                <a:schemeClr val="accent3">
                  <a:lumMod val="75000"/>
                </a:schemeClr>
              </a:gs>
              <a:gs pos="35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7777" y="527498"/>
            <a:ext cx="184368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Towards a Secure and Resilient Industrial Control System </a:t>
            </a:r>
            <a:r>
              <a:rPr lang="en-US" sz="55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with Software-Defined </a:t>
            </a:r>
            <a:r>
              <a:rPr lang="en-US" sz="55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Networking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6284" y="2602950"/>
            <a:ext cx="18447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Dong (Kevin) 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Jin, </a:t>
            </a:r>
            <a:r>
              <a:rPr lang="en-US" sz="30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Jiaqi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Yan, Xin Liu, Christopher Hannon (Illinois Institute of Technology)  </a:t>
            </a:r>
          </a:p>
          <a:p>
            <a:pPr algn="r"/>
            <a:r>
              <a:rPr lang="en-US" sz="30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Cheol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Won </a:t>
            </a:r>
            <a:r>
              <a:rPr lang="en-US" sz="3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Lee 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3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National Security Research 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Institute, South Korea)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290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Koester, Amy Elizabeth</dc:creator>
  <cp:lastModifiedBy>Jiaqi Yan</cp:lastModifiedBy>
  <cp:revision>44</cp:revision>
  <dcterms:created xsi:type="dcterms:W3CDTF">2016-05-06T16:12:54Z</dcterms:created>
  <dcterms:modified xsi:type="dcterms:W3CDTF">2016-06-01T21:55:26Z</dcterms:modified>
</cp:coreProperties>
</file>