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4645D-C9B7-4129-8F79-AA9B9893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45BC7-CC69-4567-896F-8AB309F2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E13F2-4D64-403A-A849-DBF9A4D1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D1968-BAE1-427A-B101-7F56949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3695B-C004-4376-8C8A-5BEF36D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6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803A4-0417-4340-BD94-F6797FB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928B76-7F54-4ADE-8B61-F3AA482D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8C861-A5E8-4D49-B5C3-13016AA0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4CA0F-80C9-4824-B408-A2EA2D6B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5372B-08A6-49B9-9709-795901E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47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319323-E379-4EFC-8BD7-7CA83313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8893C-6303-4CE9-B09D-DE455E7A5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E3A04-D83D-4932-BC28-6AD6F929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6661F-FAE5-4631-A2A3-9F2DE80C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04870D-D139-424B-9A65-12E9B74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5F46D-32B1-4EE4-A144-699F8FDD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DDD40-A3F6-486B-9A08-C991A88B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18636-CCB0-4499-8B38-A4E35F17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9A972-1BAD-4B7E-9193-F0DEAC10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F77E08-3630-4DE9-8E83-99CDAA15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EFA2E-400B-4BB3-84EE-F542BFDC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0C18D-923F-4249-B236-4F96A82C9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A7572-B8A5-4599-9A46-52916F6D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858CF-1E15-417A-93EC-697ABE7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758A71-1B8C-4CD2-8C4A-995FCB7C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05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3F12B-5AB6-420A-A1C1-2C1E307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C0EFA-C8D4-4049-A333-FDF8E6506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E8B4C1-6690-4357-8F32-C329750E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5F66E-65D3-4F70-9A4F-3A71550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3C84B0-8AF5-4001-B89E-F2D4D756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A3FAA-24C7-4EB9-A42E-AE9CB93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0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E3DA9-65B0-4A8E-9210-43AAA522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D29C1-A856-4CCA-85E9-15116430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2FD351-041E-4F5D-A91D-1C4E13D7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070445-6D95-4370-9138-1EF5DB0BD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0B27A5-9236-4E8D-9A96-541CAE88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69A25A-33AD-44B3-A6F4-25555656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C4248C-C495-4340-A5B4-93E1A23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5ECD64-82F0-4A11-94A7-DBFCD58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4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B4977-C993-47F1-9B27-BF39A676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B6A2EA-0CF1-41EF-A4B4-25D7D96C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3240C-6077-494C-9D29-A436ADF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618359-A8EF-4575-AA19-B283A7D4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FA44D4-7D60-4E81-83BB-2EFAAEEA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491DB5-6330-4F5D-B139-DB46EBE9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D0C11-4DD4-49C0-B384-DF1DAF1E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6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332F-5AA0-4A55-BFBB-F0B14D8F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9E4D9-8794-4FA3-87E1-4254E042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FB8BA-775A-42EE-9FD2-7EB705F6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FB140F-362F-4C59-8174-96A3C07B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C20BE8-F225-4A67-85EF-66F6A424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62960-6E02-441F-B79C-B0991ACC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0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D58A9-0577-4958-B461-B49FD142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24813A-5656-412F-9637-5BAE83FF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38BFC2-3B9E-495C-9936-FA99DA8A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FD9988-244D-4AD0-A2D8-EF4F32A9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C479E9-5877-4736-B177-3F3D0C85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5AE807-5FE0-42A6-B33B-AF633BE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190BEA-047A-4F92-929E-28B2DF3A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CC2F1-D23A-4CAE-9AEF-8428DFF9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1580B2-70BD-44D8-BEEB-8817105DD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81A4-76C2-4ED8-AE85-C91A1C076184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9BA882-C498-489B-A571-8F35913FE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ED1379-B2FF-48BD-AF2E-0D1BE7AD0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A3DC-F772-4D9B-9415-853FFA912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7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5F21D34-2AA7-4E65-9685-446EF261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9" y="222482"/>
            <a:ext cx="5611534" cy="45274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321F4A-D3A0-4832-ABE1-A365BD1EBD3F}"/>
              </a:ext>
            </a:extLst>
          </p:cNvPr>
          <p:cNvSpPr txBox="1"/>
          <p:nvPr/>
        </p:nvSpPr>
        <p:spPr>
          <a:xfrm>
            <a:off x="266391" y="5007720"/>
            <a:ext cx="582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RFID Reader IP </a:t>
            </a:r>
            <a:r>
              <a:rPr lang="zh-TW" altLang="en-US" dirty="0"/>
              <a:t>內定 </a:t>
            </a:r>
            <a:r>
              <a:rPr lang="en-US" altLang="zh-TW" dirty="0"/>
              <a:t>192.168.1.100 , </a:t>
            </a:r>
            <a:r>
              <a:rPr lang="zh-TW" altLang="en-US" dirty="0"/>
              <a:t>請設定好同一網段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設定好同網段 按下 </a:t>
            </a:r>
            <a:r>
              <a:rPr lang="en-US" altLang="zh-TW" dirty="0"/>
              <a:t>Connect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4F99D56-0039-4C32-AE79-9999C4BA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2" y="154977"/>
            <a:ext cx="6042898" cy="470545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E86316-A961-4E6F-A038-32ED7634FFF4}"/>
              </a:ext>
            </a:extLst>
          </p:cNvPr>
          <p:cNvSpPr txBox="1"/>
          <p:nvPr/>
        </p:nvSpPr>
        <p:spPr>
          <a:xfrm>
            <a:off x="186610" y="5032268"/>
            <a:ext cx="7852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TW" altLang="en-US" dirty="0"/>
              <a:t>設定發射功率 一定要修改值程式才會設定 勿直接使用預設值</a:t>
            </a:r>
            <a:endParaRPr lang="en-US" altLang="zh-TW" dirty="0"/>
          </a:p>
          <a:p>
            <a:pPr marL="342900" indent="-342900">
              <a:buAutoNum type="arabicPeriod" startAt="3"/>
            </a:pPr>
            <a:r>
              <a:rPr lang="zh-TW" altLang="en-US" dirty="0"/>
              <a:t>設定好按下 </a:t>
            </a:r>
            <a:r>
              <a:rPr lang="en-US" altLang="zh-TW" dirty="0"/>
              <a:t>Set , Set </a:t>
            </a:r>
            <a:r>
              <a:rPr lang="zh-TW" altLang="en-US" dirty="0"/>
              <a:t>按鈕有反灰一次 代表有設定成功</a:t>
            </a:r>
            <a:endParaRPr lang="en-US" altLang="zh-TW" dirty="0"/>
          </a:p>
          <a:p>
            <a:pPr marL="342900" indent="-342900">
              <a:buAutoNum type="arabicPeriod" startAt="3"/>
            </a:pPr>
            <a:r>
              <a:rPr lang="en-US" altLang="zh-TW" dirty="0"/>
              <a:t>Trigger </a:t>
            </a:r>
            <a:r>
              <a:rPr lang="zh-TW" altLang="en-US" dirty="0"/>
              <a:t>一次為兩秒連續讀取 兩秒內讀到的</a:t>
            </a:r>
            <a:r>
              <a:rPr lang="en-US" altLang="zh-TW" dirty="0"/>
              <a:t>TAG</a:t>
            </a:r>
            <a:r>
              <a:rPr lang="zh-TW" altLang="en-US" dirty="0"/>
              <a:t> 值 會顯示在清單上</a:t>
            </a:r>
            <a:endParaRPr lang="en-US" altLang="zh-TW" dirty="0"/>
          </a:p>
          <a:p>
            <a:r>
              <a:rPr lang="zh-TW" altLang="en-US" dirty="0"/>
              <a:t>     畫面上 </a:t>
            </a:r>
            <a:r>
              <a:rPr lang="en-US" altLang="zh-TW" dirty="0"/>
              <a:t>count time rate </a:t>
            </a:r>
            <a:r>
              <a:rPr lang="zh-TW" altLang="en-US" dirty="0"/>
              <a:t>只是最後一次讀到的 反應時間 分數 參考用</a:t>
            </a:r>
          </a:p>
        </p:txBody>
      </p:sp>
    </p:spTree>
    <p:extLst>
      <p:ext uri="{BB962C8B-B14F-4D97-AF65-F5344CB8AC3E}">
        <p14:creationId xmlns:p14="http://schemas.microsoft.com/office/powerpoint/2010/main" val="17075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BE86316-A961-4E6F-A038-32ED7634FFF4}"/>
              </a:ext>
            </a:extLst>
          </p:cNvPr>
          <p:cNvSpPr txBox="1"/>
          <p:nvPr/>
        </p:nvSpPr>
        <p:spPr>
          <a:xfrm>
            <a:off x="186610" y="5032268"/>
            <a:ext cx="941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連續讀取 按下去 開始針對在頻率範圍內 可以讀到的 </a:t>
            </a:r>
            <a:r>
              <a:rPr lang="en-US" altLang="zh-TW" dirty="0"/>
              <a:t>tag </a:t>
            </a:r>
            <a:r>
              <a:rPr lang="zh-TW" altLang="en-US" dirty="0"/>
              <a:t>的值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綠色 代表還在頻率範圍內 橘色代表 反應值過低會有機會遺漏 白色為脫離頻率範圍外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Clear </a:t>
            </a:r>
            <a:r>
              <a:rPr lang="zh-TW" altLang="en-US" dirty="0"/>
              <a:t>清掉清單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087FE9-E07D-4D29-AB3E-31C9E6DB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" y="130269"/>
            <a:ext cx="5692552" cy="46587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122913-88BA-4844-A903-5B79E265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25" y="130269"/>
            <a:ext cx="5679466" cy="46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Macowa</dc:creator>
  <cp:lastModifiedBy>Macowa</cp:lastModifiedBy>
  <cp:revision>1</cp:revision>
  <dcterms:created xsi:type="dcterms:W3CDTF">2022-02-17T03:04:18Z</dcterms:created>
  <dcterms:modified xsi:type="dcterms:W3CDTF">2022-02-17T03:04:27Z</dcterms:modified>
</cp:coreProperties>
</file>