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Lst>
  <p:sldSz cx="12192000" cy="6858000"/>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6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26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6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2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6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6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27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7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7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7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7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7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34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3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3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2035080" y="2099880"/>
            <a:ext cx="6058080" cy="13716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3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24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3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3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3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3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3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3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0"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45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4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4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7"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24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58" name="PlaceHolder 1"/>
          <p:cNvSpPr>
            <a:spLocks noGrp="1"/>
          </p:cNvSpPr>
          <p:nvPr>
            <p:ph type="subTitle"/>
          </p:nvPr>
        </p:nvSpPr>
        <p:spPr>
          <a:xfrm>
            <a:off x="2035080" y="2099880"/>
            <a:ext cx="6058080" cy="13716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4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4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4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4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4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4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4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5"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55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5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24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4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5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2"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3" name="PlaceHolder 1"/>
          <p:cNvSpPr>
            <a:spLocks noGrp="1"/>
          </p:cNvSpPr>
          <p:nvPr>
            <p:ph type="subTitle"/>
          </p:nvPr>
        </p:nvSpPr>
        <p:spPr>
          <a:xfrm>
            <a:off x="2035080" y="2099880"/>
            <a:ext cx="6058080" cy="13716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5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5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5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5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5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5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5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2"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66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66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6"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6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6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9"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0" name="PlaceHolder 1"/>
          <p:cNvSpPr>
            <a:spLocks noGrp="1"/>
          </p:cNvSpPr>
          <p:nvPr>
            <p:ph type="subTitle"/>
          </p:nvPr>
        </p:nvSpPr>
        <p:spPr>
          <a:xfrm>
            <a:off x="2035080" y="2099880"/>
            <a:ext cx="6058080" cy="13716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1"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6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7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5"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67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7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6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8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3"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68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8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6"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68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8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9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2035080" y="2099880"/>
            <a:ext cx="6058080" cy="13716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1"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69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9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9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9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9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69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9"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1210"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1"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12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3"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12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16"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17" name="PlaceHolder 1"/>
          <p:cNvSpPr>
            <a:spLocks noGrp="1"/>
          </p:cNvSpPr>
          <p:nvPr>
            <p:ph type="subTitle"/>
          </p:nvPr>
        </p:nvSpPr>
        <p:spPr>
          <a:xfrm>
            <a:off x="2035080" y="2099880"/>
            <a:ext cx="6058080" cy="13716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18"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12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22"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12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26"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12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25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5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0"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12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3"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12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8"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12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12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2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5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2035080" y="828720"/>
            <a:ext cx="6058080" cy="3507120"/>
          </a:xfrm>
          <a:prstGeom prst="rect">
            <a:avLst/>
          </a:prstGeom>
        </p:spPr>
        <p:txBody>
          <a:bodyPr lIns="0" tIns="0" rIns="0" bIns="0" anchor="ctr">
            <a:spAutoFit/>
          </a:bodyPr>
          <a:lstStyle/>
          <a:p>
            <a:endParaRPr lang="en-US" sz="1800" b="0" strike="noStrike" spc="-1">
              <a:solidFill>
                <a:srgbClr val="000000"/>
              </a:solidFill>
              <a:latin typeface="Cambria"/>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
        <p:nvSpPr>
          <p:cNvPr id="26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000" b="0" strike="noStrike" spc="-1">
              <a:solidFill>
                <a:srgbClr val="000000"/>
              </a:solidFill>
              <a:latin typeface="微软雅黑"/>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1" name="CustomShape 1" hidden="1"/>
          <p:cNvSpPr/>
          <p:nvPr/>
        </p:nvSpPr>
        <p:spPr>
          <a:xfrm>
            <a:off x="8761320" y="5521680"/>
            <a:ext cx="3428280" cy="133596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242" name="CustomShape 2" hidden="1"/>
          <p:cNvSpPr/>
          <p:nvPr/>
        </p:nvSpPr>
        <p:spPr>
          <a:xfrm>
            <a:off x="0" y="5652000"/>
            <a:ext cx="11414880" cy="1205640"/>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scrgbClr r="0" g="0" b="0"/>
          </a:lnRef>
          <a:fillRef idx="0">
            <a:scrgbClr r="0" g="0" b="0"/>
          </a:fillRef>
          <a:effectRef idx="0">
            <a:scrgbClr r="0" g="0" b="0"/>
          </a:effectRef>
          <a:fontRef idx="minor"/>
        </p:style>
      </p:sp>
      <p:sp>
        <p:nvSpPr>
          <p:cNvPr id="2" name="CustomShape 3" hidden="1"/>
          <p:cNvSpPr/>
          <p:nvPr/>
        </p:nvSpPr>
        <p:spPr>
          <a:xfrm>
            <a:off x="-13680" y="5865120"/>
            <a:ext cx="11414880" cy="1004040"/>
          </a:xfrm>
          <a:custGeom>
            <a:avLst/>
            <a:gdLst/>
            <a:ahLst/>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scrgbClr r="0" g="0" b="0"/>
          </a:lnRef>
          <a:fillRef idx="0">
            <a:scrgbClr r="0" g="0" b="0"/>
          </a:fillRef>
          <a:effectRef idx="0">
            <a:scrgbClr r="0" g="0" b="0"/>
          </a:effectRef>
          <a:fontRef idx="minor"/>
        </p:style>
      </p:sp>
      <p:grpSp>
        <p:nvGrpSpPr>
          <p:cNvPr id="3" name="Group 4"/>
          <p:cNvGrpSpPr/>
          <p:nvPr/>
        </p:nvGrpSpPr>
        <p:grpSpPr>
          <a:xfrm>
            <a:off x="11647800" y="947520"/>
            <a:ext cx="426240" cy="400320"/>
            <a:chOff x="11647800" y="947520"/>
            <a:chExt cx="426240" cy="400320"/>
          </a:xfrm>
        </p:grpSpPr>
        <p:sp>
          <p:nvSpPr>
            <p:cNvPr id="4" name="CustomShape 5"/>
            <p:cNvSpPr/>
            <p:nvPr/>
          </p:nvSpPr>
          <p:spPr>
            <a:xfrm>
              <a:off x="11993760" y="960120"/>
              <a:ext cx="80280" cy="112320"/>
            </a:xfrm>
            <a:custGeom>
              <a:avLst/>
              <a:gdLst/>
              <a:ahLst/>
              <a:cxn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scrgbClr r="0" g="0" b="0"/>
            </a:lnRef>
            <a:fillRef idx="0">
              <a:scrgbClr r="0" g="0" b="0"/>
            </a:fillRef>
            <a:effectRef idx="0">
              <a:scrgbClr r="0" g="0" b="0"/>
            </a:effectRef>
            <a:fontRef idx="minor"/>
          </p:style>
        </p:sp>
        <p:sp>
          <p:nvSpPr>
            <p:cNvPr id="5" name="CustomShape 6"/>
            <p:cNvSpPr/>
            <p:nvPr/>
          </p:nvSpPr>
          <p:spPr>
            <a:xfrm>
              <a:off x="11647800" y="947520"/>
              <a:ext cx="426240" cy="400320"/>
            </a:xfrm>
            <a:custGeom>
              <a:avLst/>
              <a:gdLst/>
              <a:ahLst/>
              <a:cxn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6" name="CustomShape 7"/>
            <p:cNvSpPr/>
            <p:nvPr/>
          </p:nvSpPr>
          <p:spPr>
            <a:xfrm>
              <a:off x="11688840" y="947520"/>
              <a:ext cx="375840" cy="378720"/>
            </a:xfrm>
            <a:custGeom>
              <a:avLst/>
              <a:gdLst/>
              <a:ahLst/>
              <a:cxn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scrgbClr r="0" g="0" b="0"/>
            </a:lnRef>
            <a:fillRef idx="0">
              <a:scrgbClr r="0" g="0" b="0"/>
            </a:fillRef>
            <a:effectRef idx="0">
              <a:scrgbClr r="0" g="0" b="0"/>
            </a:effectRef>
            <a:fontRef idx="minor"/>
          </p:style>
        </p:sp>
        <p:sp>
          <p:nvSpPr>
            <p:cNvPr id="7" name="CustomShape 8"/>
            <p:cNvSpPr/>
            <p:nvPr/>
          </p:nvSpPr>
          <p:spPr>
            <a:xfrm>
              <a:off x="11787120" y="1067400"/>
              <a:ext cx="213480" cy="119520"/>
            </a:xfrm>
            <a:custGeom>
              <a:avLst/>
              <a:gdLst/>
              <a:ahLst/>
              <a:cxn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8" name="CustomShape 9"/>
            <p:cNvSpPr/>
            <p:nvPr/>
          </p:nvSpPr>
          <p:spPr>
            <a:xfrm>
              <a:off x="11925720" y="1117080"/>
              <a:ext cx="60480" cy="155520"/>
            </a:xfrm>
            <a:custGeom>
              <a:avLst/>
              <a:gdLst/>
              <a:ahLst/>
              <a:cxn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9" name="CustomShape 10"/>
            <p:cNvSpPr/>
            <p:nvPr/>
          </p:nvSpPr>
          <p:spPr>
            <a:xfrm>
              <a:off x="12006000" y="1094400"/>
              <a:ext cx="38880" cy="92520"/>
            </a:xfrm>
            <a:custGeom>
              <a:avLst/>
              <a:gdLst/>
              <a:ahLst/>
              <a:cxn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11930760" y="990000"/>
              <a:ext cx="55440" cy="80280"/>
            </a:xfrm>
            <a:custGeom>
              <a:avLst/>
              <a:gdLst/>
              <a:ahLst/>
              <a:cxn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11810880" y="1018800"/>
              <a:ext cx="144360" cy="70920"/>
            </a:xfrm>
            <a:custGeom>
              <a:avLst/>
              <a:gdLst/>
              <a:ahLst/>
              <a:cxn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scrgbClr r="0" g="0" b="0"/>
            </a:lnRef>
            <a:fillRef idx="0">
              <a:scrgbClr r="0" g="0" b="0"/>
            </a:fillRef>
            <a:effectRef idx="0">
              <a:scrgbClr r="0" g="0" b="0"/>
            </a:effectRef>
            <a:fontRef idx="minor"/>
          </p:style>
        </p:sp>
      </p:grpSp>
      <p:grpSp>
        <p:nvGrpSpPr>
          <p:cNvPr id="12" name="Group 13"/>
          <p:cNvGrpSpPr/>
          <p:nvPr/>
        </p:nvGrpSpPr>
        <p:grpSpPr>
          <a:xfrm>
            <a:off x="11309040" y="6212160"/>
            <a:ext cx="875160" cy="645480"/>
            <a:chOff x="11309040" y="6212160"/>
            <a:chExt cx="875160" cy="645480"/>
          </a:xfrm>
        </p:grpSpPr>
        <p:sp>
          <p:nvSpPr>
            <p:cNvPr id="13" name="CustomShape 14"/>
            <p:cNvSpPr/>
            <p:nvPr/>
          </p:nvSpPr>
          <p:spPr>
            <a:xfrm>
              <a:off x="11309040" y="6212160"/>
              <a:ext cx="875160" cy="645480"/>
            </a:xfrm>
            <a:custGeom>
              <a:avLst/>
              <a:gdLst/>
              <a:ahLst/>
              <a:cxn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11401560" y="6301800"/>
              <a:ext cx="782640" cy="555840"/>
            </a:xfrm>
            <a:custGeom>
              <a:avLst/>
              <a:gdLst/>
              <a:ahLst/>
              <a:cxn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11630880" y="6687360"/>
              <a:ext cx="552960" cy="108360"/>
            </a:xfrm>
            <a:custGeom>
              <a:avLst/>
              <a:gdLst/>
              <a:ahLst/>
              <a:cxn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2039120" y="6764040"/>
              <a:ext cx="60480" cy="93600"/>
            </a:xfrm>
            <a:custGeom>
              <a:avLst/>
              <a:gdLst/>
              <a:ahLst/>
              <a:cxn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2170160" y="6446160"/>
              <a:ext cx="13680" cy="46080"/>
            </a:xfrm>
            <a:custGeom>
              <a:avLst/>
              <a:gdLst/>
              <a:ahLst/>
              <a:cxn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11881440" y="6365160"/>
              <a:ext cx="228960" cy="328320"/>
            </a:xfrm>
            <a:custGeom>
              <a:avLst/>
              <a:gdLst/>
              <a:ahLst/>
              <a:cxn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scrgbClr r="0" g="0" b="0"/>
            </a:lnRef>
            <a:fillRef idx="0">
              <a:scrgbClr r="0" g="0" b="0"/>
            </a:fillRef>
            <a:effectRef idx="0">
              <a:scrgbClr r="0" g="0" b="0"/>
            </a:effectRef>
            <a:fontRef idx="minor"/>
          </p:style>
        </p:sp>
      </p:grpSp>
      <p:grpSp>
        <p:nvGrpSpPr>
          <p:cNvPr id="19" name="Group 20"/>
          <p:cNvGrpSpPr/>
          <p:nvPr/>
        </p:nvGrpSpPr>
        <p:grpSpPr>
          <a:xfrm>
            <a:off x="2520" y="2873880"/>
            <a:ext cx="596880" cy="789120"/>
            <a:chOff x="2520" y="2873880"/>
            <a:chExt cx="596880" cy="789120"/>
          </a:xfrm>
        </p:grpSpPr>
        <p:sp>
          <p:nvSpPr>
            <p:cNvPr id="20" name="CustomShape 21"/>
            <p:cNvSpPr/>
            <p:nvPr/>
          </p:nvSpPr>
          <p:spPr>
            <a:xfrm>
              <a:off x="2520" y="2873880"/>
              <a:ext cx="596880" cy="789120"/>
            </a:xfrm>
            <a:custGeom>
              <a:avLst/>
              <a:gdLst/>
              <a:ahLst/>
              <a:cxn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2520" y="2927880"/>
              <a:ext cx="540720" cy="689760"/>
            </a:xfrm>
            <a:custGeom>
              <a:avLst/>
              <a:gdLst/>
              <a:ahLst/>
              <a:cxn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45360" y="3138840"/>
              <a:ext cx="336600" cy="292680"/>
            </a:xfrm>
            <a:custGeom>
              <a:avLst/>
              <a:gdLst/>
              <a:ahLst/>
              <a:cxn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30600" y="3039840"/>
              <a:ext cx="73800" cy="289800"/>
            </a:xfrm>
            <a:custGeom>
              <a:avLst/>
              <a:gdLst/>
              <a:ahLst/>
              <a:cxn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2520" y="3368160"/>
              <a:ext cx="30600" cy="27720"/>
            </a:xfrm>
            <a:custGeom>
              <a:avLst/>
              <a:gdLst/>
              <a:ahLst/>
              <a:cxn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15560" y="3373200"/>
              <a:ext cx="285840" cy="81720"/>
            </a:xfrm>
            <a:custGeom>
              <a:avLst/>
              <a:gdLst/>
              <a:ahLst/>
              <a:cxn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26" name="CustomShape 27"/>
            <p:cNvSpPr/>
            <p:nvPr/>
          </p:nvSpPr>
          <p:spPr>
            <a:xfrm>
              <a:off x="54360" y="3417120"/>
              <a:ext cx="190800" cy="146520"/>
            </a:xfrm>
            <a:custGeom>
              <a:avLst/>
              <a:gdLst/>
              <a:ahLst/>
              <a:cxn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scrgbClr r="0" g="0" b="0"/>
            </a:lnRef>
            <a:fillRef idx="0">
              <a:scrgbClr r="0" g="0" b="0"/>
            </a:fillRef>
            <a:effectRef idx="0">
              <a:scrgbClr r="0" g="0" b="0"/>
            </a:effectRef>
            <a:fontRef idx="minor"/>
          </p:style>
        </p:sp>
      </p:grpSp>
      <p:grpSp>
        <p:nvGrpSpPr>
          <p:cNvPr id="27" name="Group 28"/>
          <p:cNvGrpSpPr/>
          <p:nvPr/>
        </p:nvGrpSpPr>
        <p:grpSpPr>
          <a:xfrm>
            <a:off x="139680" y="-12960"/>
            <a:ext cx="1382400" cy="803880"/>
            <a:chOff x="139680" y="-12960"/>
            <a:chExt cx="1382400" cy="803880"/>
          </a:xfrm>
        </p:grpSpPr>
        <p:sp>
          <p:nvSpPr>
            <p:cNvPr id="28" name="CustomShape 29"/>
            <p:cNvSpPr/>
            <p:nvPr/>
          </p:nvSpPr>
          <p:spPr>
            <a:xfrm>
              <a:off x="139680" y="-12960"/>
              <a:ext cx="366840" cy="243360"/>
            </a:xfrm>
            <a:custGeom>
              <a:avLst/>
              <a:gdLst/>
              <a:ahLst/>
              <a:cxn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29" name="CustomShape 30"/>
            <p:cNvSpPr/>
            <p:nvPr/>
          </p:nvSpPr>
          <p:spPr>
            <a:xfrm>
              <a:off x="341280" y="-3240"/>
              <a:ext cx="1180800" cy="794160"/>
            </a:xfrm>
            <a:custGeom>
              <a:avLst/>
              <a:gdLst/>
              <a:ahLst/>
              <a:cxn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30" name="CustomShape 31"/>
            <p:cNvSpPr/>
            <p:nvPr/>
          </p:nvSpPr>
          <p:spPr>
            <a:xfrm>
              <a:off x="341280" y="-3240"/>
              <a:ext cx="1085400" cy="733680"/>
            </a:xfrm>
            <a:custGeom>
              <a:avLst/>
              <a:gdLst/>
              <a:ahLst/>
              <a:cxn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31" name="CustomShape 32"/>
            <p:cNvSpPr/>
            <p:nvPr/>
          </p:nvSpPr>
          <p:spPr>
            <a:xfrm>
              <a:off x="487080" y="29160"/>
              <a:ext cx="697320" cy="315000"/>
            </a:xfrm>
            <a:custGeom>
              <a:avLst/>
              <a:gdLst/>
              <a:ahLst/>
              <a:cxn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2" name="CustomShape 33"/>
            <p:cNvSpPr/>
            <p:nvPr/>
          </p:nvSpPr>
          <p:spPr>
            <a:xfrm>
              <a:off x="659160" y="-3240"/>
              <a:ext cx="99000" cy="78120"/>
            </a:xfrm>
            <a:custGeom>
              <a:avLst/>
              <a:gdLst/>
              <a:ahLst/>
              <a:cxn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3" name="CustomShape 34"/>
            <p:cNvSpPr/>
            <p:nvPr/>
          </p:nvSpPr>
          <p:spPr>
            <a:xfrm>
              <a:off x="530280" y="-3240"/>
              <a:ext cx="12240" cy="38880"/>
            </a:xfrm>
            <a:custGeom>
              <a:avLst/>
              <a:gdLst/>
              <a:ahLst/>
              <a:cxn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4" name="CustomShape 35"/>
            <p:cNvSpPr/>
            <p:nvPr/>
          </p:nvSpPr>
          <p:spPr>
            <a:xfrm>
              <a:off x="447840" y="125640"/>
              <a:ext cx="75240" cy="293760"/>
            </a:xfrm>
            <a:custGeom>
              <a:avLst/>
              <a:gdLst/>
              <a:ahLst/>
              <a:cxn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5" name="CustomShape 36"/>
            <p:cNvSpPr/>
            <p:nvPr/>
          </p:nvSpPr>
          <p:spPr>
            <a:xfrm>
              <a:off x="569520" y="155160"/>
              <a:ext cx="194400" cy="475920"/>
            </a:xfrm>
            <a:custGeom>
              <a:avLst/>
              <a:gdLst/>
              <a:ahLst/>
              <a:cxn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scrgbClr r="0" g="0" b="0"/>
            </a:lnRef>
            <a:fillRef idx="0">
              <a:scrgbClr r="0" g="0" b="0"/>
            </a:fillRef>
            <a:effectRef idx="0">
              <a:scrgbClr r="0" g="0" b="0"/>
            </a:effectRef>
            <a:fontRef idx="minor"/>
          </p:style>
        </p:sp>
      </p:grpSp>
      <p:grpSp>
        <p:nvGrpSpPr>
          <p:cNvPr id="36" name="Group 37"/>
          <p:cNvGrpSpPr/>
          <p:nvPr/>
        </p:nvGrpSpPr>
        <p:grpSpPr>
          <a:xfrm>
            <a:off x="0" y="5007600"/>
            <a:ext cx="687600" cy="1147320"/>
            <a:chOff x="0" y="5007600"/>
            <a:chExt cx="687600" cy="1147320"/>
          </a:xfrm>
        </p:grpSpPr>
        <p:sp>
          <p:nvSpPr>
            <p:cNvPr id="37" name="CustomShape 38"/>
            <p:cNvSpPr/>
            <p:nvPr/>
          </p:nvSpPr>
          <p:spPr>
            <a:xfrm>
              <a:off x="0" y="5007600"/>
              <a:ext cx="687600" cy="1064880"/>
            </a:xfrm>
            <a:custGeom>
              <a:avLst/>
              <a:gdLst/>
              <a:ahLst/>
              <a:cxn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38" name="CustomShape 39"/>
            <p:cNvSpPr/>
            <p:nvPr/>
          </p:nvSpPr>
          <p:spPr>
            <a:xfrm>
              <a:off x="0" y="5082840"/>
              <a:ext cx="618120" cy="886320"/>
            </a:xfrm>
            <a:custGeom>
              <a:avLst/>
              <a:gdLst/>
              <a:ahLst/>
              <a:cxn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scrgbClr r="0" g="0" b="0"/>
            </a:lnRef>
            <a:fillRef idx="0">
              <a:scrgbClr r="0" g="0" b="0"/>
            </a:fillRef>
            <a:effectRef idx="0">
              <a:scrgbClr r="0" g="0" b="0"/>
            </a:effectRef>
            <a:fontRef idx="minor"/>
          </p:style>
        </p:sp>
        <p:sp>
          <p:nvSpPr>
            <p:cNvPr id="39" name="CustomShape 40"/>
            <p:cNvSpPr/>
            <p:nvPr/>
          </p:nvSpPr>
          <p:spPr>
            <a:xfrm>
              <a:off x="59760" y="5316120"/>
              <a:ext cx="203760" cy="553680"/>
            </a:xfrm>
            <a:custGeom>
              <a:avLst/>
              <a:gdLst/>
              <a:ahLst/>
              <a:cxn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40" name="CustomShape 41"/>
            <p:cNvSpPr/>
            <p:nvPr/>
          </p:nvSpPr>
          <p:spPr>
            <a:xfrm>
              <a:off x="162360" y="5610960"/>
              <a:ext cx="351720" cy="187920"/>
            </a:xfrm>
            <a:custGeom>
              <a:avLst/>
              <a:gdLst/>
              <a:ahLst/>
              <a:cxn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41" name="CustomShape 42"/>
            <p:cNvSpPr/>
            <p:nvPr/>
          </p:nvSpPr>
          <p:spPr>
            <a:xfrm>
              <a:off x="110520" y="5865480"/>
              <a:ext cx="232920" cy="56160"/>
            </a:xfrm>
            <a:custGeom>
              <a:avLst/>
              <a:gdLst/>
              <a:ahLst/>
              <a:cxn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42" name="CustomShape 43"/>
            <p:cNvSpPr/>
            <p:nvPr/>
          </p:nvSpPr>
          <p:spPr>
            <a:xfrm>
              <a:off x="0" y="5666040"/>
              <a:ext cx="93240" cy="88560"/>
            </a:xfrm>
            <a:custGeom>
              <a:avLst/>
              <a:gdLst/>
              <a:ahLst/>
              <a:cxn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43" name="CustomShape 44"/>
            <p:cNvSpPr/>
            <p:nvPr/>
          </p:nvSpPr>
          <p:spPr>
            <a:xfrm>
              <a:off x="0" y="5825160"/>
              <a:ext cx="73080" cy="25560"/>
            </a:xfrm>
            <a:custGeom>
              <a:avLst/>
              <a:gdLst/>
              <a:ahLst/>
              <a:cxn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44" name="CustomShape 45"/>
            <p:cNvSpPr/>
            <p:nvPr/>
          </p:nvSpPr>
          <p:spPr>
            <a:xfrm>
              <a:off x="1440" y="5938920"/>
              <a:ext cx="127080" cy="216000"/>
            </a:xfrm>
            <a:custGeom>
              <a:avLst/>
              <a:gdLst/>
              <a:ahLst/>
              <a:cxn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scrgbClr r="0" g="0" b="0"/>
            </a:lnRef>
            <a:fillRef idx="0">
              <a:scrgbClr r="0" g="0" b="0"/>
            </a:fillRef>
            <a:effectRef idx="0">
              <a:scrgbClr r="0" g="0" b="0"/>
            </a:effectRef>
            <a:fontRef idx="minor"/>
          </p:style>
        </p:sp>
      </p:grpSp>
      <p:grpSp>
        <p:nvGrpSpPr>
          <p:cNvPr id="45" name="Group 46"/>
          <p:cNvGrpSpPr/>
          <p:nvPr/>
        </p:nvGrpSpPr>
        <p:grpSpPr>
          <a:xfrm>
            <a:off x="11003040" y="-6840"/>
            <a:ext cx="929160" cy="946800"/>
            <a:chOff x="11003040" y="-6840"/>
            <a:chExt cx="929160" cy="946800"/>
          </a:xfrm>
        </p:grpSpPr>
        <p:sp>
          <p:nvSpPr>
            <p:cNvPr id="46" name="CustomShape 47"/>
            <p:cNvSpPr/>
            <p:nvPr/>
          </p:nvSpPr>
          <p:spPr>
            <a:xfrm rot="19948200">
              <a:off x="11130120" y="108360"/>
              <a:ext cx="674640" cy="716040"/>
            </a:xfrm>
            <a:custGeom>
              <a:avLst/>
              <a:gdLst/>
              <a:ahLst/>
              <a:cxn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47" name="CustomShape 48"/>
            <p:cNvSpPr/>
            <p:nvPr/>
          </p:nvSpPr>
          <p:spPr>
            <a:xfrm rot="19948200">
              <a:off x="11175480" y="151560"/>
              <a:ext cx="572040" cy="580680"/>
            </a:xfrm>
            <a:custGeom>
              <a:avLst/>
              <a:gdLst/>
              <a:ahLst/>
              <a:cxn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scrgbClr r="0" g="0" b="0"/>
            </a:lnRef>
            <a:fillRef idx="0">
              <a:scrgbClr r="0" g="0" b="0"/>
            </a:fillRef>
            <a:effectRef idx="0">
              <a:scrgbClr r="0" g="0" b="0"/>
            </a:effectRef>
            <a:fontRef idx="minor"/>
          </p:style>
        </p:sp>
        <p:sp>
          <p:nvSpPr>
            <p:cNvPr id="48" name="CustomShape 49"/>
            <p:cNvSpPr/>
            <p:nvPr/>
          </p:nvSpPr>
          <p:spPr>
            <a:xfrm rot="19948200">
              <a:off x="11430720" y="305280"/>
              <a:ext cx="94320" cy="403200"/>
            </a:xfrm>
            <a:custGeom>
              <a:avLst/>
              <a:gdLst/>
              <a:ahLst/>
              <a:cxn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49" name="CustomShape 50"/>
            <p:cNvSpPr/>
            <p:nvPr/>
          </p:nvSpPr>
          <p:spPr>
            <a:xfrm rot="19948200">
              <a:off x="11298960" y="471600"/>
              <a:ext cx="183600" cy="195840"/>
            </a:xfrm>
            <a:custGeom>
              <a:avLst/>
              <a:gdLst/>
              <a:ahLst/>
              <a:cxn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50" name="CustomShape 51"/>
            <p:cNvSpPr/>
            <p:nvPr/>
          </p:nvSpPr>
          <p:spPr>
            <a:xfrm rot="19948200">
              <a:off x="11405520" y="681840"/>
              <a:ext cx="160200" cy="54720"/>
            </a:xfrm>
            <a:custGeom>
              <a:avLst/>
              <a:gdLst/>
              <a:ahLst/>
              <a:cxn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51" name="CustomShape 52"/>
            <p:cNvSpPr/>
            <p:nvPr/>
          </p:nvSpPr>
          <p:spPr>
            <a:xfrm rot="19948200">
              <a:off x="11518560" y="410040"/>
              <a:ext cx="223920" cy="150480"/>
            </a:xfrm>
            <a:custGeom>
              <a:avLst/>
              <a:gdLst/>
              <a:ahLst/>
              <a:cxn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52" name="CustomShape 53"/>
            <p:cNvSpPr/>
            <p:nvPr/>
          </p:nvSpPr>
          <p:spPr>
            <a:xfrm rot="19948200">
              <a:off x="11570760" y="576000"/>
              <a:ext cx="216000" cy="68040"/>
            </a:xfrm>
            <a:custGeom>
              <a:avLst/>
              <a:gdLst/>
              <a:ahLst/>
              <a:cxn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53" name="CustomShape 54"/>
            <p:cNvSpPr/>
            <p:nvPr/>
          </p:nvSpPr>
          <p:spPr>
            <a:xfrm rot="19948200">
              <a:off x="11531160" y="724680"/>
              <a:ext cx="108000" cy="138240"/>
            </a:xfrm>
            <a:custGeom>
              <a:avLst/>
              <a:gdLst/>
              <a:ahLst/>
              <a:cxn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scrgbClr r="0" g="0" b="0"/>
            </a:lnRef>
            <a:fillRef idx="0">
              <a:scrgbClr r="0" g="0" b="0"/>
            </a:fillRef>
            <a:effectRef idx="0">
              <a:scrgbClr r="0" g="0" b="0"/>
            </a:effectRef>
            <a:fontRef idx="minor"/>
          </p:style>
        </p:sp>
      </p:grpSp>
      <p:grpSp>
        <p:nvGrpSpPr>
          <p:cNvPr id="54" name="Group 55"/>
          <p:cNvGrpSpPr/>
          <p:nvPr/>
        </p:nvGrpSpPr>
        <p:grpSpPr>
          <a:xfrm>
            <a:off x="10782360" y="2958840"/>
            <a:ext cx="1027800" cy="1140120"/>
            <a:chOff x="10782360" y="2958840"/>
            <a:chExt cx="1027800" cy="1140120"/>
          </a:xfrm>
        </p:grpSpPr>
        <p:sp>
          <p:nvSpPr>
            <p:cNvPr id="55" name="CustomShape 56"/>
            <p:cNvSpPr/>
            <p:nvPr/>
          </p:nvSpPr>
          <p:spPr>
            <a:xfrm flipH="1">
              <a:off x="11102040" y="3790080"/>
              <a:ext cx="201960" cy="308880"/>
            </a:xfrm>
            <a:custGeom>
              <a:avLst/>
              <a:gdLst/>
              <a:ahLst/>
              <a:cxn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56" name="CustomShape 57"/>
            <p:cNvSpPr/>
            <p:nvPr/>
          </p:nvSpPr>
          <p:spPr>
            <a:xfrm flipH="1">
              <a:off x="10782000" y="2958840"/>
              <a:ext cx="1027800" cy="975600"/>
            </a:xfrm>
            <a:custGeom>
              <a:avLst/>
              <a:gdLst/>
              <a:ahLst/>
              <a:cxn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57" name="CustomShape 58"/>
            <p:cNvSpPr/>
            <p:nvPr/>
          </p:nvSpPr>
          <p:spPr>
            <a:xfrm flipH="1">
              <a:off x="10889640" y="3037680"/>
              <a:ext cx="869760" cy="906120"/>
            </a:xfrm>
            <a:custGeom>
              <a:avLst/>
              <a:gdLst/>
              <a:ahLst/>
              <a:cxn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58" name="CustomShape 59"/>
            <p:cNvSpPr/>
            <p:nvPr/>
          </p:nvSpPr>
          <p:spPr>
            <a:xfrm flipH="1">
              <a:off x="11164680" y="3230640"/>
              <a:ext cx="283320" cy="573840"/>
            </a:xfrm>
            <a:custGeom>
              <a:avLst/>
              <a:gdLst/>
              <a:ahLst/>
              <a:cxn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59" name="CustomShape 60"/>
            <p:cNvSpPr/>
            <p:nvPr/>
          </p:nvSpPr>
          <p:spPr>
            <a:xfrm flipH="1">
              <a:off x="11028240" y="3279960"/>
              <a:ext cx="171000" cy="375840"/>
            </a:xfrm>
            <a:custGeom>
              <a:avLst/>
              <a:gdLst/>
              <a:ahLst/>
              <a:cxn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0" name="CustomShape 61"/>
            <p:cNvSpPr/>
            <p:nvPr/>
          </p:nvSpPr>
          <p:spPr>
            <a:xfrm flipH="1">
              <a:off x="10940040" y="3634920"/>
              <a:ext cx="217800" cy="135000"/>
            </a:xfrm>
            <a:custGeom>
              <a:avLst/>
              <a:gdLst/>
              <a:ahLst/>
              <a:cxn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1" name="CustomShape 62"/>
            <p:cNvSpPr/>
            <p:nvPr/>
          </p:nvSpPr>
          <p:spPr>
            <a:xfrm flipH="1">
              <a:off x="11237040" y="3774240"/>
              <a:ext cx="236520" cy="78480"/>
            </a:xfrm>
            <a:custGeom>
              <a:avLst/>
              <a:gdLst/>
              <a:ahLst/>
              <a:cxn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2" name="CustomShape 63"/>
            <p:cNvSpPr/>
            <p:nvPr/>
          </p:nvSpPr>
          <p:spPr>
            <a:xfrm flipH="1">
              <a:off x="11262600" y="3597480"/>
              <a:ext cx="401400" cy="148320"/>
            </a:xfrm>
            <a:custGeom>
              <a:avLst/>
              <a:gdLst/>
              <a:ahLst/>
              <a:cxn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scrgbClr r="0" g="0" b="0"/>
            </a:lnRef>
            <a:fillRef idx="0">
              <a:scrgbClr r="0" g="0" b="0"/>
            </a:fillRef>
            <a:effectRef idx="0">
              <a:scrgbClr r="0" g="0" b="0"/>
            </a:effectRef>
            <a:fontRef idx="minor"/>
          </p:style>
        </p:sp>
      </p:grpSp>
      <p:sp>
        <p:nvSpPr>
          <p:cNvPr id="63" name="PlaceHolder 64"/>
          <p:cNvSpPr>
            <a:spLocks noGrp="1"/>
          </p:cNvSpPr>
          <p:nvPr>
            <p:ph type="title"/>
          </p:nvPr>
        </p:nvSpPr>
        <p:spPr>
          <a:xfrm>
            <a:off x="2681280" y="164880"/>
            <a:ext cx="9360000" cy="2262960"/>
          </a:xfrm>
          <a:prstGeom prst="rect">
            <a:avLst/>
          </a:prstGeom>
        </p:spPr>
        <p:txBody>
          <a:bodyPr anchor="b">
            <a:normAutofit fontScale="97000"/>
          </a:bodyPr>
          <a:lstStyle/>
          <a:p>
            <a:pPr algn="ctr">
              <a:lnSpc>
                <a:spcPct val="90000"/>
              </a:lnSpc>
            </a:pPr>
            <a:r>
              <a:rPr lang="en-US" sz="6600" b="0" strike="noStrike" spc="-1">
                <a:solidFill>
                  <a:srgbClr val="000000"/>
                </a:solidFill>
                <a:latin typeface="微软雅黑"/>
                <a:ea typeface="微软雅黑"/>
              </a:rPr>
              <a:t>单击此处编辑母版标题样式</a:t>
            </a:r>
            <a:endParaRPr lang="en-US" sz="6600" b="0" strike="noStrike" spc="-1">
              <a:solidFill>
                <a:srgbClr val="000000"/>
              </a:solidFill>
              <a:latin typeface="Cambria"/>
            </a:endParaRPr>
          </a:p>
        </p:txBody>
      </p:sp>
      <p:grpSp>
        <p:nvGrpSpPr>
          <p:cNvPr id="64" name="Group 65"/>
          <p:cNvGrpSpPr/>
          <p:nvPr/>
        </p:nvGrpSpPr>
        <p:grpSpPr>
          <a:xfrm>
            <a:off x="142200" y="2409120"/>
            <a:ext cx="4851360" cy="2756880"/>
            <a:chOff x="142200" y="2409120"/>
            <a:chExt cx="4851360" cy="2756880"/>
          </a:xfrm>
        </p:grpSpPr>
        <p:sp>
          <p:nvSpPr>
            <p:cNvPr id="65" name="CustomShape 66"/>
            <p:cNvSpPr/>
            <p:nvPr/>
          </p:nvSpPr>
          <p:spPr>
            <a:xfrm rot="248400">
              <a:off x="223200" y="2575080"/>
              <a:ext cx="4688640" cy="2424600"/>
            </a:xfrm>
            <a:custGeom>
              <a:avLst/>
              <a:gdLst/>
              <a:ahLst/>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p:spPr>
          <p:style>
            <a:lnRef idx="0">
              <a:scrgbClr r="0" g="0" b="0"/>
            </a:lnRef>
            <a:fillRef idx="0">
              <a:scrgbClr r="0" g="0" b="0"/>
            </a:fillRef>
            <a:effectRef idx="0">
              <a:scrgbClr r="0" g="0" b="0"/>
            </a:effectRef>
            <a:fontRef idx="minor"/>
          </p:style>
        </p:sp>
        <p:sp>
          <p:nvSpPr>
            <p:cNvPr id="66" name="CustomShape 67"/>
            <p:cNvSpPr/>
            <p:nvPr/>
          </p:nvSpPr>
          <p:spPr>
            <a:xfrm rot="248400">
              <a:off x="4480920" y="4739040"/>
              <a:ext cx="113760" cy="59400"/>
            </a:xfrm>
            <a:custGeom>
              <a:avLst/>
              <a:gdLst/>
              <a:ahLst/>
              <a:cxnLst/>
              <a:rect l="l" t="t"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67" name="CustomShape 68"/>
            <p:cNvSpPr/>
            <p:nvPr/>
          </p:nvSpPr>
          <p:spPr>
            <a:xfrm rot="248400">
              <a:off x="2436840" y="2846880"/>
              <a:ext cx="72000" cy="81720"/>
            </a:xfrm>
            <a:custGeom>
              <a:avLst/>
              <a:gdLst/>
              <a:ahLst/>
              <a:cxnLst/>
              <a:rect l="l" t="t" r="r" b="b"/>
              <a:pathLst>
                <a:path w="22" h="25">
                  <a:moveTo>
                    <a:pt x="4" y="0"/>
                  </a:moveTo>
                  <a:cubicBezTo>
                    <a:pt x="4" y="0"/>
                    <a:pt x="0" y="20"/>
                    <a:pt x="18" y="25"/>
                  </a:cubicBezTo>
                  <a:cubicBezTo>
                    <a:pt x="22" y="9"/>
                    <a:pt x="4" y="0"/>
                    <a:pt x="4" y="0"/>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68" name="CustomShape 69"/>
            <p:cNvSpPr/>
            <p:nvPr/>
          </p:nvSpPr>
          <p:spPr>
            <a:xfrm rot="248400">
              <a:off x="2255400" y="2989080"/>
              <a:ext cx="85680" cy="69120"/>
            </a:xfrm>
            <a:custGeom>
              <a:avLst/>
              <a:gdLst/>
              <a:ahLst/>
              <a:cxnLst/>
              <a:rect l="l" t="t" r="r" b="b"/>
              <a:pathLst>
                <a:path w="26" h="21">
                  <a:moveTo>
                    <a:pt x="0" y="2"/>
                  </a:moveTo>
                  <a:cubicBezTo>
                    <a:pt x="0" y="2"/>
                    <a:pt x="8" y="21"/>
                    <a:pt x="26" y="15"/>
                  </a:cubicBezTo>
                  <a:cubicBezTo>
                    <a:pt x="19" y="0"/>
                    <a:pt x="0" y="2"/>
                    <a:pt x="0" y="2"/>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69" name="CustomShape 70"/>
            <p:cNvSpPr/>
            <p:nvPr/>
          </p:nvSpPr>
          <p:spPr>
            <a:xfrm rot="248400">
              <a:off x="2376720" y="3142800"/>
              <a:ext cx="91440" cy="75960"/>
            </a:xfrm>
            <a:custGeom>
              <a:avLst/>
              <a:gdLst/>
              <a:ahLst/>
              <a:cxnLst/>
              <a:rect l="l" t="t" r="r" b="b"/>
              <a:pathLst>
                <a:path w="28" h="23">
                  <a:moveTo>
                    <a:pt x="0" y="7"/>
                  </a:moveTo>
                  <a:cubicBezTo>
                    <a:pt x="0" y="7"/>
                    <a:pt x="12" y="23"/>
                    <a:pt x="28" y="12"/>
                  </a:cubicBezTo>
                  <a:cubicBezTo>
                    <a:pt x="20" y="0"/>
                    <a:pt x="0" y="7"/>
                    <a:pt x="0" y="7"/>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70" name="CustomShape 71"/>
            <p:cNvSpPr/>
            <p:nvPr/>
          </p:nvSpPr>
          <p:spPr>
            <a:xfrm rot="248400">
              <a:off x="1999800" y="2977920"/>
              <a:ext cx="98280" cy="74880"/>
            </a:xfrm>
            <a:custGeom>
              <a:avLst/>
              <a:gdLst/>
              <a:ahLst/>
              <a:cxnLst/>
              <a:rect l="l" t="t" r="r" b="b"/>
              <a:pathLst>
                <a:path w="30" h="23">
                  <a:moveTo>
                    <a:pt x="0" y="10"/>
                  </a:moveTo>
                  <a:cubicBezTo>
                    <a:pt x="0" y="10"/>
                    <a:pt x="16" y="23"/>
                    <a:pt x="30" y="10"/>
                  </a:cubicBezTo>
                  <a:cubicBezTo>
                    <a:pt x="17" y="0"/>
                    <a:pt x="0" y="10"/>
                    <a:pt x="0" y="10"/>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71" name="CustomShape 72"/>
            <p:cNvSpPr/>
            <p:nvPr/>
          </p:nvSpPr>
          <p:spPr>
            <a:xfrm rot="248400">
              <a:off x="1816560" y="2581920"/>
              <a:ext cx="78840" cy="98280"/>
            </a:xfrm>
            <a:custGeom>
              <a:avLst/>
              <a:gdLst/>
              <a:ahLst/>
              <a:cxnLst/>
              <a:rect l="l" t="t" r="r" b="b"/>
              <a:pathLst>
                <a:path w="24" h="30">
                  <a:moveTo>
                    <a:pt x="13" y="30"/>
                  </a:moveTo>
                  <a:cubicBezTo>
                    <a:pt x="24" y="18"/>
                    <a:pt x="14" y="0"/>
                    <a:pt x="14" y="0"/>
                  </a:cubicBezTo>
                  <a:cubicBezTo>
                    <a:pt x="14" y="0"/>
                    <a:pt x="0" y="16"/>
                    <a:pt x="13" y="30"/>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72" name="CustomShape 73"/>
            <p:cNvSpPr/>
            <p:nvPr/>
          </p:nvSpPr>
          <p:spPr>
            <a:xfrm rot="248400">
              <a:off x="2834640" y="3370680"/>
              <a:ext cx="78840" cy="62280"/>
            </a:xfrm>
            <a:custGeom>
              <a:avLst/>
              <a:gdLst/>
              <a:ahLst/>
              <a:cxnLst/>
              <a:rect l="l" t="t" r="r" b="b"/>
              <a:pathLst>
                <a:path w="24" h="19">
                  <a:moveTo>
                    <a:pt x="0" y="3"/>
                  </a:moveTo>
                  <a:cubicBezTo>
                    <a:pt x="4" y="19"/>
                    <a:pt x="24" y="19"/>
                    <a:pt x="24" y="19"/>
                  </a:cubicBezTo>
                  <a:cubicBezTo>
                    <a:pt x="24" y="19"/>
                    <a:pt x="19" y="0"/>
                    <a:pt x="0" y="3"/>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73" name="CustomShape 74"/>
            <p:cNvSpPr/>
            <p:nvPr/>
          </p:nvSpPr>
          <p:spPr>
            <a:xfrm rot="248400">
              <a:off x="2894400" y="3272400"/>
              <a:ext cx="91440" cy="75960"/>
            </a:xfrm>
            <a:custGeom>
              <a:avLst/>
              <a:gdLst/>
              <a:ahLst/>
              <a:cxnLst/>
              <a:rect l="l" t="t" r="r" b="b"/>
              <a:pathLst>
                <a:path w="28" h="23">
                  <a:moveTo>
                    <a:pt x="0" y="11"/>
                  </a:moveTo>
                  <a:cubicBezTo>
                    <a:pt x="10" y="23"/>
                    <a:pt x="28" y="16"/>
                    <a:pt x="28" y="16"/>
                  </a:cubicBezTo>
                  <a:cubicBezTo>
                    <a:pt x="28" y="16"/>
                    <a:pt x="15" y="0"/>
                    <a:pt x="0" y="11"/>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74" name="CustomShape 75"/>
            <p:cNvSpPr/>
            <p:nvPr/>
          </p:nvSpPr>
          <p:spPr>
            <a:xfrm rot="248400">
              <a:off x="3717360" y="4128480"/>
              <a:ext cx="72000" cy="69120"/>
            </a:xfrm>
            <a:custGeom>
              <a:avLst/>
              <a:gdLst/>
              <a:ahLst/>
              <a:cxnLst/>
              <a:rect l="l" t="t" r="r" b="b"/>
              <a:pathLst>
                <a:path w="22" h="21">
                  <a:moveTo>
                    <a:pt x="0" y="3"/>
                  </a:moveTo>
                  <a:cubicBezTo>
                    <a:pt x="2" y="19"/>
                    <a:pt x="22" y="21"/>
                    <a:pt x="22" y="21"/>
                  </a:cubicBezTo>
                  <a:cubicBezTo>
                    <a:pt x="22" y="21"/>
                    <a:pt x="19" y="0"/>
                    <a:pt x="0" y="3"/>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75" name="CustomShape 76"/>
            <p:cNvSpPr/>
            <p:nvPr/>
          </p:nvSpPr>
          <p:spPr>
            <a:xfrm rot="248400">
              <a:off x="3783600" y="4042080"/>
              <a:ext cx="87120" cy="72000"/>
            </a:xfrm>
            <a:custGeom>
              <a:avLst/>
              <a:gdLst/>
              <a:ahLst/>
              <a:cxnLst/>
              <a:rect l="l" t="t" r="r" b="b"/>
              <a:pathLst>
                <a:path w="27" h="22">
                  <a:moveTo>
                    <a:pt x="0" y="9"/>
                  </a:moveTo>
                  <a:cubicBezTo>
                    <a:pt x="9" y="22"/>
                    <a:pt x="27" y="16"/>
                    <a:pt x="27" y="16"/>
                  </a:cubicBezTo>
                  <a:cubicBezTo>
                    <a:pt x="27" y="16"/>
                    <a:pt x="16" y="0"/>
                    <a:pt x="0" y="9"/>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76" name="CustomShape 77"/>
            <p:cNvSpPr/>
            <p:nvPr/>
          </p:nvSpPr>
          <p:spPr>
            <a:xfrm rot="248400">
              <a:off x="3192840" y="3592800"/>
              <a:ext cx="65160" cy="69120"/>
            </a:xfrm>
            <a:custGeom>
              <a:avLst/>
              <a:gdLst/>
              <a:ahLst/>
              <a:cxnLst/>
              <a:rect l="l" t="t" r="r" b="b"/>
              <a:pathLst>
                <a:path w="20" h="21">
                  <a:moveTo>
                    <a:pt x="0" y="0"/>
                  </a:moveTo>
                  <a:cubicBezTo>
                    <a:pt x="0" y="0"/>
                    <a:pt x="1" y="20"/>
                    <a:pt x="20" y="21"/>
                  </a:cubicBezTo>
                  <a:cubicBezTo>
                    <a:pt x="19" y="5"/>
                    <a:pt x="0" y="0"/>
                    <a:pt x="0" y="0"/>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77" name="CustomShape 78"/>
            <p:cNvSpPr/>
            <p:nvPr/>
          </p:nvSpPr>
          <p:spPr>
            <a:xfrm rot="248400">
              <a:off x="3435120" y="3571560"/>
              <a:ext cx="72000" cy="88560"/>
            </a:xfrm>
            <a:custGeom>
              <a:avLst/>
              <a:gdLst/>
              <a:ahLst/>
              <a:cxnLst/>
              <a:rect l="l" t="t" r="r" b="b"/>
              <a:pathLst>
                <a:path w="22" h="27">
                  <a:moveTo>
                    <a:pt x="5" y="0"/>
                  </a:moveTo>
                  <a:cubicBezTo>
                    <a:pt x="5" y="0"/>
                    <a:pt x="0" y="20"/>
                    <a:pt x="17" y="27"/>
                  </a:cubicBezTo>
                  <a:cubicBezTo>
                    <a:pt x="22" y="11"/>
                    <a:pt x="5" y="0"/>
                    <a:pt x="5" y="0"/>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78" name="CustomShape 79"/>
            <p:cNvSpPr/>
            <p:nvPr/>
          </p:nvSpPr>
          <p:spPr>
            <a:xfrm rot="248400">
              <a:off x="3586680" y="3457440"/>
              <a:ext cx="75960" cy="92880"/>
            </a:xfrm>
            <a:custGeom>
              <a:avLst/>
              <a:gdLst/>
              <a:ahLst/>
              <a:cxnLst/>
              <a:rect l="l" t="t" r="r" b="b"/>
              <a:pathLst>
                <a:path w="23" h="28">
                  <a:moveTo>
                    <a:pt x="10" y="28"/>
                  </a:moveTo>
                  <a:cubicBezTo>
                    <a:pt x="23" y="19"/>
                    <a:pt x="17" y="0"/>
                    <a:pt x="17" y="0"/>
                  </a:cubicBezTo>
                  <a:cubicBezTo>
                    <a:pt x="17" y="0"/>
                    <a:pt x="0" y="11"/>
                    <a:pt x="10" y="28"/>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79" name="CustomShape 80"/>
            <p:cNvSpPr/>
            <p:nvPr/>
          </p:nvSpPr>
          <p:spPr>
            <a:xfrm rot="248400">
              <a:off x="3831120" y="3827880"/>
              <a:ext cx="88560" cy="75960"/>
            </a:xfrm>
            <a:custGeom>
              <a:avLst/>
              <a:gdLst/>
              <a:ahLst/>
              <a:cxnLst/>
              <a:rect l="l" t="t" r="r" b="b"/>
              <a:pathLst>
                <a:path w="27" h="23">
                  <a:moveTo>
                    <a:pt x="0" y="17"/>
                  </a:moveTo>
                  <a:cubicBezTo>
                    <a:pt x="15" y="23"/>
                    <a:pt x="27" y="8"/>
                    <a:pt x="27" y="8"/>
                  </a:cubicBezTo>
                  <a:cubicBezTo>
                    <a:pt x="27" y="8"/>
                    <a:pt x="9" y="0"/>
                    <a:pt x="0" y="17"/>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80" name="CustomShape 81"/>
            <p:cNvSpPr/>
            <p:nvPr/>
          </p:nvSpPr>
          <p:spPr>
            <a:xfrm rot="248400">
              <a:off x="4216320" y="4234680"/>
              <a:ext cx="77400" cy="91440"/>
            </a:xfrm>
            <a:custGeom>
              <a:avLst/>
              <a:gdLst/>
              <a:ahLst/>
              <a:cxnLst/>
              <a:rect l="l" t="t" r="r" b="b"/>
              <a:pathLst>
                <a:path w="24" h="28">
                  <a:moveTo>
                    <a:pt x="13" y="28"/>
                  </a:moveTo>
                  <a:cubicBezTo>
                    <a:pt x="24" y="16"/>
                    <a:pt x="12" y="0"/>
                    <a:pt x="12" y="0"/>
                  </a:cubicBezTo>
                  <a:cubicBezTo>
                    <a:pt x="12" y="0"/>
                    <a:pt x="0" y="15"/>
                    <a:pt x="13" y="28"/>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81" name="CustomShape 82"/>
            <p:cNvSpPr/>
            <p:nvPr/>
          </p:nvSpPr>
          <p:spPr>
            <a:xfrm rot="248400">
              <a:off x="4107960" y="4236120"/>
              <a:ext cx="72000" cy="84600"/>
            </a:xfrm>
            <a:custGeom>
              <a:avLst/>
              <a:gdLst/>
              <a:ahLst/>
              <a:cxnLst/>
              <a:rect l="l" t="t" r="r" b="b"/>
              <a:pathLst>
                <a:path w="22" h="26">
                  <a:moveTo>
                    <a:pt x="5" y="0"/>
                  </a:moveTo>
                  <a:cubicBezTo>
                    <a:pt x="5" y="0"/>
                    <a:pt x="0" y="20"/>
                    <a:pt x="18" y="26"/>
                  </a:cubicBezTo>
                  <a:cubicBezTo>
                    <a:pt x="22" y="11"/>
                    <a:pt x="5" y="0"/>
                    <a:pt x="5" y="0"/>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82" name="CustomShape 83"/>
            <p:cNvSpPr/>
            <p:nvPr/>
          </p:nvSpPr>
          <p:spPr>
            <a:xfrm rot="248400">
              <a:off x="4556880" y="4411080"/>
              <a:ext cx="65160" cy="72000"/>
            </a:xfrm>
            <a:custGeom>
              <a:avLst/>
              <a:gdLst/>
              <a:ahLst/>
              <a:cxnLst/>
              <a:rect l="l" t="t" r="r" b="b"/>
              <a:pathLst>
                <a:path w="20" h="22">
                  <a:moveTo>
                    <a:pt x="1" y="22"/>
                  </a:moveTo>
                  <a:cubicBezTo>
                    <a:pt x="17" y="20"/>
                    <a:pt x="20" y="0"/>
                    <a:pt x="20" y="0"/>
                  </a:cubicBezTo>
                  <a:cubicBezTo>
                    <a:pt x="20" y="0"/>
                    <a:pt x="0" y="3"/>
                    <a:pt x="1" y="22"/>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83" name="CustomShape 84"/>
            <p:cNvSpPr/>
            <p:nvPr/>
          </p:nvSpPr>
          <p:spPr>
            <a:xfrm rot="248400">
              <a:off x="4605840" y="4507200"/>
              <a:ext cx="84600" cy="67680"/>
            </a:xfrm>
            <a:custGeom>
              <a:avLst/>
              <a:gdLst/>
              <a:ahLst/>
              <a:cxnLst/>
              <a:rect l="l" t="t" r="r" b="b"/>
              <a:pathLst>
                <a:path w="26" h="21">
                  <a:moveTo>
                    <a:pt x="0" y="17"/>
                  </a:moveTo>
                  <a:cubicBezTo>
                    <a:pt x="15" y="21"/>
                    <a:pt x="26" y="5"/>
                    <a:pt x="26" y="5"/>
                  </a:cubicBezTo>
                  <a:cubicBezTo>
                    <a:pt x="26" y="5"/>
                    <a:pt x="6" y="0"/>
                    <a:pt x="0" y="17"/>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84" name="CustomShape 85"/>
            <p:cNvSpPr/>
            <p:nvPr/>
          </p:nvSpPr>
          <p:spPr>
            <a:xfrm rot="248400">
              <a:off x="3911040" y="4364640"/>
              <a:ext cx="81720" cy="60840"/>
            </a:xfrm>
            <a:custGeom>
              <a:avLst/>
              <a:gdLst/>
              <a:ahLst/>
              <a:cxnLst/>
              <a:rect l="l" t="t" r="r" b="b"/>
              <a:pathLst>
                <a:path w="25" h="19">
                  <a:moveTo>
                    <a:pt x="0" y="0"/>
                  </a:moveTo>
                  <a:cubicBezTo>
                    <a:pt x="0" y="0"/>
                    <a:pt x="7" y="19"/>
                    <a:pt x="25" y="16"/>
                  </a:cubicBezTo>
                  <a:cubicBezTo>
                    <a:pt x="21" y="0"/>
                    <a:pt x="0" y="0"/>
                    <a:pt x="0" y="0"/>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85" name="CustomShape 86"/>
            <p:cNvSpPr/>
            <p:nvPr/>
          </p:nvSpPr>
          <p:spPr>
            <a:xfrm rot="248400">
              <a:off x="2854800" y="2953800"/>
              <a:ext cx="74880" cy="62280"/>
            </a:xfrm>
            <a:custGeom>
              <a:avLst/>
              <a:gdLst/>
              <a:ahLst/>
              <a:cxnLst/>
              <a:rect l="l" t="t" r="r" b="b"/>
              <a:pathLst>
                <a:path w="23" h="19">
                  <a:moveTo>
                    <a:pt x="0" y="15"/>
                  </a:moveTo>
                  <a:cubicBezTo>
                    <a:pt x="14" y="19"/>
                    <a:pt x="23" y="3"/>
                    <a:pt x="23" y="3"/>
                  </a:cubicBezTo>
                  <a:cubicBezTo>
                    <a:pt x="23" y="3"/>
                    <a:pt x="6" y="0"/>
                    <a:pt x="0" y="15"/>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86" name="CustomShape 87"/>
            <p:cNvSpPr/>
            <p:nvPr/>
          </p:nvSpPr>
          <p:spPr>
            <a:xfrm rot="248400">
              <a:off x="2690280" y="2847960"/>
              <a:ext cx="62280" cy="78840"/>
            </a:xfrm>
            <a:custGeom>
              <a:avLst/>
              <a:gdLst/>
              <a:ahLst/>
              <a:cxnLst/>
              <a:rect l="l" t="t" r="r" b="b"/>
              <a:pathLst>
                <a:path w="19" h="24">
                  <a:moveTo>
                    <a:pt x="6" y="24"/>
                  </a:moveTo>
                  <a:cubicBezTo>
                    <a:pt x="19" y="18"/>
                    <a:pt x="15" y="0"/>
                    <a:pt x="15" y="0"/>
                  </a:cubicBezTo>
                  <a:cubicBezTo>
                    <a:pt x="15" y="0"/>
                    <a:pt x="0" y="8"/>
                    <a:pt x="6" y="24"/>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87" name="CustomShape 88"/>
            <p:cNvSpPr/>
            <p:nvPr/>
          </p:nvSpPr>
          <p:spPr>
            <a:xfrm rot="248400">
              <a:off x="379080" y="2754720"/>
              <a:ext cx="101160" cy="85680"/>
            </a:xfrm>
            <a:custGeom>
              <a:avLst/>
              <a:gdLst/>
              <a:ahLst/>
              <a:cxnLst/>
              <a:rect l="l" t="t" r="r" b="b"/>
              <a:pathLst>
                <a:path w="31" h="26">
                  <a:moveTo>
                    <a:pt x="0" y="19"/>
                  </a:moveTo>
                  <a:cubicBezTo>
                    <a:pt x="21" y="26"/>
                    <a:pt x="31" y="3"/>
                    <a:pt x="31" y="3"/>
                  </a:cubicBezTo>
                  <a:cubicBezTo>
                    <a:pt x="31" y="3"/>
                    <a:pt x="7" y="0"/>
                    <a:pt x="0" y="19"/>
                  </a:cubicBezTo>
                  <a:close/>
                </a:path>
              </a:pathLst>
            </a:custGeom>
            <a:solidFill>
              <a:srgbClr val="CF6030"/>
            </a:solidFill>
            <a:ln>
              <a:noFill/>
            </a:ln>
          </p:spPr>
          <p:style>
            <a:lnRef idx="0">
              <a:scrgbClr r="0" g="0" b="0"/>
            </a:lnRef>
            <a:fillRef idx="0">
              <a:scrgbClr r="0" g="0" b="0"/>
            </a:fillRef>
            <a:effectRef idx="0">
              <a:scrgbClr r="0" g="0" b="0"/>
            </a:effectRef>
            <a:fontRef idx="minor"/>
          </p:style>
        </p:sp>
        <p:sp>
          <p:nvSpPr>
            <p:cNvPr id="88" name="CustomShape 89"/>
            <p:cNvSpPr/>
            <p:nvPr/>
          </p:nvSpPr>
          <p:spPr>
            <a:xfrm rot="248400">
              <a:off x="3436920" y="3798360"/>
              <a:ext cx="393120" cy="407160"/>
            </a:xfrm>
            <a:custGeom>
              <a:avLst/>
              <a:gdLst/>
              <a:ahLst/>
              <a:cxnLst/>
              <a:rect l="l" t="t"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89" name="CustomShape 90"/>
            <p:cNvSpPr/>
            <p:nvPr/>
          </p:nvSpPr>
          <p:spPr>
            <a:xfrm rot="248400">
              <a:off x="3127680" y="3381120"/>
              <a:ext cx="872640" cy="710280"/>
            </a:xfrm>
            <a:custGeom>
              <a:avLst/>
              <a:gdLst/>
              <a:ahLst/>
              <a:cxnLst/>
              <a:rect l="l" t="t"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0" name="CustomShape 91"/>
            <p:cNvSpPr/>
            <p:nvPr/>
          </p:nvSpPr>
          <p:spPr>
            <a:xfrm rot="248400">
              <a:off x="4384440" y="4216680"/>
              <a:ext cx="416880" cy="814320"/>
            </a:xfrm>
            <a:custGeom>
              <a:avLst/>
              <a:gdLst/>
              <a:ahLst/>
              <a:cxnLst/>
              <a:rect l="l" t="t"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1" name="CustomShape 92"/>
            <p:cNvSpPr/>
            <p:nvPr/>
          </p:nvSpPr>
          <p:spPr>
            <a:xfrm rot="248400">
              <a:off x="2188440" y="2775240"/>
              <a:ext cx="925560" cy="570960"/>
            </a:xfrm>
            <a:custGeom>
              <a:avLst/>
              <a:gdLst/>
              <a:ahLst/>
              <a:cxnLst/>
              <a:rect l="l" t="t"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2" name="CustomShape 93"/>
            <p:cNvSpPr/>
            <p:nvPr/>
          </p:nvSpPr>
          <p:spPr>
            <a:xfrm rot="248400">
              <a:off x="2312640" y="3018960"/>
              <a:ext cx="525240" cy="259560"/>
            </a:xfrm>
            <a:custGeom>
              <a:avLst/>
              <a:gdLst/>
              <a:ahLst/>
              <a:cxnLst/>
              <a:rect l="l" t="t"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3" name="CustomShape 94"/>
            <p:cNvSpPr/>
            <p:nvPr/>
          </p:nvSpPr>
          <p:spPr>
            <a:xfrm rot="248400">
              <a:off x="4066560" y="4378680"/>
              <a:ext cx="532080" cy="305640"/>
            </a:xfrm>
            <a:custGeom>
              <a:avLst/>
              <a:gdLst/>
              <a:ahLst/>
              <a:cxnLst/>
              <a:rect l="l" t="t"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4" name="CustomShape 95"/>
            <p:cNvSpPr/>
            <p:nvPr/>
          </p:nvSpPr>
          <p:spPr>
            <a:xfrm rot="248400">
              <a:off x="3167280" y="3533040"/>
              <a:ext cx="530640" cy="302760"/>
            </a:xfrm>
            <a:custGeom>
              <a:avLst/>
              <a:gdLst/>
              <a:ahLst/>
              <a:cxnLst/>
              <a:rect l="l" t="t"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5" name="CustomShape 96"/>
            <p:cNvSpPr/>
            <p:nvPr/>
          </p:nvSpPr>
          <p:spPr>
            <a:xfrm rot="248400">
              <a:off x="1329840" y="2574000"/>
              <a:ext cx="821520" cy="380520"/>
            </a:xfrm>
            <a:custGeom>
              <a:avLst/>
              <a:gdLst/>
              <a:ahLst/>
              <a:cxnLst/>
              <a:rect l="l" t="t"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6" name="CustomShape 97"/>
            <p:cNvSpPr/>
            <p:nvPr/>
          </p:nvSpPr>
          <p:spPr>
            <a:xfrm rot="248400">
              <a:off x="1446120" y="2772360"/>
              <a:ext cx="458640" cy="148320"/>
            </a:xfrm>
            <a:custGeom>
              <a:avLst/>
              <a:gdLst/>
              <a:ahLst/>
              <a:cxnLst/>
              <a:rect l="l" t="t"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7" name="CustomShape 98"/>
            <p:cNvSpPr/>
            <p:nvPr/>
          </p:nvSpPr>
          <p:spPr>
            <a:xfrm rot="248400">
              <a:off x="320400" y="2485440"/>
              <a:ext cx="932760" cy="462600"/>
            </a:xfrm>
            <a:custGeom>
              <a:avLst/>
              <a:gdLst/>
              <a:ahLst/>
              <a:cxnLst/>
              <a:rect l="l" t="t"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8" name="CustomShape 99"/>
            <p:cNvSpPr/>
            <p:nvPr/>
          </p:nvSpPr>
          <p:spPr>
            <a:xfrm rot="248400">
              <a:off x="587520" y="2736360"/>
              <a:ext cx="515520" cy="187200"/>
            </a:xfrm>
            <a:custGeom>
              <a:avLst/>
              <a:gdLst/>
              <a:ahLst/>
              <a:cxnLst/>
              <a:rect l="l" t="t"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9" name="CustomShape 100"/>
            <p:cNvSpPr/>
            <p:nvPr/>
          </p:nvSpPr>
          <p:spPr>
            <a:xfrm rot="20998800">
              <a:off x="3959280" y="4154760"/>
              <a:ext cx="532080" cy="305640"/>
            </a:xfrm>
            <a:custGeom>
              <a:avLst/>
              <a:gdLst/>
              <a:ahLst/>
              <a:cxnLst/>
              <a:rect l="l" t="t"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p:spPr>
          <p:style>
            <a:lnRef idx="0">
              <a:scrgbClr r="0" g="0" b="0"/>
            </a:lnRef>
            <a:fillRef idx="0">
              <a:scrgbClr r="0" g="0" b="0"/>
            </a:fillRef>
            <a:effectRef idx="0">
              <a:scrgbClr r="0" g="0" b="0"/>
            </a:effectRef>
            <a:fontRef idx="minor"/>
          </p:style>
        </p:sp>
      </p:grpSp>
      <p:grpSp>
        <p:nvGrpSpPr>
          <p:cNvPr id="100" name="Group 101"/>
          <p:cNvGrpSpPr/>
          <p:nvPr/>
        </p:nvGrpSpPr>
        <p:grpSpPr>
          <a:xfrm>
            <a:off x="-47160" y="115920"/>
            <a:ext cx="721080" cy="706680"/>
            <a:chOff x="-47160" y="115920"/>
            <a:chExt cx="721080" cy="706680"/>
          </a:xfrm>
        </p:grpSpPr>
        <p:sp>
          <p:nvSpPr>
            <p:cNvPr id="101" name="CustomShape 102"/>
            <p:cNvSpPr/>
            <p:nvPr/>
          </p:nvSpPr>
          <p:spPr>
            <a:xfrm rot="17788200">
              <a:off x="54720" y="195120"/>
              <a:ext cx="516960" cy="547920"/>
            </a:xfrm>
            <a:custGeom>
              <a:avLst/>
              <a:gdLst/>
              <a:ahLst/>
              <a:cxn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02" name="CustomShape 103"/>
            <p:cNvSpPr/>
            <p:nvPr/>
          </p:nvSpPr>
          <p:spPr>
            <a:xfrm rot="17788200">
              <a:off x="79920" y="234360"/>
              <a:ext cx="437760" cy="444600"/>
            </a:xfrm>
            <a:custGeom>
              <a:avLst/>
              <a:gdLst/>
              <a:ahLst/>
              <a:cxn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scrgbClr r="0" g="0" b="0"/>
            </a:lnRef>
            <a:fillRef idx="0">
              <a:scrgbClr r="0" g="0" b="0"/>
            </a:fillRef>
            <a:effectRef idx="0">
              <a:scrgbClr r="0" g="0" b="0"/>
            </a:effectRef>
            <a:fontRef idx="minor"/>
          </p:style>
        </p:sp>
        <p:sp>
          <p:nvSpPr>
            <p:cNvPr id="103" name="CustomShape 104"/>
            <p:cNvSpPr/>
            <p:nvPr/>
          </p:nvSpPr>
          <p:spPr>
            <a:xfrm rot="17788200">
              <a:off x="302400" y="334800"/>
              <a:ext cx="72000" cy="309240"/>
            </a:xfrm>
            <a:custGeom>
              <a:avLst/>
              <a:gdLst/>
              <a:ahLst/>
              <a:cxn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04" name="CustomShape 105"/>
            <p:cNvSpPr/>
            <p:nvPr/>
          </p:nvSpPr>
          <p:spPr>
            <a:xfrm rot="17788200">
              <a:off x="242280" y="492480"/>
              <a:ext cx="140040" cy="149760"/>
            </a:xfrm>
            <a:custGeom>
              <a:avLst/>
              <a:gdLst/>
              <a:ahLst/>
              <a:cxn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05" name="CustomShape 106"/>
            <p:cNvSpPr/>
            <p:nvPr/>
          </p:nvSpPr>
          <p:spPr>
            <a:xfrm rot="17788200">
              <a:off x="372600" y="590400"/>
              <a:ext cx="122040" cy="41760"/>
            </a:xfrm>
            <a:custGeom>
              <a:avLst/>
              <a:gdLst/>
              <a:ahLst/>
              <a:cxn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06" name="CustomShape 107"/>
            <p:cNvSpPr/>
            <p:nvPr/>
          </p:nvSpPr>
          <p:spPr>
            <a:xfrm rot="17788200">
              <a:off x="337680" y="349920"/>
              <a:ext cx="171360" cy="115200"/>
            </a:xfrm>
            <a:custGeom>
              <a:avLst/>
              <a:gdLst/>
              <a:ahLst/>
              <a:cxn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07" name="CustomShape 108"/>
            <p:cNvSpPr/>
            <p:nvPr/>
          </p:nvSpPr>
          <p:spPr>
            <a:xfrm rot="17788200">
              <a:off x="426240" y="437040"/>
              <a:ext cx="165240" cy="52200"/>
            </a:xfrm>
            <a:custGeom>
              <a:avLst/>
              <a:gdLst/>
              <a:ahLst/>
              <a:cxn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08" name="CustomShape 109"/>
            <p:cNvSpPr/>
            <p:nvPr/>
          </p:nvSpPr>
          <p:spPr>
            <a:xfrm rot="17788200">
              <a:off x="492480" y="565560"/>
              <a:ext cx="82800" cy="105840"/>
            </a:xfrm>
            <a:custGeom>
              <a:avLst/>
              <a:gdLst/>
              <a:ahLst/>
              <a:cxn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p:spPr>
          <p:style>
            <a:lnRef idx="0">
              <a:scrgbClr r="0" g="0" b="0"/>
            </a:lnRef>
            <a:fillRef idx="0">
              <a:scrgbClr r="0" g="0" b="0"/>
            </a:fillRef>
            <a:effectRef idx="0">
              <a:scrgbClr r="0" g="0" b="0"/>
            </a:effectRef>
            <a:fontRef idx="minor"/>
          </p:style>
        </p:sp>
      </p:grpSp>
      <p:sp>
        <p:nvSpPr>
          <p:cNvPr id="109" name="CustomShape 110"/>
          <p:cNvSpPr/>
          <p:nvPr/>
        </p:nvSpPr>
        <p:spPr>
          <a:xfrm>
            <a:off x="3284280" y="4664160"/>
            <a:ext cx="8902440" cy="2193480"/>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style>
          <a:lnRef idx="0">
            <a:scrgbClr r="0" g="0" b="0"/>
          </a:lnRef>
          <a:fillRef idx="0">
            <a:scrgbClr r="0" g="0" b="0"/>
          </a:fillRef>
          <a:effectRef idx="0">
            <a:scrgbClr r="0" g="0" b="0"/>
          </a:effectRef>
          <a:fontRef idx="minor"/>
        </p:style>
      </p:sp>
      <p:grpSp>
        <p:nvGrpSpPr>
          <p:cNvPr id="110" name="Group 111"/>
          <p:cNvGrpSpPr/>
          <p:nvPr/>
        </p:nvGrpSpPr>
        <p:grpSpPr>
          <a:xfrm>
            <a:off x="11344320" y="-90000"/>
            <a:ext cx="858240" cy="837720"/>
            <a:chOff x="11344320" y="-90000"/>
            <a:chExt cx="858240" cy="837720"/>
          </a:xfrm>
        </p:grpSpPr>
        <p:sp>
          <p:nvSpPr>
            <p:cNvPr id="111" name="CustomShape 112"/>
            <p:cNvSpPr/>
            <p:nvPr/>
          </p:nvSpPr>
          <p:spPr>
            <a:xfrm rot="20399400">
              <a:off x="11877120" y="514800"/>
              <a:ext cx="133200" cy="203760"/>
            </a:xfrm>
            <a:custGeom>
              <a:avLst/>
              <a:gdLst/>
              <a:ahLst/>
              <a:cxn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p:spPr>
          <p:style>
            <a:lnRef idx="0">
              <a:scrgbClr r="0" g="0" b="0"/>
            </a:lnRef>
            <a:fillRef idx="0">
              <a:scrgbClr r="0" g="0" b="0"/>
            </a:fillRef>
            <a:effectRef idx="0">
              <a:scrgbClr r="0" g="0" b="0"/>
            </a:effectRef>
            <a:fontRef idx="minor"/>
          </p:style>
        </p:sp>
        <p:sp>
          <p:nvSpPr>
            <p:cNvPr id="112" name="CustomShape 113"/>
            <p:cNvSpPr/>
            <p:nvPr/>
          </p:nvSpPr>
          <p:spPr>
            <a:xfrm rot="20399400">
              <a:off x="11433960" y="6480"/>
              <a:ext cx="678600" cy="644400"/>
            </a:xfrm>
            <a:custGeom>
              <a:avLst/>
              <a:gdLst/>
              <a:ahLst/>
              <a:cxn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13" name="CustomShape 114"/>
            <p:cNvSpPr/>
            <p:nvPr/>
          </p:nvSpPr>
          <p:spPr>
            <a:xfrm rot="20399400">
              <a:off x="11478600" y="63360"/>
              <a:ext cx="573480" cy="599040"/>
            </a:xfrm>
            <a:custGeom>
              <a:avLst/>
              <a:gdLst/>
              <a:ahLst/>
              <a:cxn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p:spPr>
          <p:style>
            <a:lnRef idx="0">
              <a:scrgbClr r="0" g="0" b="0"/>
            </a:lnRef>
            <a:fillRef idx="0">
              <a:scrgbClr r="0" g="0" b="0"/>
            </a:fillRef>
            <a:effectRef idx="0">
              <a:scrgbClr r="0" g="0" b="0"/>
            </a:effectRef>
            <a:fontRef idx="minor"/>
          </p:style>
        </p:sp>
        <p:sp>
          <p:nvSpPr>
            <p:cNvPr id="114" name="CustomShape 115"/>
            <p:cNvSpPr/>
            <p:nvPr/>
          </p:nvSpPr>
          <p:spPr>
            <a:xfrm rot="20399400">
              <a:off x="11688480" y="185400"/>
              <a:ext cx="187920" cy="379800"/>
            </a:xfrm>
            <a:custGeom>
              <a:avLst/>
              <a:gdLst/>
              <a:ahLst/>
              <a:cxnLst/>
              <a:rect l="l" t="t" r="r" b="b"/>
              <a:pathLst>
                <a:path w="90" h="182">
                  <a:moveTo>
                    <a:pt x="75" y="182"/>
                  </a:moveTo>
                  <a:cubicBezTo>
                    <a:pt x="75" y="182"/>
                    <a:pt x="79" y="111"/>
                    <a:pt x="0" y="0"/>
                  </a:cubicBezTo>
                  <a:cubicBezTo>
                    <a:pt x="16" y="12"/>
                    <a:pt x="90" y="121"/>
                    <a:pt x="75" y="182"/>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115" name="CustomShape 116"/>
            <p:cNvSpPr/>
            <p:nvPr/>
          </p:nvSpPr>
          <p:spPr>
            <a:xfrm rot="20399400">
              <a:off x="11835000" y="177480"/>
              <a:ext cx="111960" cy="248040"/>
            </a:xfrm>
            <a:custGeom>
              <a:avLst/>
              <a:gdLst/>
              <a:ahLst/>
              <a:cxnLst/>
              <a:rect l="l" t="t" r="r" b="b"/>
              <a:pathLst>
                <a:path w="54" h="119">
                  <a:moveTo>
                    <a:pt x="0" y="119"/>
                  </a:moveTo>
                  <a:cubicBezTo>
                    <a:pt x="0" y="119"/>
                    <a:pt x="36" y="88"/>
                    <a:pt x="52" y="0"/>
                  </a:cubicBezTo>
                  <a:cubicBezTo>
                    <a:pt x="54" y="14"/>
                    <a:pt x="36" y="99"/>
                    <a:pt x="0" y="119"/>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116" name="CustomShape 117"/>
            <p:cNvSpPr/>
            <p:nvPr/>
          </p:nvSpPr>
          <p:spPr>
            <a:xfrm rot="20399400">
              <a:off x="11912760" y="387000"/>
              <a:ext cx="143640" cy="90000"/>
            </a:xfrm>
            <a:custGeom>
              <a:avLst/>
              <a:gdLst/>
              <a:ahLst/>
              <a:cxnLst/>
              <a:rect l="l" t="t" r="r" b="b"/>
              <a:pathLst>
                <a:path w="69" h="43">
                  <a:moveTo>
                    <a:pt x="0" y="40"/>
                  </a:moveTo>
                  <a:cubicBezTo>
                    <a:pt x="0" y="40"/>
                    <a:pt x="29" y="38"/>
                    <a:pt x="69" y="0"/>
                  </a:cubicBezTo>
                  <a:cubicBezTo>
                    <a:pt x="65" y="7"/>
                    <a:pt x="25" y="43"/>
                    <a:pt x="0" y="4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117" name="CustomShape 118"/>
            <p:cNvSpPr/>
            <p:nvPr/>
          </p:nvSpPr>
          <p:spPr>
            <a:xfrm rot="20399400">
              <a:off x="11740320" y="543960"/>
              <a:ext cx="156960" cy="51840"/>
            </a:xfrm>
            <a:custGeom>
              <a:avLst/>
              <a:gdLst/>
              <a:ahLst/>
              <a:cxnLst/>
              <a:rect l="l" t="t" r="r" b="b"/>
              <a:pathLst>
                <a:path w="75" h="25">
                  <a:moveTo>
                    <a:pt x="75" y="0"/>
                  </a:moveTo>
                  <a:cubicBezTo>
                    <a:pt x="75" y="0"/>
                    <a:pt x="54" y="20"/>
                    <a:pt x="0" y="23"/>
                  </a:cubicBezTo>
                  <a:cubicBezTo>
                    <a:pt x="7" y="25"/>
                    <a:pt x="60" y="21"/>
                    <a:pt x="75"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118" name="CustomShape 119"/>
            <p:cNvSpPr/>
            <p:nvPr/>
          </p:nvSpPr>
          <p:spPr>
            <a:xfrm rot="20399400">
              <a:off x="11588040" y="456840"/>
              <a:ext cx="264960" cy="97920"/>
            </a:xfrm>
            <a:custGeom>
              <a:avLst/>
              <a:gdLst/>
              <a:ahLst/>
              <a:cxnLst/>
              <a:rect l="l" t="t" r="r" b="b"/>
              <a:pathLst>
                <a:path w="127" h="47">
                  <a:moveTo>
                    <a:pt x="127" y="30"/>
                  </a:moveTo>
                  <a:cubicBezTo>
                    <a:pt x="127" y="30"/>
                    <a:pt x="80" y="39"/>
                    <a:pt x="0" y="0"/>
                  </a:cubicBezTo>
                  <a:cubicBezTo>
                    <a:pt x="9" y="10"/>
                    <a:pt x="88" y="47"/>
                    <a:pt x="127" y="30"/>
                  </a:cubicBezTo>
                  <a:close/>
                </a:path>
              </a:pathLst>
            </a:custGeom>
            <a:solidFill>
              <a:srgbClr val="B56A28"/>
            </a:solidFill>
            <a:ln>
              <a:noFill/>
            </a:ln>
          </p:spPr>
          <p:style>
            <a:lnRef idx="0">
              <a:scrgbClr r="0" g="0" b="0"/>
            </a:lnRef>
            <a:fillRef idx="0">
              <a:scrgbClr r="0" g="0" b="0"/>
            </a:fillRef>
            <a:effectRef idx="0">
              <a:scrgbClr r="0" g="0" b="0"/>
            </a:effectRef>
            <a:fontRef idx="minor"/>
          </p:style>
        </p:sp>
      </p:grpSp>
      <p:sp>
        <p:nvSpPr>
          <p:cNvPr id="119" name="CustomShape 120"/>
          <p:cNvSpPr/>
          <p:nvPr/>
        </p:nvSpPr>
        <p:spPr>
          <a:xfrm>
            <a:off x="-23400" y="3007440"/>
            <a:ext cx="12188520" cy="3850200"/>
          </a:xfrm>
          <a:custGeom>
            <a:avLst/>
            <a:gdLst/>
            <a:ahLst/>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120" name="CustomShape 121"/>
          <p:cNvSpPr/>
          <p:nvPr/>
        </p:nvSpPr>
        <p:spPr>
          <a:xfrm>
            <a:off x="-23400" y="3324600"/>
            <a:ext cx="12188520" cy="3382920"/>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nvGrpSpPr>
          <p:cNvPr id="121" name="Group 122"/>
          <p:cNvGrpSpPr/>
          <p:nvPr/>
        </p:nvGrpSpPr>
        <p:grpSpPr>
          <a:xfrm>
            <a:off x="-1440" y="854280"/>
            <a:ext cx="1881000" cy="2341440"/>
            <a:chOff x="-1440" y="854280"/>
            <a:chExt cx="1881000" cy="2341440"/>
          </a:xfrm>
        </p:grpSpPr>
        <p:sp>
          <p:nvSpPr>
            <p:cNvPr id="122" name="CustomShape 123"/>
            <p:cNvSpPr/>
            <p:nvPr/>
          </p:nvSpPr>
          <p:spPr>
            <a:xfrm>
              <a:off x="19800" y="2489400"/>
              <a:ext cx="94680" cy="103680"/>
            </a:xfrm>
            <a:custGeom>
              <a:avLst/>
              <a:gdLst/>
              <a:ahLst/>
              <a:cxnLst/>
              <a:rect l="l" t="t"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23" name="CustomShape 124"/>
            <p:cNvSpPr/>
            <p:nvPr/>
          </p:nvSpPr>
          <p:spPr>
            <a:xfrm>
              <a:off x="62280" y="2535120"/>
              <a:ext cx="129600" cy="81360"/>
            </a:xfrm>
            <a:custGeom>
              <a:avLst/>
              <a:gdLst/>
              <a:ahLst/>
              <a:cxnLst/>
              <a:rect l="l" t="t"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24" name="CustomShape 125"/>
            <p:cNvSpPr/>
            <p:nvPr/>
          </p:nvSpPr>
          <p:spPr>
            <a:xfrm>
              <a:off x="147600" y="2601360"/>
              <a:ext cx="79200" cy="25560"/>
            </a:xfrm>
            <a:custGeom>
              <a:avLst/>
              <a:gdLst/>
              <a:ahLst/>
              <a:cxnLst/>
              <a:rect l="l" t="t"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25" name="CustomShape 126"/>
            <p:cNvSpPr/>
            <p:nvPr/>
          </p:nvSpPr>
          <p:spPr>
            <a:xfrm>
              <a:off x="1800" y="2675160"/>
              <a:ext cx="261720" cy="221400"/>
            </a:xfrm>
            <a:custGeom>
              <a:avLst/>
              <a:gdLst/>
              <a:ahLst/>
              <a:cxnLst/>
              <a:rect l="l" t="t"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26" name="CustomShape 127"/>
            <p:cNvSpPr/>
            <p:nvPr/>
          </p:nvSpPr>
          <p:spPr>
            <a:xfrm>
              <a:off x="1779120" y="1920240"/>
              <a:ext cx="100440" cy="24120"/>
            </a:xfrm>
            <a:custGeom>
              <a:avLst/>
              <a:gdLst/>
              <a:ahLst/>
              <a:cxnLst/>
              <a:rect l="l" t="t"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27" name="CustomShape 128"/>
            <p:cNvSpPr/>
            <p:nvPr/>
          </p:nvSpPr>
          <p:spPr>
            <a:xfrm>
              <a:off x="-1440" y="1431000"/>
              <a:ext cx="1791360" cy="1714320"/>
            </a:xfrm>
            <a:custGeom>
              <a:avLst/>
              <a:gdLst/>
              <a:ahLst/>
              <a:cxnLst/>
              <a:rect l="l" t="t"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p:spPr>
          <p:style>
            <a:lnRef idx="0">
              <a:scrgbClr r="0" g="0" b="0"/>
            </a:lnRef>
            <a:fillRef idx="0">
              <a:scrgbClr r="0" g="0" b="0"/>
            </a:fillRef>
            <a:effectRef idx="0">
              <a:scrgbClr r="0" g="0" b="0"/>
            </a:effectRef>
            <a:fontRef idx="minor"/>
          </p:style>
        </p:sp>
        <p:sp>
          <p:nvSpPr>
            <p:cNvPr id="128" name="CustomShape 129"/>
            <p:cNvSpPr/>
            <p:nvPr/>
          </p:nvSpPr>
          <p:spPr>
            <a:xfrm>
              <a:off x="483480" y="1553040"/>
              <a:ext cx="626760" cy="18720"/>
            </a:xfrm>
            <a:custGeom>
              <a:avLst/>
              <a:gdLst/>
              <a:ahLst/>
              <a:cxnLst/>
              <a:rect l="l" t="t"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29" name="CustomShape 130"/>
            <p:cNvSpPr/>
            <p:nvPr/>
          </p:nvSpPr>
          <p:spPr>
            <a:xfrm>
              <a:off x="-1440" y="1572120"/>
              <a:ext cx="1836360" cy="1623600"/>
            </a:xfrm>
            <a:custGeom>
              <a:avLst/>
              <a:gdLst/>
              <a:ahLst/>
              <a:cxnLst/>
              <a:rect l="l" t="t"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30" name="CustomShape 131"/>
            <p:cNvSpPr/>
            <p:nvPr/>
          </p:nvSpPr>
          <p:spPr>
            <a:xfrm>
              <a:off x="747720" y="1005480"/>
              <a:ext cx="65880" cy="63360"/>
            </a:xfrm>
            <a:custGeom>
              <a:avLst/>
              <a:gdLst/>
              <a:ahLst/>
              <a:cxnLst/>
              <a:rect l="l" t="t"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p:spPr>
          <p:style>
            <a:lnRef idx="0">
              <a:scrgbClr r="0" g="0" b="0"/>
            </a:lnRef>
            <a:fillRef idx="0">
              <a:scrgbClr r="0" g="0" b="0"/>
            </a:fillRef>
            <a:effectRef idx="0">
              <a:scrgbClr r="0" g="0" b="0"/>
            </a:effectRef>
            <a:fontRef idx="minor"/>
          </p:style>
        </p:sp>
        <p:sp>
          <p:nvSpPr>
            <p:cNvPr id="131" name="CustomShape 132"/>
            <p:cNvSpPr/>
            <p:nvPr/>
          </p:nvSpPr>
          <p:spPr>
            <a:xfrm>
              <a:off x="676080" y="1010880"/>
              <a:ext cx="306360" cy="337680"/>
            </a:xfrm>
            <a:custGeom>
              <a:avLst/>
              <a:gdLst/>
              <a:ahLst/>
              <a:cxnLst/>
              <a:rect l="l" t="t"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p:spPr>
          <p:style>
            <a:lnRef idx="0">
              <a:scrgbClr r="0" g="0" b="0"/>
            </a:lnRef>
            <a:fillRef idx="0">
              <a:scrgbClr r="0" g="0" b="0"/>
            </a:fillRef>
            <a:effectRef idx="0">
              <a:scrgbClr r="0" g="0" b="0"/>
            </a:effectRef>
            <a:fontRef idx="minor"/>
          </p:style>
        </p:sp>
        <p:sp>
          <p:nvSpPr>
            <p:cNvPr id="132" name="CustomShape 133"/>
            <p:cNvSpPr/>
            <p:nvPr/>
          </p:nvSpPr>
          <p:spPr>
            <a:xfrm>
              <a:off x="705240" y="1232640"/>
              <a:ext cx="277560" cy="121680"/>
            </a:xfrm>
            <a:custGeom>
              <a:avLst/>
              <a:gdLst/>
              <a:ahLst/>
              <a:cxnLst/>
              <a:rect l="l" t="t"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p:spPr>
          <p:style>
            <a:lnRef idx="0">
              <a:scrgbClr r="0" g="0" b="0"/>
            </a:lnRef>
            <a:fillRef idx="0">
              <a:scrgbClr r="0" g="0" b="0"/>
            </a:fillRef>
            <a:effectRef idx="0">
              <a:scrgbClr r="0" g="0" b="0"/>
            </a:effectRef>
            <a:fontRef idx="minor"/>
          </p:style>
        </p:sp>
        <p:sp>
          <p:nvSpPr>
            <p:cNvPr id="133" name="CustomShape 134"/>
            <p:cNvSpPr/>
            <p:nvPr/>
          </p:nvSpPr>
          <p:spPr>
            <a:xfrm>
              <a:off x="819360" y="1265040"/>
              <a:ext cx="75960" cy="41040"/>
            </a:xfrm>
            <a:custGeom>
              <a:avLst/>
              <a:gdLst/>
              <a:ahLst/>
              <a:cxnLst/>
              <a:rect l="l" t="t"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p:spPr>
          <p:style>
            <a:lnRef idx="0">
              <a:scrgbClr r="0" g="0" b="0"/>
            </a:lnRef>
            <a:fillRef idx="0">
              <a:scrgbClr r="0" g="0" b="0"/>
            </a:fillRef>
            <a:effectRef idx="0">
              <a:scrgbClr r="0" g="0" b="0"/>
            </a:effectRef>
            <a:fontRef idx="minor"/>
          </p:style>
        </p:sp>
        <p:sp>
          <p:nvSpPr>
            <p:cNvPr id="134" name="CustomShape 135"/>
            <p:cNvSpPr/>
            <p:nvPr/>
          </p:nvSpPr>
          <p:spPr>
            <a:xfrm>
              <a:off x="462240" y="854280"/>
              <a:ext cx="677160" cy="653760"/>
            </a:xfrm>
            <a:custGeom>
              <a:avLst/>
              <a:gdLst/>
              <a:ahLst/>
              <a:cxnLst/>
              <a:rect l="l" t="t"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p:spPr>
          <p:style>
            <a:lnRef idx="0">
              <a:scrgbClr r="0" g="0" b="0"/>
            </a:lnRef>
            <a:fillRef idx="0">
              <a:scrgbClr r="0" g="0" b="0"/>
            </a:fillRef>
            <a:effectRef idx="0">
              <a:scrgbClr r="0" g="0" b="0"/>
            </a:effectRef>
            <a:fontRef idx="minor"/>
          </p:style>
        </p:sp>
        <p:sp>
          <p:nvSpPr>
            <p:cNvPr id="135" name="CustomShape 136"/>
            <p:cNvSpPr/>
            <p:nvPr/>
          </p:nvSpPr>
          <p:spPr>
            <a:xfrm>
              <a:off x="514800" y="2476800"/>
              <a:ext cx="563040" cy="646920"/>
            </a:xfrm>
            <a:custGeom>
              <a:avLst/>
              <a:gdLst/>
              <a:ahLst/>
              <a:cxnLst/>
              <a:rect l="l" t="t"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p:spPr>
          <p:style>
            <a:lnRef idx="0">
              <a:scrgbClr r="0" g="0" b="0"/>
            </a:lnRef>
            <a:fillRef idx="0">
              <a:scrgbClr r="0" g="0" b="0"/>
            </a:fillRef>
            <a:effectRef idx="0">
              <a:scrgbClr r="0" g="0" b="0"/>
            </a:effectRef>
            <a:fontRef idx="minor"/>
          </p:style>
        </p:sp>
        <p:sp>
          <p:nvSpPr>
            <p:cNvPr id="136" name="CustomShape 137"/>
            <p:cNvSpPr/>
            <p:nvPr/>
          </p:nvSpPr>
          <p:spPr>
            <a:xfrm>
              <a:off x="776880" y="2479320"/>
              <a:ext cx="36720" cy="644760"/>
            </a:xfrm>
            <a:custGeom>
              <a:avLst/>
              <a:gdLst/>
              <a:ahLst/>
              <a:cxnLst/>
              <a:rect l="l" t="t"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p:spPr>
          <p:style>
            <a:lnRef idx="0">
              <a:scrgbClr r="0" g="0" b="0"/>
            </a:lnRef>
            <a:fillRef idx="0">
              <a:scrgbClr r="0" g="0" b="0"/>
            </a:fillRef>
            <a:effectRef idx="0">
              <a:scrgbClr r="0" g="0" b="0"/>
            </a:effectRef>
            <a:fontRef idx="minor"/>
          </p:style>
        </p:sp>
        <p:sp>
          <p:nvSpPr>
            <p:cNvPr id="137" name="CustomShape 138"/>
            <p:cNvSpPr/>
            <p:nvPr/>
          </p:nvSpPr>
          <p:spPr>
            <a:xfrm>
              <a:off x="104760" y="1929240"/>
              <a:ext cx="399600" cy="398160"/>
            </a:xfrm>
            <a:custGeom>
              <a:avLst/>
              <a:gdLst/>
              <a:ahLst/>
              <a:cxnLst/>
              <a:rect l="l" t="t"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p:spPr>
          <p:style>
            <a:lnRef idx="0">
              <a:scrgbClr r="0" g="0" b="0"/>
            </a:lnRef>
            <a:fillRef idx="0">
              <a:scrgbClr r="0" g="0" b="0"/>
            </a:fillRef>
            <a:effectRef idx="0">
              <a:scrgbClr r="0" g="0" b="0"/>
            </a:effectRef>
            <a:fontRef idx="minor"/>
          </p:style>
        </p:sp>
        <p:sp>
          <p:nvSpPr>
            <p:cNvPr id="138" name="CustomShape 139"/>
            <p:cNvSpPr/>
            <p:nvPr/>
          </p:nvSpPr>
          <p:spPr>
            <a:xfrm>
              <a:off x="1083600" y="1929240"/>
              <a:ext cx="397080" cy="398160"/>
            </a:xfrm>
            <a:custGeom>
              <a:avLst/>
              <a:gdLst/>
              <a:ahLst/>
              <a:cxnLst/>
              <a:rect l="l" t="t"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p:spPr>
          <p:style>
            <a:lnRef idx="0">
              <a:scrgbClr r="0" g="0" b="0"/>
            </a:lnRef>
            <a:fillRef idx="0">
              <a:scrgbClr r="0" g="0" b="0"/>
            </a:fillRef>
            <a:effectRef idx="0">
              <a:scrgbClr r="0" g="0" b="0"/>
            </a:effectRef>
            <a:fontRef idx="minor"/>
          </p:style>
        </p:sp>
        <p:sp>
          <p:nvSpPr>
            <p:cNvPr id="139" name="CustomShape 140"/>
            <p:cNvSpPr/>
            <p:nvPr/>
          </p:nvSpPr>
          <p:spPr>
            <a:xfrm>
              <a:off x="-1440" y="1405080"/>
              <a:ext cx="1830600" cy="536040"/>
            </a:xfrm>
            <a:custGeom>
              <a:avLst/>
              <a:gdLst/>
              <a:ahLst/>
              <a:cxnLst/>
              <a:rect l="l" t="t"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p:spPr>
          <p:style>
            <a:lnRef idx="0">
              <a:scrgbClr r="0" g="0" b="0"/>
            </a:lnRef>
            <a:fillRef idx="0">
              <a:scrgbClr r="0" g="0" b="0"/>
            </a:fillRef>
            <a:effectRef idx="0">
              <a:scrgbClr r="0" g="0" b="0"/>
            </a:effectRef>
            <a:fontRef idx="minor"/>
          </p:style>
        </p:sp>
        <p:sp>
          <p:nvSpPr>
            <p:cNvPr id="140" name="CustomShape 141"/>
            <p:cNvSpPr/>
            <p:nvPr/>
          </p:nvSpPr>
          <p:spPr>
            <a:xfrm>
              <a:off x="528120" y="3124080"/>
              <a:ext cx="549360" cy="12960"/>
            </a:xfrm>
            <a:custGeom>
              <a:avLst/>
              <a:gdLst/>
              <a:ahLst/>
              <a:cxnLst/>
              <a:rect l="l" t="t"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p:spPr>
          <p:style>
            <a:lnRef idx="0">
              <a:scrgbClr r="0" g="0" b="0"/>
            </a:lnRef>
            <a:fillRef idx="0">
              <a:scrgbClr r="0" g="0" b="0"/>
            </a:fillRef>
            <a:effectRef idx="0">
              <a:scrgbClr r="0" g="0" b="0"/>
            </a:effectRef>
            <a:fontRef idx="minor"/>
          </p:style>
        </p:sp>
      </p:grpSp>
      <p:grpSp>
        <p:nvGrpSpPr>
          <p:cNvPr id="141" name="Group 142"/>
          <p:cNvGrpSpPr/>
          <p:nvPr/>
        </p:nvGrpSpPr>
        <p:grpSpPr>
          <a:xfrm>
            <a:off x="1715040" y="4544280"/>
            <a:ext cx="1873080" cy="2323800"/>
            <a:chOff x="1715040" y="4544280"/>
            <a:chExt cx="1873080" cy="2323800"/>
          </a:xfrm>
        </p:grpSpPr>
        <p:sp>
          <p:nvSpPr>
            <p:cNvPr id="142" name="CustomShape 143"/>
            <p:cNvSpPr/>
            <p:nvPr/>
          </p:nvSpPr>
          <p:spPr>
            <a:xfrm>
              <a:off x="1715040" y="4544280"/>
              <a:ext cx="1873080" cy="1831320"/>
            </a:xfrm>
            <a:custGeom>
              <a:avLst/>
              <a:gdLst/>
              <a:ahLst/>
              <a:cxnLst/>
              <a:rect l="l" t="t"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p:spPr>
          <p:style>
            <a:lnRef idx="0">
              <a:scrgbClr r="0" g="0" b="0"/>
            </a:lnRef>
            <a:fillRef idx="0">
              <a:scrgbClr r="0" g="0" b="0"/>
            </a:fillRef>
            <a:effectRef idx="0">
              <a:scrgbClr r="0" g="0" b="0"/>
            </a:effectRef>
            <a:fontRef idx="minor"/>
          </p:style>
        </p:sp>
        <p:sp>
          <p:nvSpPr>
            <p:cNvPr id="143" name="CustomShape 144"/>
            <p:cNvSpPr/>
            <p:nvPr/>
          </p:nvSpPr>
          <p:spPr>
            <a:xfrm>
              <a:off x="2124360" y="5301000"/>
              <a:ext cx="1116000" cy="1567080"/>
            </a:xfrm>
            <a:custGeom>
              <a:avLst/>
              <a:gdLst/>
              <a:ahLst/>
              <a:cxnLst/>
              <a:rect l="l" t="t"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p:spPr>
          <p:style>
            <a:lnRef idx="0">
              <a:scrgbClr r="0" g="0" b="0"/>
            </a:lnRef>
            <a:fillRef idx="0">
              <a:scrgbClr r="0" g="0" b="0"/>
            </a:fillRef>
            <a:effectRef idx="0">
              <a:scrgbClr r="0" g="0" b="0"/>
            </a:effectRef>
            <a:fontRef idx="minor"/>
          </p:style>
        </p:sp>
        <p:sp>
          <p:nvSpPr>
            <p:cNvPr id="144" name="CustomShape 145"/>
            <p:cNvSpPr/>
            <p:nvPr/>
          </p:nvSpPr>
          <p:spPr>
            <a:xfrm>
              <a:off x="2100240" y="4736880"/>
              <a:ext cx="1183680" cy="380880"/>
            </a:xfrm>
            <a:custGeom>
              <a:avLst/>
              <a:gdLst/>
              <a:ahLst/>
              <a:cxnLst/>
              <a:rect l="l" t="t"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45" name="CustomShape 146"/>
            <p:cNvSpPr/>
            <p:nvPr/>
          </p:nvSpPr>
          <p:spPr>
            <a:xfrm>
              <a:off x="1810440" y="5070600"/>
              <a:ext cx="605520" cy="1312560"/>
            </a:xfrm>
            <a:custGeom>
              <a:avLst/>
              <a:gdLst/>
              <a:ahLst/>
              <a:cxnLst/>
              <a:rect l="l" t="t"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46" name="CustomShape 147"/>
            <p:cNvSpPr/>
            <p:nvPr/>
          </p:nvSpPr>
          <p:spPr>
            <a:xfrm>
              <a:off x="2757960" y="5052600"/>
              <a:ext cx="778320" cy="1322640"/>
            </a:xfrm>
            <a:custGeom>
              <a:avLst/>
              <a:gdLst/>
              <a:ahLst/>
              <a:cxnLst/>
              <a:rect l="l" t="t"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p:spPr>
          <p:style>
            <a:lnRef idx="0">
              <a:scrgbClr r="0" g="0" b="0"/>
            </a:lnRef>
            <a:fillRef idx="0">
              <a:scrgbClr r="0" g="0" b="0"/>
            </a:fillRef>
            <a:effectRef idx="0">
              <a:scrgbClr r="0" g="0" b="0"/>
            </a:effectRef>
            <a:fontRef idx="minor"/>
          </p:style>
        </p:sp>
      </p:grpSp>
      <p:grpSp>
        <p:nvGrpSpPr>
          <p:cNvPr id="147" name="Group 148"/>
          <p:cNvGrpSpPr/>
          <p:nvPr/>
        </p:nvGrpSpPr>
        <p:grpSpPr>
          <a:xfrm>
            <a:off x="1168560" y="5011200"/>
            <a:ext cx="1496520" cy="1856880"/>
            <a:chOff x="1168560" y="5011200"/>
            <a:chExt cx="1496520" cy="1856880"/>
          </a:xfrm>
        </p:grpSpPr>
        <p:sp>
          <p:nvSpPr>
            <p:cNvPr id="148" name="CustomShape 149"/>
            <p:cNvSpPr/>
            <p:nvPr/>
          </p:nvSpPr>
          <p:spPr>
            <a:xfrm>
              <a:off x="1787400" y="6098400"/>
              <a:ext cx="374400" cy="139320"/>
            </a:xfrm>
            <a:custGeom>
              <a:avLst/>
              <a:gdLst/>
              <a:ahLst/>
              <a:cxnLst/>
              <a:rect l="l" t="t"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p:spPr>
          <p:style>
            <a:lnRef idx="0">
              <a:scrgbClr r="0" g="0" b="0"/>
            </a:lnRef>
            <a:fillRef idx="0">
              <a:scrgbClr r="0" g="0" b="0"/>
            </a:fillRef>
            <a:effectRef idx="0">
              <a:scrgbClr r="0" g="0" b="0"/>
            </a:effectRef>
            <a:fontRef idx="minor"/>
          </p:style>
        </p:sp>
        <p:sp>
          <p:nvSpPr>
            <p:cNvPr id="149" name="CustomShape 150"/>
            <p:cNvSpPr/>
            <p:nvPr/>
          </p:nvSpPr>
          <p:spPr>
            <a:xfrm>
              <a:off x="1168560" y="5011200"/>
              <a:ext cx="1496520" cy="1463400"/>
            </a:xfrm>
            <a:custGeom>
              <a:avLst/>
              <a:gdLst/>
              <a:ahLst/>
              <a:cxnLst/>
              <a:rect l="l" t="t"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p:spPr>
          <p:style>
            <a:lnRef idx="0">
              <a:scrgbClr r="0" g="0" b="0"/>
            </a:lnRef>
            <a:fillRef idx="0">
              <a:scrgbClr r="0" g="0" b="0"/>
            </a:fillRef>
            <a:effectRef idx="0">
              <a:scrgbClr r="0" g="0" b="0"/>
            </a:effectRef>
            <a:fontRef idx="minor"/>
          </p:style>
        </p:sp>
        <p:sp>
          <p:nvSpPr>
            <p:cNvPr id="150" name="CustomShape 151"/>
            <p:cNvSpPr/>
            <p:nvPr/>
          </p:nvSpPr>
          <p:spPr>
            <a:xfrm>
              <a:off x="1492200" y="5616000"/>
              <a:ext cx="894960" cy="1252080"/>
            </a:xfrm>
            <a:custGeom>
              <a:avLst/>
              <a:gdLst/>
              <a:ahLst/>
              <a:cxnLst/>
              <a:rect l="l" t="t"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p:spPr>
          <p:style>
            <a:lnRef idx="0">
              <a:scrgbClr r="0" g="0" b="0"/>
            </a:lnRef>
            <a:fillRef idx="0">
              <a:scrgbClr r="0" g="0" b="0"/>
            </a:fillRef>
            <a:effectRef idx="0">
              <a:scrgbClr r="0" g="0" b="0"/>
            </a:effectRef>
            <a:fontRef idx="minor"/>
          </p:style>
        </p:sp>
        <p:sp>
          <p:nvSpPr>
            <p:cNvPr id="151" name="CustomShape 152"/>
            <p:cNvSpPr/>
            <p:nvPr/>
          </p:nvSpPr>
          <p:spPr>
            <a:xfrm>
              <a:off x="1424160" y="5164920"/>
              <a:ext cx="941040" cy="304560"/>
            </a:xfrm>
            <a:custGeom>
              <a:avLst/>
              <a:gdLst/>
              <a:ahLst/>
              <a:cxnLst/>
              <a:rect l="l" t="t"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52" name="CustomShape 153"/>
            <p:cNvSpPr/>
            <p:nvPr/>
          </p:nvSpPr>
          <p:spPr>
            <a:xfrm>
              <a:off x="2117880" y="5431680"/>
              <a:ext cx="487080" cy="1049040"/>
            </a:xfrm>
            <a:custGeom>
              <a:avLst/>
              <a:gdLst/>
              <a:ahLst/>
              <a:cxnLst/>
              <a:rect l="l" t="t"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53" name="CustomShape 154"/>
            <p:cNvSpPr/>
            <p:nvPr/>
          </p:nvSpPr>
          <p:spPr>
            <a:xfrm>
              <a:off x="1225440" y="5417280"/>
              <a:ext cx="617040" cy="1056960"/>
            </a:xfrm>
            <a:custGeom>
              <a:avLst/>
              <a:gdLst/>
              <a:ahLst/>
              <a:cxnLst/>
              <a:rect l="l" t="t"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p:spPr>
          <p:style>
            <a:lnRef idx="0">
              <a:scrgbClr r="0" g="0" b="0"/>
            </a:lnRef>
            <a:fillRef idx="0">
              <a:scrgbClr r="0" g="0" b="0"/>
            </a:fillRef>
            <a:effectRef idx="0">
              <a:scrgbClr r="0" g="0" b="0"/>
            </a:effectRef>
            <a:fontRef idx="minor"/>
          </p:style>
        </p:sp>
      </p:grpSp>
      <p:grpSp>
        <p:nvGrpSpPr>
          <p:cNvPr id="154" name="Group 155"/>
          <p:cNvGrpSpPr/>
          <p:nvPr/>
        </p:nvGrpSpPr>
        <p:grpSpPr>
          <a:xfrm>
            <a:off x="-21960" y="4350240"/>
            <a:ext cx="1696320" cy="2517840"/>
            <a:chOff x="-21960" y="4350240"/>
            <a:chExt cx="1696320" cy="2517840"/>
          </a:xfrm>
        </p:grpSpPr>
        <p:sp>
          <p:nvSpPr>
            <p:cNvPr id="155" name="CustomShape 156"/>
            <p:cNvSpPr/>
            <p:nvPr/>
          </p:nvSpPr>
          <p:spPr>
            <a:xfrm>
              <a:off x="-20160" y="4440960"/>
              <a:ext cx="1614960" cy="1819800"/>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p:spPr>
          <p:style>
            <a:lnRef idx="0">
              <a:scrgbClr r="0" g="0" b="0"/>
            </a:lnRef>
            <a:fillRef idx="0">
              <a:scrgbClr r="0" g="0" b="0"/>
            </a:fillRef>
            <a:effectRef idx="0">
              <a:scrgbClr r="0" g="0" b="0"/>
            </a:effectRef>
            <a:fontRef idx="minor"/>
          </p:style>
        </p:sp>
        <p:sp>
          <p:nvSpPr>
            <p:cNvPr id="156" name="CustomShape 157"/>
            <p:cNvSpPr/>
            <p:nvPr/>
          </p:nvSpPr>
          <p:spPr>
            <a:xfrm>
              <a:off x="6120" y="5016600"/>
              <a:ext cx="1318680" cy="1851480"/>
            </a:xfrm>
            <a:custGeom>
              <a:avLst/>
              <a:gdLst/>
              <a:ahLst/>
              <a:cxnLst/>
              <a:rect l="l" t="t"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p:spPr>
          <p:style>
            <a:lnRef idx="0">
              <a:scrgbClr r="0" g="0" b="0"/>
            </a:lnRef>
            <a:fillRef idx="0">
              <a:scrgbClr r="0" g="0" b="0"/>
            </a:fillRef>
            <a:effectRef idx="0">
              <a:scrgbClr r="0" g="0" b="0"/>
            </a:effectRef>
            <a:fontRef idx="minor"/>
          </p:style>
        </p:sp>
        <p:sp>
          <p:nvSpPr>
            <p:cNvPr id="157" name="CustomShape 158"/>
            <p:cNvSpPr/>
            <p:nvPr/>
          </p:nvSpPr>
          <p:spPr>
            <a:xfrm>
              <a:off x="-21960" y="4350240"/>
              <a:ext cx="1398240" cy="450360"/>
            </a:xfrm>
            <a:custGeom>
              <a:avLst/>
              <a:gdLst/>
              <a:ahLst/>
              <a:cxnLst/>
              <a:rect l="l" t="t"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58" name="CustomShape 159"/>
            <p:cNvSpPr/>
            <p:nvPr/>
          </p:nvSpPr>
          <p:spPr>
            <a:xfrm>
              <a:off x="754920" y="4723560"/>
              <a:ext cx="919440" cy="1562760"/>
            </a:xfrm>
            <a:custGeom>
              <a:avLst/>
              <a:gdLst/>
              <a:ahLst/>
              <a:cxnLst/>
              <a:rect l="l" t="t"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p:spPr>
          <p:style>
            <a:lnRef idx="0">
              <a:scrgbClr r="0" g="0" b="0"/>
            </a:lnRef>
            <a:fillRef idx="0">
              <a:scrgbClr r="0" g="0" b="0"/>
            </a:fillRef>
            <a:effectRef idx="0">
              <a:scrgbClr r="0" g="0" b="0"/>
            </a:effectRef>
            <a:fontRef idx="minor"/>
          </p:style>
        </p:sp>
      </p:grpSp>
      <p:grpSp>
        <p:nvGrpSpPr>
          <p:cNvPr id="159" name="Group 160"/>
          <p:cNvGrpSpPr/>
          <p:nvPr/>
        </p:nvGrpSpPr>
        <p:grpSpPr>
          <a:xfrm>
            <a:off x="2911320" y="4572360"/>
            <a:ext cx="1850040" cy="2295720"/>
            <a:chOff x="2911320" y="4572360"/>
            <a:chExt cx="1850040" cy="2295720"/>
          </a:xfrm>
        </p:grpSpPr>
        <p:sp>
          <p:nvSpPr>
            <p:cNvPr id="160" name="CustomShape 161"/>
            <p:cNvSpPr/>
            <p:nvPr/>
          </p:nvSpPr>
          <p:spPr>
            <a:xfrm>
              <a:off x="3676680" y="5916600"/>
              <a:ext cx="462600" cy="172440"/>
            </a:xfrm>
            <a:custGeom>
              <a:avLst/>
              <a:gdLst/>
              <a:ahLst/>
              <a:cxnLst/>
              <a:rect l="l" t="t"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p:spPr>
          <p:style>
            <a:lnRef idx="0">
              <a:scrgbClr r="0" g="0" b="0"/>
            </a:lnRef>
            <a:fillRef idx="0">
              <a:scrgbClr r="0" g="0" b="0"/>
            </a:fillRef>
            <a:effectRef idx="0">
              <a:scrgbClr r="0" g="0" b="0"/>
            </a:effectRef>
            <a:fontRef idx="minor"/>
          </p:style>
        </p:sp>
        <p:sp>
          <p:nvSpPr>
            <p:cNvPr id="161" name="CustomShape 162"/>
            <p:cNvSpPr/>
            <p:nvPr/>
          </p:nvSpPr>
          <p:spPr>
            <a:xfrm>
              <a:off x="2911320" y="4572360"/>
              <a:ext cx="1850040" cy="1809000"/>
            </a:xfrm>
            <a:custGeom>
              <a:avLst/>
              <a:gdLst/>
              <a:ahLst/>
              <a:cxnLst/>
              <a:rect l="l" t="t"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p:spPr>
          <p:style>
            <a:lnRef idx="0">
              <a:scrgbClr r="0" g="0" b="0"/>
            </a:lnRef>
            <a:fillRef idx="0">
              <a:scrgbClr r="0" g="0" b="0"/>
            </a:fillRef>
            <a:effectRef idx="0">
              <a:scrgbClr r="0" g="0" b="0"/>
            </a:effectRef>
            <a:fontRef idx="minor"/>
          </p:style>
        </p:sp>
        <p:sp>
          <p:nvSpPr>
            <p:cNvPr id="162" name="CustomShape 163"/>
            <p:cNvSpPr/>
            <p:nvPr/>
          </p:nvSpPr>
          <p:spPr>
            <a:xfrm>
              <a:off x="3311640" y="5320080"/>
              <a:ext cx="1106280" cy="1548000"/>
            </a:xfrm>
            <a:custGeom>
              <a:avLst/>
              <a:gdLst/>
              <a:ahLst/>
              <a:cxnLst/>
              <a:rect l="l" t="t"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p:spPr>
          <p:style>
            <a:lnRef idx="0">
              <a:scrgbClr r="0" g="0" b="0"/>
            </a:lnRef>
            <a:fillRef idx="0">
              <a:scrgbClr r="0" g="0" b="0"/>
            </a:fillRef>
            <a:effectRef idx="0">
              <a:scrgbClr r="0" g="0" b="0"/>
            </a:effectRef>
            <a:fontRef idx="minor"/>
          </p:style>
        </p:sp>
        <p:sp>
          <p:nvSpPr>
            <p:cNvPr id="163" name="CustomShape 164"/>
            <p:cNvSpPr/>
            <p:nvPr/>
          </p:nvSpPr>
          <p:spPr>
            <a:xfrm>
              <a:off x="3227400" y="4762800"/>
              <a:ext cx="1163160" cy="376560"/>
            </a:xfrm>
            <a:custGeom>
              <a:avLst/>
              <a:gdLst/>
              <a:ahLst/>
              <a:cxnLst/>
              <a:rect l="l" t="t"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64" name="CustomShape 165"/>
            <p:cNvSpPr/>
            <p:nvPr/>
          </p:nvSpPr>
          <p:spPr>
            <a:xfrm>
              <a:off x="4084920" y="5092560"/>
              <a:ext cx="601920" cy="1296720"/>
            </a:xfrm>
            <a:custGeom>
              <a:avLst/>
              <a:gdLst/>
              <a:ahLst/>
              <a:cxnLst/>
              <a:rect l="l" t="t"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65" name="CustomShape 166"/>
            <p:cNvSpPr/>
            <p:nvPr/>
          </p:nvSpPr>
          <p:spPr>
            <a:xfrm>
              <a:off x="2981880" y="5074920"/>
              <a:ext cx="762840" cy="1306440"/>
            </a:xfrm>
            <a:custGeom>
              <a:avLst/>
              <a:gdLst/>
              <a:ahLst/>
              <a:cxnLst/>
              <a:rect l="l" t="t"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p:spPr>
          <p:style>
            <a:lnRef idx="0">
              <a:scrgbClr r="0" g="0" b="0"/>
            </a:lnRef>
            <a:fillRef idx="0">
              <a:scrgbClr r="0" g="0" b="0"/>
            </a:fillRef>
            <a:effectRef idx="0">
              <a:scrgbClr r="0" g="0" b="0"/>
            </a:effectRef>
            <a:fontRef idx="minor"/>
          </p:style>
        </p:sp>
      </p:grpSp>
      <p:grpSp>
        <p:nvGrpSpPr>
          <p:cNvPr id="166" name="Group 167"/>
          <p:cNvGrpSpPr/>
          <p:nvPr/>
        </p:nvGrpSpPr>
        <p:grpSpPr>
          <a:xfrm>
            <a:off x="11086560" y="2847240"/>
            <a:ext cx="1143000" cy="1227960"/>
            <a:chOff x="11086560" y="2847240"/>
            <a:chExt cx="1143000" cy="1227960"/>
          </a:xfrm>
        </p:grpSpPr>
        <p:sp>
          <p:nvSpPr>
            <p:cNvPr id="167" name="CustomShape 168"/>
            <p:cNvSpPr/>
            <p:nvPr/>
          </p:nvSpPr>
          <p:spPr>
            <a:xfrm rot="376200">
              <a:off x="11142720" y="2900160"/>
              <a:ext cx="1029960" cy="1091880"/>
            </a:xfrm>
            <a:custGeom>
              <a:avLst/>
              <a:gdLst/>
              <a:ahLst/>
              <a:cxn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68" name="CustomShape 169"/>
            <p:cNvSpPr/>
            <p:nvPr/>
          </p:nvSpPr>
          <p:spPr>
            <a:xfrm rot="376200">
              <a:off x="11235240" y="2967120"/>
              <a:ext cx="872280" cy="885600"/>
            </a:xfrm>
            <a:custGeom>
              <a:avLst/>
              <a:gdLst/>
              <a:ahLst/>
              <a:cxn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scrgbClr r="0" g="0" b="0"/>
            </a:lnRef>
            <a:fillRef idx="0">
              <a:scrgbClr r="0" g="0" b="0"/>
            </a:fillRef>
            <a:effectRef idx="0">
              <a:scrgbClr r="0" g="0" b="0"/>
            </a:effectRef>
            <a:fontRef idx="minor"/>
          </p:style>
        </p:sp>
        <p:sp>
          <p:nvSpPr>
            <p:cNvPr id="169" name="CustomShape 170"/>
            <p:cNvSpPr/>
            <p:nvPr/>
          </p:nvSpPr>
          <p:spPr>
            <a:xfrm rot="376200">
              <a:off x="11565000" y="3198600"/>
              <a:ext cx="143640" cy="615960"/>
            </a:xfrm>
            <a:custGeom>
              <a:avLst/>
              <a:gdLst/>
              <a:ahLst/>
              <a:cxn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70" name="CustomShape 171"/>
            <p:cNvSpPr/>
            <p:nvPr/>
          </p:nvSpPr>
          <p:spPr>
            <a:xfrm rot="376200">
              <a:off x="11333520" y="3362040"/>
              <a:ext cx="279000" cy="298440"/>
            </a:xfrm>
            <a:custGeom>
              <a:avLst/>
              <a:gdLst/>
              <a:ahLst/>
              <a:cxn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71" name="CustomShape 172"/>
            <p:cNvSpPr/>
            <p:nvPr/>
          </p:nvSpPr>
          <p:spPr>
            <a:xfrm rot="376200">
              <a:off x="11353320" y="3727440"/>
              <a:ext cx="243720" cy="83520"/>
            </a:xfrm>
            <a:custGeom>
              <a:avLst/>
              <a:gdLst/>
              <a:ahLst/>
              <a:cxn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72" name="CustomShape 173"/>
            <p:cNvSpPr/>
            <p:nvPr/>
          </p:nvSpPr>
          <p:spPr>
            <a:xfrm rot="376200">
              <a:off x="11678040" y="3493800"/>
              <a:ext cx="342000" cy="229680"/>
            </a:xfrm>
            <a:custGeom>
              <a:avLst/>
              <a:gdLst/>
              <a:ahLst/>
              <a:cxn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73" name="CustomShape 174"/>
            <p:cNvSpPr/>
            <p:nvPr/>
          </p:nvSpPr>
          <p:spPr>
            <a:xfrm rot="376200">
              <a:off x="11639160" y="3755520"/>
              <a:ext cx="329400" cy="104040"/>
            </a:xfrm>
            <a:custGeom>
              <a:avLst/>
              <a:gdLst/>
              <a:ahLst/>
              <a:cxn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74" name="CustomShape 175"/>
            <p:cNvSpPr/>
            <p:nvPr/>
          </p:nvSpPr>
          <p:spPr>
            <a:xfrm rot="376200">
              <a:off x="11447640" y="3855600"/>
              <a:ext cx="164880" cy="210960"/>
            </a:xfrm>
            <a:custGeom>
              <a:avLst/>
              <a:gdLst/>
              <a:ahLst/>
              <a:cxn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p:spPr>
          <p:style>
            <a:lnRef idx="0">
              <a:scrgbClr r="0" g="0" b="0"/>
            </a:lnRef>
            <a:fillRef idx="0">
              <a:scrgbClr r="0" g="0" b="0"/>
            </a:fillRef>
            <a:effectRef idx="0">
              <a:scrgbClr r="0" g="0" b="0"/>
            </a:effectRef>
            <a:fontRef idx="minor"/>
          </p:style>
        </p:sp>
      </p:grpSp>
      <p:sp>
        <p:nvSpPr>
          <p:cNvPr id="175" name="CustomShape 176"/>
          <p:cNvSpPr/>
          <p:nvPr/>
        </p:nvSpPr>
        <p:spPr>
          <a:xfrm>
            <a:off x="4042800" y="5351760"/>
            <a:ext cx="348840" cy="223560"/>
          </a:xfrm>
          <a:custGeom>
            <a:avLst/>
            <a:gdLst/>
            <a:ahLst/>
            <a:cxnLst/>
            <a:rect l="l" t="t"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p:spPr>
        <p:style>
          <a:lnRef idx="0">
            <a:scrgbClr r="0" g="0" b="0"/>
          </a:lnRef>
          <a:fillRef idx="0">
            <a:scrgbClr r="0" g="0" b="0"/>
          </a:fillRef>
          <a:effectRef idx="0">
            <a:scrgbClr r="0" g="0" b="0"/>
          </a:effectRef>
          <a:fontRef idx="minor"/>
        </p:style>
      </p:sp>
      <p:sp>
        <p:nvSpPr>
          <p:cNvPr id="176" name="CustomShape 177"/>
          <p:cNvSpPr/>
          <p:nvPr/>
        </p:nvSpPr>
        <p:spPr>
          <a:xfrm>
            <a:off x="-28080" y="3533760"/>
            <a:ext cx="12139200" cy="3029400"/>
          </a:xfrm>
          <a:custGeom>
            <a:avLst/>
            <a:gdLst/>
            <a:ahLst/>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60">
            <a:solidFill>
              <a:srgbClr val="F9D43B"/>
            </a:solidFill>
            <a:prstDash val="lgDash"/>
            <a:round/>
          </a:ln>
        </p:spPr>
        <p:style>
          <a:lnRef idx="2">
            <a:schemeClr val="accent1">
              <a:shade val="50000"/>
            </a:schemeClr>
          </a:lnRef>
          <a:fillRef idx="1">
            <a:schemeClr val="accent1"/>
          </a:fillRef>
          <a:effectRef idx="0">
            <a:schemeClr val="accent1"/>
          </a:effectRef>
          <a:fontRef idx="minor"/>
        </p:style>
      </p:sp>
      <p:grpSp>
        <p:nvGrpSpPr>
          <p:cNvPr id="177" name="Group 178"/>
          <p:cNvGrpSpPr/>
          <p:nvPr/>
        </p:nvGrpSpPr>
        <p:grpSpPr>
          <a:xfrm>
            <a:off x="1067040" y="2413080"/>
            <a:ext cx="2340000" cy="2065680"/>
            <a:chOff x="1067040" y="2413080"/>
            <a:chExt cx="2340000" cy="2065680"/>
          </a:xfrm>
        </p:grpSpPr>
        <p:sp>
          <p:nvSpPr>
            <p:cNvPr id="178" name="CustomShape 179"/>
            <p:cNvSpPr/>
            <p:nvPr/>
          </p:nvSpPr>
          <p:spPr>
            <a:xfrm rot="1564200">
              <a:off x="2666520" y="3684600"/>
              <a:ext cx="637200" cy="571680"/>
            </a:xfrm>
            <a:custGeom>
              <a:avLst/>
              <a:gdLst/>
              <a:ahLst/>
              <a:cxnLst/>
              <a:rect l="l" t="t"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p:spPr>
          <p:style>
            <a:lnRef idx="0">
              <a:scrgbClr r="0" g="0" b="0"/>
            </a:lnRef>
            <a:fillRef idx="0">
              <a:scrgbClr r="0" g="0" b="0"/>
            </a:fillRef>
            <a:effectRef idx="0">
              <a:scrgbClr r="0" g="0" b="0"/>
            </a:effectRef>
            <a:fontRef idx="minor"/>
          </p:style>
        </p:sp>
        <p:sp>
          <p:nvSpPr>
            <p:cNvPr id="179" name="CustomShape 180"/>
            <p:cNvSpPr/>
            <p:nvPr/>
          </p:nvSpPr>
          <p:spPr>
            <a:xfrm rot="1564200">
              <a:off x="1226160" y="2756520"/>
              <a:ext cx="1829520" cy="1147320"/>
            </a:xfrm>
            <a:custGeom>
              <a:avLst/>
              <a:gdLst/>
              <a:ahLst/>
              <a:cxnLst/>
              <a:rect l="l" t="t"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p:spPr>
          <p:style>
            <a:lnRef idx="0">
              <a:scrgbClr r="0" g="0" b="0"/>
            </a:lnRef>
            <a:fillRef idx="0">
              <a:scrgbClr r="0" g="0" b="0"/>
            </a:fillRef>
            <a:effectRef idx="0">
              <a:scrgbClr r="0" g="0" b="0"/>
            </a:effectRef>
            <a:fontRef idx="minor"/>
          </p:style>
        </p:sp>
        <p:sp>
          <p:nvSpPr>
            <p:cNvPr id="180" name="CustomShape 181"/>
            <p:cNvSpPr/>
            <p:nvPr/>
          </p:nvSpPr>
          <p:spPr>
            <a:xfrm rot="1564200">
              <a:off x="2751120" y="3189960"/>
              <a:ext cx="291600" cy="446400"/>
            </a:xfrm>
            <a:custGeom>
              <a:avLst/>
              <a:gdLst/>
              <a:ahLst/>
              <a:cxnLst/>
              <a:rect l="l" t="t"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p:spPr>
          <p:style>
            <a:lnRef idx="0">
              <a:scrgbClr r="0" g="0" b="0"/>
            </a:lnRef>
            <a:fillRef idx="0">
              <a:scrgbClr r="0" g="0" b="0"/>
            </a:fillRef>
            <a:effectRef idx="0">
              <a:scrgbClr r="0" g="0" b="0"/>
            </a:effectRef>
            <a:fontRef idx="minor"/>
          </p:style>
        </p:sp>
        <p:sp>
          <p:nvSpPr>
            <p:cNvPr id="181" name="CustomShape 182"/>
            <p:cNvSpPr/>
            <p:nvPr/>
          </p:nvSpPr>
          <p:spPr>
            <a:xfrm rot="1564200">
              <a:off x="1404720" y="2801520"/>
              <a:ext cx="1102680" cy="494640"/>
            </a:xfrm>
            <a:custGeom>
              <a:avLst/>
              <a:gdLst/>
              <a:ahLst/>
              <a:cxnLst/>
              <a:rect l="l" t="t"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p:spPr>
          <p:style>
            <a:lnRef idx="0">
              <a:scrgbClr r="0" g="0" b="0"/>
            </a:lnRef>
            <a:fillRef idx="0">
              <a:scrgbClr r="0" g="0" b="0"/>
            </a:fillRef>
            <a:effectRef idx="0">
              <a:scrgbClr r="0" g="0" b="0"/>
            </a:effectRef>
            <a:fontRef idx="minor"/>
          </p:style>
        </p:sp>
        <p:sp>
          <p:nvSpPr>
            <p:cNvPr id="182" name="CustomShape 183"/>
            <p:cNvSpPr/>
            <p:nvPr/>
          </p:nvSpPr>
          <p:spPr>
            <a:xfrm rot="1564200">
              <a:off x="1686960" y="2748240"/>
              <a:ext cx="44280" cy="437760"/>
            </a:xfrm>
            <a:custGeom>
              <a:avLst/>
              <a:gdLst/>
              <a:ahLst/>
              <a:cxnLst/>
              <a:rect l="l" t="t"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p:spPr>
          <p:style>
            <a:lnRef idx="0">
              <a:scrgbClr r="0" g="0" b="0"/>
            </a:lnRef>
            <a:fillRef idx="0">
              <a:scrgbClr r="0" g="0" b="0"/>
            </a:fillRef>
            <a:effectRef idx="0">
              <a:scrgbClr r="0" g="0" b="0"/>
            </a:effectRef>
            <a:fontRef idx="minor"/>
          </p:style>
        </p:sp>
        <p:sp>
          <p:nvSpPr>
            <p:cNvPr id="183" name="CustomShape 184"/>
            <p:cNvSpPr/>
            <p:nvPr/>
          </p:nvSpPr>
          <p:spPr>
            <a:xfrm rot="1564200">
              <a:off x="1954080" y="2841120"/>
              <a:ext cx="39240" cy="434520"/>
            </a:xfrm>
            <a:custGeom>
              <a:avLst/>
              <a:gdLst/>
              <a:ahLst/>
              <a:cxnLst/>
              <a:rect l="l" t="t"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p:spPr>
          <p:style>
            <a:lnRef idx="0">
              <a:scrgbClr r="0" g="0" b="0"/>
            </a:lnRef>
            <a:fillRef idx="0">
              <a:scrgbClr r="0" g="0" b="0"/>
            </a:fillRef>
            <a:effectRef idx="0">
              <a:scrgbClr r="0" g="0" b="0"/>
            </a:effectRef>
            <a:fontRef idx="minor"/>
          </p:style>
        </p:sp>
        <p:sp>
          <p:nvSpPr>
            <p:cNvPr id="184" name="CustomShape 185"/>
            <p:cNvSpPr/>
            <p:nvPr/>
          </p:nvSpPr>
          <p:spPr>
            <a:xfrm rot="1564200">
              <a:off x="2188800" y="2923200"/>
              <a:ext cx="44280" cy="437760"/>
            </a:xfrm>
            <a:custGeom>
              <a:avLst/>
              <a:gdLst/>
              <a:ahLst/>
              <a:cxnLst/>
              <a:rect l="l" t="t"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p:spPr>
          <p:style>
            <a:lnRef idx="0">
              <a:scrgbClr r="0" g="0" b="0"/>
            </a:lnRef>
            <a:fillRef idx="0">
              <a:scrgbClr r="0" g="0" b="0"/>
            </a:fillRef>
            <a:effectRef idx="0">
              <a:scrgbClr r="0" g="0" b="0"/>
            </a:effectRef>
            <a:fontRef idx="minor"/>
          </p:style>
        </p:sp>
        <p:sp>
          <p:nvSpPr>
            <p:cNvPr id="185" name="CustomShape 186"/>
            <p:cNvSpPr/>
            <p:nvPr/>
          </p:nvSpPr>
          <p:spPr>
            <a:xfrm rot="1564200">
              <a:off x="1354680" y="3426120"/>
              <a:ext cx="489240" cy="489240"/>
            </a:xfrm>
            <a:custGeom>
              <a:avLst/>
              <a:gdLst/>
              <a:ahLst/>
              <a:cxnLst/>
              <a:rect l="l" t="t"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p:spPr>
          <p:style>
            <a:lnRef idx="0">
              <a:scrgbClr r="0" g="0" b="0"/>
            </a:lnRef>
            <a:fillRef idx="0">
              <a:scrgbClr r="0" g="0" b="0"/>
            </a:fillRef>
            <a:effectRef idx="0">
              <a:scrgbClr r="0" g="0" b="0"/>
            </a:effectRef>
            <a:fontRef idx="minor"/>
          </p:style>
        </p:sp>
        <p:sp>
          <p:nvSpPr>
            <p:cNvPr id="186" name="CustomShape 187"/>
            <p:cNvSpPr/>
            <p:nvPr/>
          </p:nvSpPr>
          <p:spPr>
            <a:xfrm rot="1564200">
              <a:off x="2452320" y="3900960"/>
              <a:ext cx="491040" cy="494640"/>
            </a:xfrm>
            <a:custGeom>
              <a:avLst/>
              <a:gdLst/>
              <a:ahLst/>
              <a:cxnLst/>
              <a:rect l="l" t="t"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p:spPr>
          <p:style>
            <a:lnRef idx="0">
              <a:scrgbClr r="0" g="0" b="0"/>
            </a:lnRef>
            <a:fillRef idx="0">
              <a:scrgbClr r="0" g="0" b="0"/>
            </a:fillRef>
            <a:effectRef idx="0">
              <a:scrgbClr r="0" g="0" b="0"/>
            </a:effectRef>
            <a:fontRef idx="minor"/>
          </p:style>
        </p:sp>
        <p:sp>
          <p:nvSpPr>
            <p:cNvPr id="187" name="CustomShape 188"/>
            <p:cNvSpPr/>
            <p:nvPr/>
          </p:nvSpPr>
          <p:spPr>
            <a:xfrm rot="1564200">
              <a:off x="1370880" y="3075480"/>
              <a:ext cx="255600" cy="30600"/>
            </a:xfrm>
            <a:custGeom>
              <a:avLst/>
              <a:gdLst/>
              <a:ahLst/>
              <a:cxnLst/>
              <a:rect l="l" t="t"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188" name="CustomShape 189"/>
            <p:cNvSpPr/>
            <p:nvPr/>
          </p:nvSpPr>
          <p:spPr>
            <a:xfrm rot="1564200">
              <a:off x="1634400" y="3173400"/>
              <a:ext cx="260640" cy="32400"/>
            </a:xfrm>
            <a:custGeom>
              <a:avLst/>
              <a:gdLst/>
              <a:ahLst/>
              <a:cxnLst/>
              <a:rect l="l" t="t"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189" name="CustomShape 190"/>
            <p:cNvSpPr/>
            <p:nvPr/>
          </p:nvSpPr>
          <p:spPr>
            <a:xfrm rot="1564200">
              <a:off x="1897200" y="3265560"/>
              <a:ext cx="238320" cy="27000"/>
            </a:xfrm>
            <a:custGeom>
              <a:avLst/>
              <a:gdLst/>
              <a:ahLst/>
              <a:cxnLst/>
              <a:rect l="l" t="t"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190" name="CustomShape 191"/>
            <p:cNvSpPr/>
            <p:nvPr/>
          </p:nvSpPr>
          <p:spPr>
            <a:xfrm rot="1564200">
              <a:off x="2129040" y="3354120"/>
              <a:ext cx="267840" cy="35640"/>
            </a:xfrm>
            <a:custGeom>
              <a:avLst/>
              <a:gdLst/>
              <a:ahLst/>
              <a:cxnLst/>
              <a:rect l="l" t="t"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191" name="CustomShape 192"/>
            <p:cNvSpPr/>
            <p:nvPr/>
          </p:nvSpPr>
          <p:spPr>
            <a:xfrm rot="1564200">
              <a:off x="2439720" y="3043800"/>
              <a:ext cx="28800" cy="401760"/>
            </a:xfrm>
            <a:custGeom>
              <a:avLst/>
              <a:gdLst/>
              <a:ahLst/>
              <a:cxnLst/>
              <a:rect l="l" t="t"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192" name="CustomShape 193"/>
            <p:cNvSpPr/>
            <p:nvPr/>
          </p:nvSpPr>
          <p:spPr>
            <a:xfrm rot="1564200">
              <a:off x="2179080" y="2940120"/>
              <a:ext cx="32400" cy="401760"/>
            </a:xfrm>
            <a:custGeom>
              <a:avLst/>
              <a:gdLst/>
              <a:ahLst/>
              <a:cxnLst/>
              <a:rect l="l" t="t"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193" name="CustomShape 194"/>
            <p:cNvSpPr/>
            <p:nvPr/>
          </p:nvSpPr>
          <p:spPr>
            <a:xfrm rot="1564200">
              <a:off x="1943280" y="2851560"/>
              <a:ext cx="32400" cy="401760"/>
            </a:xfrm>
            <a:custGeom>
              <a:avLst/>
              <a:gdLst/>
              <a:ahLst/>
              <a:cxnLst/>
              <a:rect l="l" t="t"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194" name="CustomShape 195"/>
            <p:cNvSpPr/>
            <p:nvPr/>
          </p:nvSpPr>
          <p:spPr>
            <a:xfrm rot="1564200">
              <a:off x="1677240" y="2757960"/>
              <a:ext cx="32400" cy="401760"/>
            </a:xfrm>
            <a:custGeom>
              <a:avLst/>
              <a:gdLst/>
              <a:ahLst/>
              <a:cxnLst/>
              <a:rect l="l" t="t"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195" name="CustomShape 196"/>
            <p:cNvSpPr/>
            <p:nvPr/>
          </p:nvSpPr>
          <p:spPr>
            <a:xfrm rot="1564200">
              <a:off x="2697120" y="3616560"/>
              <a:ext cx="274680" cy="35640"/>
            </a:xfrm>
            <a:custGeom>
              <a:avLst/>
              <a:gdLst/>
              <a:ahLst/>
              <a:cxnLst/>
              <a:rect l="l" t="t"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196" name="CustomShape 197"/>
            <p:cNvSpPr/>
            <p:nvPr/>
          </p:nvSpPr>
          <p:spPr>
            <a:xfrm rot="1564200">
              <a:off x="1206000" y="3315960"/>
              <a:ext cx="1224720" cy="157680"/>
            </a:xfrm>
            <a:custGeom>
              <a:avLst/>
              <a:gdLst/>
              <a:ahLst/>
              <a:cxnLst/>
              <a:rect l="l" t="t"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p:spPr>
          <p:style>
            <a:lnRef idx="0">
              <a:scrgbClr r="0" g="0" b="0"/>
            </a:lnRef>
            <a:fillRef idx="0">
              <a:scrgbClr r="0" g="0" b="0"/>
            </a:fillRef>
            <a:effectRef idx="0">
              <a:scrgbClr r="0" g="0" b="0"/>
            </a:effectRef>
            <a:fontRef idx="minor"/>
          </p:style>
        </p:sp>
        <p:sp>
          <p:nvSpPr>
            <p:cNvPr id="197" name="CustomShape 198"/>
            <p:cNvSpPr/>
            <p:nvPr/>
          </p:nvSpPr>
          <p:spPr>
            <a:xfrm rot="1564200">
              <a:off x="2532600" y="3831480"/>
              <a:ext cx="786600" cy="101160"/>
            </a:xfrm>
            <a:custGeom>
              <a:avLst/>
              <a:gdLst/>
              <a:ahLst/>
              <a:cxnLst/>
              <a:rect l="l" t="t"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p:spPr>
          <p:style>
            <a:lnRef idx="0">
              <a:scrgbClr r="0" g="0" b="0"/>
            </a:lnRef>
            <a:fillRef idx="0">
              <a:scrgbClr r="0" g="0" b="0"/>
            </a:fillRef>
            <a:effectRef idx="0">
              <a:scrgbClr r="0" g="0" b="0"/>
            </a:effectRef>
            <a:fontRef idx="minor"/>
          </p:style>
        </p:sp>
        <p:sp>
          <p:nvSpPr>
            <p:cNvPr id="198" name="CustomShape 199"/>
            <p:cNvSpPr/>
            <p:nvPr/>
          </p:nvSpPr>
          <p:spPr>
            <a:xfrm rot="1564200">
              <a:off x="1210320" y="3353760"/>
              <a:ext cx="1209240" cy="77040"/>
            </a:xfrm>
            <a:custGeom>
              <a:avLst/>
              <a:gdLst/>
              <a:ahLst/>
              <a:cxnLst/>
              <a:rect l="l" t="t"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p:spPr>
          <p:style>
            <a:lnRef idx="0">
              <a:scrgbClr r="0" g="0" b="0"/>
            </a:lnRef>
            <a:fillRef idx="0">
              <a:scrgbClr r="0" g="0" b="0"/>
            </a:fillRef>
            <a:effectRef idx="0">
              <a:scrgbClr r="0" g="0" b="0"/>
            </a:effectRef>
            <a:fontRef idx="minor"/>
          </p:style>
        </p:sp>
        <p:sp>
          <p:nvSpPr>
            <p:cNvPr id="199" name="CustomShape 200"/>
            <p:cNvSpPr/>
            <p:nvPr/>
          </p:nvSpPr>
          <p:spPr>
            <a:xfrm rot="1564200">
              <a:off x="1293480" y="2647440"/>
              <a:ext cx="724680" cy="872640"/>
            </a:xfrm>
            <a:custGeom>
              <a:avLst/>
              <a:gdLst/>
              <a:ahLst/>
              <a:cxnLst/>
              <a:rect l="l" t="t"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200" name="CustomShape 201"/>
            <p:cNvSpPr/>
            <p:nvPr/>
          </p:nvSpPr>
          <p:spPr>
            <a:xfrm rot="1564200">
              <a:off x="2534760" y="3866040"/>
              <a:ext cx="774720" cy="35640"/>
            </a:xfrm>
            <a:custGeom>
              <a:avLst/>
              <a:gdLst/>
              <a:ahLst/>
              <a:cxnLst/>
              <a:rect l="l" t="t"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p:spPr>
          <p:style>
            <a:lnRef idx="0">
              <a:scrgbClr r="0" g="0" b="0"/>
            </a:lnRef>
            <a:fillRef idx="0">
              <a:scrgbClr r="0" g="0" b="0"/>
            </a:fillRef>
            <a:effectRef idx="0">
              <a:scrgbClr r="0" g="0" b="0"/>
            </a:effectRef>
            <a:fontRef idx="minor"/>
          </p:style>
        </p:sp>
        <p:sp>
          <p:nvSpPr>
            <p:cNvPr id="201" name="CustomShape 202"/>
            <p:cNvSpPr/>
            <p:nvPr/>
          </p:nvSpPr>
          <p:spPr>
            <a:xfrm rot="1564200">
              <a:off x="2373480" y="3073320"/>
              <a:ext cx="283320" cy="970560"/>
            </a:xfrm>
            <a:custGeom>
              <a:avLst/>
              <a:gdLst/>
              <a:ahLst/>
              <a:cxnLst/>
              <a:rect l="l" t="t"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202" name="CustomShape 203"/>
            <p:cNvSpPr/>
            <p:nvPr/>
          </p:nvSpPr>
          <p:spPr>
            <a:xfrm rot="1564200">
              <a:off x="2890800" y="3756240"/>
              <a:ext cx="437760" cy="458280"/>
            </a:xfrm>
            <a:custGeom>
              <a:avLst/>
              <a:gdLst/>
              <a:ahLst/>
              <a:cxnLst/>
              <a:rect l="l" t="t"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p:spPr>
          <p:style>
            <a:lnRef idx="0">
              <a:scrgbClr r="0" g="0" b="0"/>
            </a:lnRef>
            <a:fillRef idx="0">
              <a:scrgbClr r="0" g="0" b="0"/>
            </a:fillRef>
            <a:effectRef idx="0">
              <a:scrgbClr r="0" g="0" b="0"/>
            </a:effectRef>
            <a:fontRef idx="minor"/>
          </p:style>
        </p:sp>
        <p:sp>
          <p:nvSpPr>
            <p:cNvPr id="203" name="CustomShape 204"/>
            <p:cNvSpPr/>
            <p:nvPr/>
          </p:nvSpPr>
          <p:spPr>
            <a:xfrm rot="1564200">
              <a:off x="3174840" y="3827160"/>
              <a:ext cx="154440" cy="145800"/>
            </a:xfrm>
            <a:custGeom>
              <a:avLst/>
              <a:gdLst/>
              <a:ahLst/>
              <a:cxnLst/>
              <a:rect l="l" t="t"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p:spPr>
          <p:style>
            <a:lnRef idx="0">
              <a:scrgbClr r="0" g="0" b="0"/>
            </a:lnRef>
            <a:fillRef idx="0">
              <a:scrgbClr r="0" g="0" b="0"/>
            </a:fillRef>
            <a:effectRef idx="0">
              <a:scrgbClr r="0" g="0" b="0"/>
            </a:effectRef>
            <a:fontRef idx="minor"/>
          </p:style>
        </p:sp>
        <p:sp>
          <p:nvSpPr>
            <p:cNvPr id="204" name="CustomShape 205"/>
            <p:cNvSpPr/>
            <p:nvPr/>
          </p:nvSpPr>
          <p:spPr>
            <a:xfrm rot="1564200">
              <a:off x="2572920" y="4020840"/>
              <a:ext cx="250560" cy="252360"/>
            </a:xfrm>
            <a:custGeom>
              <a:avLst/>
              <a:gdLst/>
              <a:ahLst/>
              <a:cxnLst/>
              <a:rect l="l" t="t"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style>
            <a:lnRef idx="0">
              <a:scrgbClr r="0" g="0" b="0"/>
            </a:lnRef>
            <a:fillRef idx="0">
              <a:scrgbClr r="0" g="0" b="0"/>
            </a:fillRef>
            <a:effectRef idx="0">
              <a:scrgbClr r="0" g="0" b="0"/>
            </a:effectRef>
            <a:fontRef idx="minor"/>
          </p:style>
        </p:sp>
        <p:sp>
          <p:nvSpPr>
            <p:cNvPr id="205" name="CustomShape 206"/>
            <p:cNvSpPr/>
            <p:nvPr/>
          </p:nvSpPr>
          <p:spPr>
            <a:xfrm rot="1564200">
              <a:off x="1468440" y="3547080"/>
              <a:ext cx="250560" cy="252360"/>
            </a:xfrm>
            <a:custGeom>
              <a:avLst/>
              <a:gdLst/>
              <a:ahLst/>
              <a:cxnLst/>
              <a:rect l="l" t="t"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style>
            <a:lnRef idx="0">
              <a:scrgbClr r="0" g="0" b="0"/>
            </a:lnRef>
            <a:fillRef idx="0">
              <a:scrgbClr r="0" g="0" b="0"/>
            </a:fillRef>
            <a:effectRef idx="0">
              <a:scrgbClr r="0" g="0" b="0"/>
            </a:effectRef>
            <a:fontRef idx="minor"/>
          </p:style>
        </p:sp>
      </p:grpSp>
      <p:grpSp>
        <p:nvGrpSpPr>
          <p:cNvPr id="206" name="Group 207"/>
          <p:cNvGrpSpPr/>
          <p:nvPr/>
        </p:nvGrpSpPr>
        <p:grpSpPr>
          <a:xfrm>
            <a:off x="9167400" y="4138200"/>
            <a:ext cx="3022560" cy="2719440"/>
            <a:chOff x="9167400" y="4138200"/>
            <a:chExt cx="3022560" cy="2719440"/>
          </a:xfrm>
        </p:grpSpPr>
        <p:sp>
          <p:nvSpPr>
            <p:cNvPr id="207" name="CustomShape 208"/>
            <p:cNvSpPr/>
            <p:nvPr/>
          </p:nvSpPr>
          <p:spPr>
            <a:xfrm>
              <a:off x="12115800" y="5815800"/>
              <a:ext cx="74160" cy="60120"/>
            </a:xfrm>
            <a:custGeom>
              <a:avLst/>
              <a:gdLst/>
              <a:ahLst/>
              <a:cxnLst/>
              <a:rect l="l" t="t"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p:spPr>
          <p:style>
            <a:lnRef idx="0">
              <a:scrgbClr r="0" g="0" b="0"/>
            </a:lnRef>
            <a:fillRef idx="0">
              <a:scrgbClr r="0" g="0" b="0"/>
            </a:fillRef>
            <a:effectRef idx="0">
              <a:scrgbClr r="0" g="0" b="0"/>
            </a:effectRef>
            <a:fontRef idx="minor"/>
          </p:style>
        </p:sp>
        <p:sp>
          <p:nvSpPr>
            <p:cNvPr id="208" name="CustomShape 209"/>
            <p:cNvSpPr/>
            <p:nvPr/>
          </p:nvSpPr>
          <p:spPr>
            <a:xfrm>
              <a:off x="9914040" y="4529160"/>
              <a:ext cx="1060920" cy="1319760"/>
            </a:xfrm>
            <a:custGeom>
              <a:avLst/>
              <a:gdLst/>
              <a:ahLst/>
              <a:cxnLst/>
              <a:rect l="l" t="t"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209" name="CustomShape 210"/>
            <p:cNvSpPr/>
            <p:nvPr/>
          </p:nvSpPr>
          <p:spPr>
            <a:xfrm>
              <a:off x="10415880" y="4656240"/>
              <a:ext cx="434880" cy="315720"/>
            </a:xfrm>
            <a:custGeom>
              <a:avLst/>
              <a:gdLst/>
              <a:ahLst/>
              <a:cxnLst/>
              <a:rect l="l" t="t"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p:spPr>
          <p:style>
            <a:lnRef idx="0">
              <a:scrgbClr r="0" g="0" b="0"/>
            </a:lnRef>
            <a:fillRef idx="0">
              <a:scrgbClr r="0" g="0" b="0"/>
            </a:fillRef>
            <a:effectRef idx="0">
              <a:scrgbClr r="0" g="0" b="0"/>
            </a:effectRef>
            <a:fontRef idx="minor"/>
          </p:style>
        </p:sp>
        <p:sp>
          <p:nvSpPr>
            <p:cNvPr id="210" name="CustomShape 211"/>
            <p:cNvSpPr/>
            <p:nvPr/>
          </p:nvSpPr>
          <p:spPr>
            <a:xfrm>
              <a:off x="10037880" y="4810320"/>
              <a:ext cx="1072080" cy="936720"/>
            </a:xfrm>
            <a:custGeom>
              <a:avLst/>
              <a:gdLst/>
              <a:ahLst/>
              <a:cxnLst/>
              <a:rect l="l" t="t"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p:spPr>
          <p:style>
            <a:lnRef idx="0">
              <a:scrgbClr r="0" g="0" b="0"/>
            </a:lnRef>
            <a:fillRef idx="0">
              <a:scrgbClr r="0" g="0" b="0"/>
            </a:fillRef>
            <a:effectRef idx="0">
              <a:scrgbClr r="0" g="0" b="0"/>
            </a:effectRef>
            <a:fontRef idx="minor"/>
          </p:style>
        </p:sp>
        <p:sp>
          <p:nvSpPr>
            <p:cNvPr id="211" name="CustomShape 212"/>
            <p:cNvSpPr/>
            <p:nvPr/>
          </p:nvSpPr>
          <p:spPr>
            <a:xfrm>
              <a:off x="10022040" y="4878720"/>
              <a:ext cx="330120" cy="779760"/>
            </a:xfrm>
            <a:custGeom>
              <a:avLst/>
              <a:gdLst/>
              <a:ahLst/>
              <a:cxnLst/>
              <a:rect l="l" t="t"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p:spPr>
          <p:style>
            <a:lnRef idx="0">
              <a:scrgbClr r="0" g="0" b="0"/>
            </a:lnRef>
            <a:fillRef idx="0">
              <a:scrgbClr r="0" g="0" b="0"/>
            </a:fillRef>
            <a:effectRef idx="0">
              <a:scrgbClr r="0" g="0" b="0"/>
            </a:effectRef>
            <a:fontRef idx="minor"/>
          </p:style>
        </p:sp>
        <p:sp>
          <p:nvSpPr>
            <p:cNvPr id="212" name="CustomShape 213"/>
            <p:cNvSpPr/>
            <p:nvPr/>
          </p:nvSpPr>
          <p:spPr>
            <a:xfrm>
              <a:off x="10341360" y="4961160"/>
              <a:ext cx="131400" cy="658800"/>
            </a:xfrm>
            <a:custGeom>
              <a:avLst/>
              <a:gdLst/>
              <a:ahLst/>
              <a:cxnLst/>
              <a:rect l="l" t="t"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p:spPr>
          <p:style>
            <a:lnRef idx="0">
              <a:scrgbClr r="0" g="0" b="0"/>
            </a:lnRef>
            <a:fillRef idx="0">
              <a:scrgbClr r="0" g="0" b="0"/>
            </a:fillRef>
            <a:effectRef idx="0">
              <a:scrgbClr r="0" g="0" b="0"/>
            </a:effectRef>
            <a:fontRef idx="minor"/>
          </p:style>
        </p:sp>
        <p:sp>
          <p:nvSpPr>
            <p:cNvPr id="213" name="CustomShape 214"/>
            <p:cNvSpPr/>
            <p:nvPr/>
          </p:nvSpPr>
          <p:spPr>
            <a:xfrm>
              <a:off x="10690920" y="4138200"/>
              <a:ext cx="1496160" cy="1864800"/>
            </a:xfrm>
            <a:custGeom>
              <a:avLst/>
              <a:gdLst/>
              <a:ahLst/>
              <a:cxnLst/>
              <a:rect l="l" t="t"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214" name="CustomShape 215"/>
            <p:cNvSpPr/>
            <p:nvPr/>
          </p:nvSpPr>
          <p:spPr>
            <a:xfrm>
              <a:off x="10760760" y="4465440"/>
              <a:ext cx="1426320" cy="1553400"/>
            </a:xfrm>
            <a:custGeom>
              <a:avLst/>
              <a:gdLst/>
              <a:ahLst/>
              <a:cxnLst/>
              <a:rect l="l" t="t"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p:spPr>
          <p:style>
            <a:lnRef idx="0">
              <a:scrgbClr r="0" g="0" b="0"/>
            </a:lnRef>
            <a:fillRef idx="0">
              <a:scrgbClr r="0" g="0" b="0"/>
            </a:fillRef>
            <a:effectRef idx="0">
              <a:scrgbClr r="0" g="0" b="0"/>
            </a:effectRef>
            <a:fontRef idx="minor"/>
          </p:style>
        </p:sp>
        <p:sp>
          <p:nvSpPr>
            <p:cNvPr id="215" name="CustomShape 216"/>
            <p:cNvSpPr/>
            <p:nvPr/>
          </p:nvSpPr>
          <p:spPr>
            <a:xfrm>
              <a:off x="10779840" y="4584600"/>
              <a:ext cx="514440" cy="1197360"/>
            </a:xfrm>
            <a:custGeom>
              <a:avLst/>
              <a:gdLst/>
              <a:ahLst/>
              <a:cxnLst/>
              <a:rect l="l" t="t"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p:spPr>
          <p:style>
            <a:lnRef idx="0">
              <a:scrgbClr r="0" g="0" b="0"/>
            </a:lnRef>
            <a:fillRef idx="0">
              <a:scrgbClr r="0" g="0" b="0"/>
            </a:fillRef>
            <a:effectRef idx="0">
              <a:scrgbClr r="0" g="0" b="0"/>
            </a:effectRef>
            <a:fontRef idx="minor"/>
          </p:style>
        </p:sp>
        <p:sp>
          <p:nvSpPr>
            <p:cNvPr id="216" name="CustomShape 217"/>
            <p:cNvSpPr/>
            <p:nvPr/>
          </p:nvSpPr>
          <p:spPr>
            <a:xfrm>
              <a:off x="11046600" y="4708800"/>
              <a:ext cx="322200" cy="1043280"/>
            </a:xfrm>
            <a:custGeom>
              <a:avLst/>
              <a:gdLst/>
              <a:ahLst/>
              <a:cxnLst/>
              <a:rect l="l" t="t"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p:spPr>
          <p:style>
            <a:lnRef idx="0">
              <a:scrgbClr r="0" g="0" b="0"/>
            </a:lnRef>
            <a:fillRef idx="0">
              <a:scrgbClr r="0" g="0" b="0"/>
            </a:fillRef>
            <a:effectRef idx="0">
              <a:scrgbClr r="0" g="0" b="0"/>
            </a:effectRef>
            <a:fontRef idx="minor"/>
          </p:style>
        </p:sp>
        <p:sp>
          <p:nvSpPr>
            <p:cNvPr id="217" name="CustomShape 218"/>
            <p:cNvSpPr/>
            <p:nvPr/>
          </p:nvSpPr>
          <p:spPr>
            <a:xfrm>
              <a:off x="11782080" y="4716720"/>
              <a:ext cx="209160" cy="1099080"/>
            </a:xfrm>
            <a:custGeom>
              <a:avLst/>
              <a:gdLst/>
              <a:ahLst/>
              <a:cxnLst/>
              <a:rect l="l" t="t"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p:spPr>
          <p:style>
            <a:lnRef idx="0">
              <a:scrgbClr r="0" g="0" b="0"/>
            </a:lnRef>
            <a:fillRef idx="0">
              <a:scrgbClr r="0" g="0" b="0"/>
            </a:fillRef>
            <a:effectRef idx="0">
              <a:scrgbClr r="0" g="0" b="0"/>
            </a:effectRef>
            <a:fontRef idx="minor"/>
          </p:style>
        </p:sp>
        <p:sp>
          <p:nvSpPr>
            <p:cNvPr id="218" name="CustomShape 219"/>
            <p:cNvSpPr/>
            <p:nvPr/>
          </p:nvSpPr>
          <p:spPr>
            <a:xfrm>
              <a:off x="11297520" y="4300560"/>
              <a:ext cx="569880" cy="363600"/>
            </a:xfrm>
            <a:custGeom>
              <a:avLst/>
              <a:gdLst/>
              <a:ahLst/>
              <a:cxnLst/>
              <a:rect l="l" t="t"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p:spPr>
          <p:style>
            <a:lnRef idx="0">
              <a:scrgbClr r="0" g="0" b="0"/>
            </a:lnRef>
            <a:fillRef idx="0">
              <a:scrgbClr r="0" g="0" b="0"/>
            </a:fillRef>
            <a:effectRef idx="0">
              <a:scrgbClr r="0" g="0" b="0"/>
            </a:effectRef>
            <a:fontRef idx="minor"/>
          </p:style>
        </p:sp>
        <p:sp>
          <p:nvSpPr>
            <p:cNvPr id="219" name="CustomShape 220"/>
            <p:cNvSpPr/>
            <p:nvPr/>
          </p:nvSpPr>
          <p:spPr>
            <a:xfrm>
              <a:off x="11426400" y="4300560"/>
              <a:ext cx="482400" cy="404640"/>
            </a:xfrm>
            <a:custGeom>
              <a:avLst/>
              <a:gdLst/>
              <a:ahLst/>
              <a:cxnLst/>
              <a:rect l="l" t="t"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p:spPr>
          <p:style>
            <a:lnRef idx="0">
              <a:scrgbClr r="0" g="0" b="0"/>
            </a:lnRef>
            <a:fillRef idx="0">
              <a:scrgbClr r="0" g="0" b="0"/>
            </a:fillRef>
            <a:effectRef idx="0">
              <a:scrgbClr r="0" g="0" b="0"/>
            </a:effectRef>
            <a:fontRef idx="minor"/>
          </p:style>
        </p:sp>
        <p:sp>
          <p:nvSpPr>
            <p:cNvPr id="220" name="CustomShape 221"/>
            <p:cNvSpPr/>
            <p:nvPr/>
          </p:nvSpPr>
          <p:spPr>
            <a:xfrm>
              <a:off x="9167400" y="4859640"/>
              <a:ext cx="3019680" cy="1998000"/>
            </a:xfrm>
            <a:custGeom>
              <a:avLst/>
              <a:gdLst/>
              <a:ahLst/>
              <a:cxnLst/>
              <a:rect l="l" t="t"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221" name="CustomShape 222"/>
            <p:cNvSpPr/>
            <p:nvPr/>
          </p:nvSpPr>
          <p:spPr>
            <a:xfrm>
              <a:off x="9178560" y="5383800"/>
              <a:ext cx="3008520" cy="1473840"/>
            </a:xfrm>
            <a:custGeom>
              <a:avLst/>
              <a:gdLst/>
              <a:ahLst/>
              <a:cxnLst/>
              <a:rect l="l" t="t"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p:spPr>
          <p:style>
            <a:lnRef idx="0">
              <a:scrgbClr r="0" g="0" b="0"/>
            </a:lnRef>
            <a:fillRef idx="0">
              <a:scrgbClr r="0" g="0" b="0"/>
            </a:fillRef>
            <a:effectRef idx="0">
              <a:scrgbClr r="0" g="0" b="0"/>
            </a:effectRef>
            <a:fontRef idx="minor"/>
          </p:style>
        </p:sp>
        <p:sp>
          <p:nvSpPr>
            <p:cNvPr id="222" name="CustomShape 223"/>
            <p:cNvSpPr/>
            <p:nvPr/>
          </p:nvSpPr>
          <p:spPr>
            <a:xfrm>
              <a:off x="10277640" y="4942080"/>
              <a:ext cx="1683360" cy="933840"/>
            </a:xfrm>
            <a:custGeom>
              <a:avLst/>
              <a:gdLst/>
              <a:ahLst/>
              <a:cxnLst/>
              <a:rect l="l" t="t"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p:spPr>
          <p:style>
            <a:lnRef idx="0">
              <a:scrgbClr r="0" g="0" b="0"/>
            </a:lnRef>
            <a:fillRef idx="0">
              <a:scrgbClr r="0" g="0" b="0"/>
            </a:fillRef>
            <a:effectRef idx="0">
              <a:scrgbClr r="0" g="0" b="0"/>
            </a:effectRef>
            <a:fontRef idx="minor"/>
          </p:style>
        </p:sp>
        <p:sp>
          <p:nvSpPr>
            <p:cNvPr id="223" name="CustomShape 224"/>
            <p:cNvSpPr/>
            <p:nvPr/>
          </p:nvSpPr>
          <p:spPr>
            <a:xfrm>
              <a:off x="9316800" y="5650560"/>
              <a:ext cx="803520" cy="1207080"/>
            </a:xfrm>
            <a:custGeom>
              <a:avLst/>
              <a:gdLst/>
              <a:ahLst/>
              <a:cxnLst/>
              <a:rect l="l" t="t"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224" name="CustomShape 225"/>
            <p:cNvSpPr/>
            <p:nvPr/>
          </p:nvSpPr>
          <p:spPr>
            <a:xfrm>
              <a:off x="11200680" y="4967640"/>
              <a:ext cx="145800" cy="525600"/>
            </a:xfrm>
            <a:custGeom>
              <a:avLst/>
              <a:gdLst/>
              <a:ahLst/>
              <a:cxnLst/>
              <a:rect l="l" t="t"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p:spPr>
          <p:style>
            <a:lnRef idx="0">
              <a:scrgbClr r="0" g="0" b="0"/>
            </a:lnRef>
            <a:fillRef idx="0">
              <a:scrgbClr r="0" g="0" b="0"/>
            </a:fillRef>
            <a:effectRef idx="0">
              <a:scrgbClr r="0" g="0" b="0"/>
            </a:effectRef>
            <a:fontRef idx="minor"/>
          </p:style>
        </p:sp>
        <p:sp>
          <p:nvSpPr>
            <p:cNvPr id="225" name="CustomShape 226"/>
            <p:cNvSpPr/>
            <p:nvPr/>
          </p:nvSpPr>
          <p:spPr>
            <a:xfrm>
              <a:off x="10277640" y="5380560"/>
              <a:ext cx="719280" cy="236160"/>
            </a:xfrm>
            <a:custGeom>
              <a:avLst/>
              <a:gdLst/>
              <a:ahLst/>
              <a:cxnLst/>
              <a:rect l="l" t="t"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p:spPr>
          <p:style>
            <a:lnRef idx="0">
              <a:scrgbClr r="0" g="0" b="0"/>
            </a:lnRef>
            <a:fillRef idx="0">
              <a:scrgbClr r="0" g="0" b="0"/>
            </a:fillRef>
            <a:effectRef idx="0">
              <a:scrgbClr r="0" g="0" b="0"/>
            </a:effectRef>
            <a:fontRef idx="minor"/>
          </p:style>
        </p:sp>
        <p:sp>
          <p:nvSpPr>
            <p:cNvPr id="226" name="CustomShape 227"/>
            <p:cNvSpPr/>
            <p:nvPr/>
          </p:nvSpPr>
          <p:spPr>
            <a:xfrm>
              <a:off x="10363680" y="5920920"/>
              <a:ext cx="409320" cy="936720"/>
            </a:xfrm>
            <a:custGeom>
              <a:avLst/>
              <a:gdLst/>
              <a:ahLst/>
              <a:cxnLst/>
              <a:rect l="l" t="t"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227" name="CustomShape 228"/>
            <p:cNvSpPr/>
            <p:nvPr/>
          </p:nvSpPr>
          <p:spPr>
            <a:xfrm>
              <a:off x="10307880" y="5895360"/>
              <a:ext cx="512640" cy="962280"/>
            </a:xfrm>
            <a:custGeom>
              <a:avLst/>
              <a:gdLst/>
              <a:ahLst/>
              <a:cxnLst/>
              <a:rect l="l" t="t"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228" name="CustomShape 229"/>
            <p:cNvSpPr/>
            <p:nvPr/>
          </p:nvSpPr>
          <p:spPr>
            <a:xfrm>
              <a:off x="11793240" y="5977800"/>
              <a:ext cx="393480" cy="879840"/>
            </a:xfrm>
            <a:custGeom>
              <a:avLst/>
              <a:gdLst/>
              <a:ahLst/>
              <a:cxnLst/>
              <a:rect l="l" t="t"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229" name="CustomShape 230"/>
            <p:cNvSpPr/>
            <p:nvPr/>
          </p:nvSpPr>
          <p:spPr>
            <a:xfrm>
              <a:off x="11740680" y="5950800"/>
              <a:ext cx="446040" cy="906840"/>
            </a:xfrm>
            <a:custGeom>
              <a:avLst/>
              <a:gdLst/>
              <a:ahLst/>
              <a:cxnLst/>
              <a:rect l="l" t="t"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230" name="CustomShape 231"/>
            <p:cNvSpPr/>
            <p:nvPr/>
          </p:nvSpPr>
          <p:spPr>
            <a:xfrm>
              <a:off x="10933920" y="5031000"/>
              <a:ext cx="79200" cy="398520"/>
            </a:xfrm>
            <a:custGeom>
              <a:avLst/>
              <a:gdLst/>
              <a:ahLst/>
              <a:cxnLst/>
              <a:rect l="l" t="t"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p:spPr>
          <p:style>
            <a:lnRef idx="0">
              <a:scrgbClr r="0" g="0" b="0"/>
            </a:lnRef>
            <a:fillRef idx="0">
              <a:scrgbClr r="0" g="0" b="0"/>
            </a:fillRef>
            <a:effectRef idx="0">
              <a:scrgbClr r="0" g="0" b="0"/>
            </a:effectRef>
            <a:fontRef idx="minor"/>
          </p:style>
        </p:sp>
      </p:grpSp>
      <p:grpSp>
        <p:nvGrpSpPr>
          <p:cNvPr id="231" name="Group 232"/>
          <p:cNvGrpSpPr/>
          <p:nvPr/>
        </p:nvGrpSpPr>
        <p:grpSpPr>
          <a:xfrm>
            <a:off x="11252160" y="2313360"/>
            <a:ext cx="657000" cy="650520"/>
            <a:chOff x="11252160" y="2313360"/>
            <a:chExt cx="657000" cy="650520"/>
          </a:xfrm>
        </p:grpSpPr>
        <p:sp>
          <p:nvSpPr>
            <p:cNvPr id="232" name="CustomShape 233"/>
            <p:cNvSpPr/>
            <p:nvPr/>
          </p:nvSpPr>
          <p:spPr>
            <a:xfrm rot="2027400" flipV="1">
              <a:off x="11699640" y="2395440"/>
              <a:ext cx="94680" cy="145080"/>
            </a:xfrm>
            <a:custGeom>
              <a:avLst/>
              <a:gdLst/>
              <a:ahLst/>
              <a:cxn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233" name="CustomShape 234"/>
            <p:cNvSpPr/>
            <p:nvPr/>
          </p:nvSpPr>
          <p:spPr>
            <a:xfrm rot="2027400" flipV="1">
              <a:off x="11338920" y="2408400"/>
              <a:ext cx="483480" cy="459000"/>
            </a:xfrm>
            <a:custGeom>
              <a:avLst/>
              <a:gdLst/>
              <a:ahLst/>
              <a:cxn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234" name="CustomShape 235"/>
            <p:cNvSpPr/>
            <p:nvPr/>
          </p:nvSpPr>
          <p:spPr>
            <a:xfrm rot="2027400" flipV="1">
              <a:off x="11376360" y="2400840"/>
              <a:ext cx="408960" cy="426240"/>
            </a:xfrm>
            <a:custGeom>
              <a:avLst/>
              <a:gdLst/>
              <a:ahLst/>
              <a:cxn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235" name="CustomShape 236"/>
            <p:cNvSpPr/>
            <p:nvPr/>
          </p:nvSpPr>
          <p:spPr>
            <a:xfrm rot="2027400" flipV="1">
              <a:off x="11528280" y="2472480"/>
              <a:ext cx="133560" cy="270360"/>
            </a:xfrm>
            <a:custGeom>
              <a:avLst/>
              <a:gdLst/>
              <a:ahLst/>
              <a:cxn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236" name="CustomShape 237"/>
            <p:cNvSpPr/>
            <p:nvPr/>
          </p:nvSpPr>
          <p:spPr>
            <a:xfrm rot="2027400" flipV="1">
              <a:off x="11616840" y="2589840"/>
              <a:ext cx="80280" cy="176760"/>
            </a:xfrm>
            <a:custGeom>
              <a:avLst/>
              <a:gdLst/>
              <a:ahLst/>
              <a:cxn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237" name="CustomShape 238"/>
            <p:cNvSpPr/>
            <p:nvPr/>
          </p:nvSpPr>
          <p:spPr>
            <a:xfrm rot="2027400" flipV="1">
              <a:off x="11692440" y="2571840"/>
              <a:ext cx="102240" cy="63360"/>
            </a:xfrm>
            <a:custGeom>
              <a:avLst/>
              <a:gdLst/>
              <a:ahLst/>
              <a:cxn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238" name="CustomShape 239"/>
            <p:cNvSpPr/>
            <p:nvPr/>
          </p:nvSpPr>
          <p:spPr>
            <a:xfrm rot="2027400" flipV="1">
              <a:off x="11597400" y="2460600"/>
              <a:ext cx="111240" cy="36720"/>
            </a:xfrm>
            <a:custGeom>
              <a:avLst/>
              <a:gdLst/>
              <a:ahLst/>
              <a:cxn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239" name="CustomShape 240"/>
            <p:cNvSpPr/>
            <p:nvPr/>
          </p:nvSpPr>
          <p:spPr>
            <a:xfrm rot="2027400" flipV="1">
              <a:off x="11479320" y="2471760"/>
              <a:ext cx="188280" cy="69480"/>
            </a:xfrm>
            <a:custGeom>
              <a:avLst/>
              <a:gdLst/>
              <a:ahLst/>
              <a:cxn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scrgbClr r="0" g="0" b="0"/>
            </a:lnRef>
            <a:fillRef idx="0">
              <a:scrgbClr r="0" g="0" b="0"/>
            </a:fillRef>
            <a:effectRef idx="0">
              <a:scrgbClr r="0" g="0" b="0"/>
            </a:effectRef>
            <a:fontRef idx="minor"/>
          </p:style>
        </p:sp>
      </p:grpSp>
      <p:sp>
        <p:nvSpPr>
          <p:cNvPr id="240" name="PlaceHolder 24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000" b="0" strike="noStrike" spc="-1">
                <a:solidFill>
                  <a:srgbClr val="000000"/>
                </a:solidFill>
                <a:latin typeface="微软雅黑"/>
              </a:rPr>
              <a:t>Click to edit the outline text format</a:t>
            </a:r>
          </a:p>
          <a:p>
            <a:pPr marL="864000" lvl="1" indent="-324000">
              <a:spcBef>
                <a:spcPts val="1134"/>
              </a:spcBef>
              <a:buClr>
                <a:srgbClr val="000000"/>
              </a:buClr>
              <a:buSzPct val="75000"/>
              <a:buFont typeface="Symbol" charset="2"/>
              <a:buChar char=""/>
            </a:pPr>
            <a:r>
              <a:rPr lang="zh-CN" sz="1600" b="0" strike="noStrike" spc="-1">
                <a:solidFill>
                  <a:srgbClr val="000000"/>
                </a:solidFill>
                <a:latin typeface="微软雅黑"/>
              </a:rPr>
              <a:t>Second Outline Level</a:t>
            </a:r>
          </a:p>
          <a:p>
            <a:pPr marL="1296000" lvl="2" indent="-288000">
              <a:spcBef>
                <a:spcPts val="850"/>
              </a:spcBef>
              <a:buClr>
                <a:srgbClr val="000000"/>
              </a:buClr>
              <a:buSzPct val="45000"/>
              <a:buFont typeface="Wingdings" charset="2"/>
              <a:buChar char=""/>
            </a:pPr>
            <a:r>
              <a:rPr lang="zh-CN" sz="1400" b="0" strike="noStrike" spc="-1">
                <a:solidFill>
                  <a:srgbClr val="000000"/>
                </a:solidFill>
                <a:latin typeface="微软雅黑"/>
              </a:rPr>
              <a:t>Third Outline Level</a:t>
            </a:r>
          </a:p>
          <a:p>
            <a:pPr marL="1728000" lvl="3" indent="-216000">
              <a:spcBef>
                <a:spcPts val="567"/>
              </a:spcBef>
              <a:buClr>
                <a:srgbClr val="000000"/>
              </a:buClr>
              <a:buSzPct val="75000"/>
              <a:buFont typeface="Symbol" charset="2"/>
              <a:buChar char=""/>
            </a:pPr>
            <a:r>
              <a:rPr lang="zh-CN" sz="1400" b="0" strike="noStrike" spc="-1">
                <a:solidFill>
                  <a:srgbClr val="000000"/>
                </a:solidFill>
                <a:latin typeface="微软雅黑"/>
              </a:rPr>
              <a:t>Fourth Outline Level</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微软雅黑"/>
              </a:rPr>
              <a:t>Fifth Outline Level</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微软雅黑"/>
              </a:rPr>
              <a:t>Sixth Outline Level</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微软雅黑"/>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7" name="CustomShape 1"/>
          <p:cNvSpPr/>
          <p:nvPr/>
        </p:nvSpPr>
        <p:spPr>
          <a:xfrm>
            <a:off x="8761320" y="5521680"/>
            <a:ext cx="3428280" cy="133596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278" name="CustomShape 2"/>
          <p:cNvSpPr/>
          <p:nvPr/>
        </p:nvSpPr>
        <p:spPr>
          <a:xfrm>
            <a:off x="0" y="5652000"/>
            <a:ext cx="11414880" cy="1205640"/>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scrgbClr r="0" g="0" b="0"/>
          </a:lnRef>
          <a:fillRef idx="0">
            <a:scrgbClr r="0" g="0" b="0"/>
          </a:fillRef>
          <a:effectRef idx="0">
            <a:scrgbClr r="0" g="0" b="0"/>
          </a:effectRef>
          <a:fontRef idx="minor"/>
        </p:style>
      </p:sp>
      <p:sp>
        <p:nvSpPr>
          <p:cNvPr id="279" name="CustomShape 3"/>
          <p:cNvSpPr/>
          <p:nvPr/>
        </p:nvSpPr>
        <p:spPr>
          <a:xfrm>
            <a:off x="-13680" y="5865120"/>
            <a:ext cx="11414880" cy="1004040"/>
          </a:xfrm>
          <a:custGeom>
            <a:avLst/>
            <a:gdLst/>
            <a:ahLst/>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scrgbClr r="0" g="0" b="0"/>
          </a:lnRef>
          <a:fillRef idx="0">
            <a:scrgbClr r="0" g="0" b="0"/>
          </a:fillRef>
          <a:effectRef idx="0">
            <a:scrgbClr r="0" g="0" b="0"/>
          </a:effectRef>
          <a:fontRef idx="minor"/>
        </p:style>
      </p:sp>
      <p:grpSp>
        <p:nvGrpSpPr>
          <p:cNvPr id="280" name="Group 4"/>
          <p:cNvGrpSpPr/>
          <p:nvPr/>
        </p:nvGrpSpPr>
        <p:grpSpPr>
          <a:xfrm>
            <a:off x="11647800" y="947520"/>
            <a:ext cx="426240" cy="400320"/>
            <a:chOff x="11647800" y="947520"/>
            <a:chExt cx="426240" cy="400320"/>
          </a:xfrm>
        </p:grpSpPr>
        <p:sp>
          <p:nvSpPr>
            <p:cNvPr id="281" name="CustomShape 5"/>
            <p:cNvSpPr/>
            <p:nvPr/>
          </p:nvSpPr>
          <p:spPr>
            <a:xfrm>
              <a:off x="11993760" y="960120"/>
              <a:ext cx="80280" cy="112320"/>
            </a:xfrm>
            <a:custGeom>
              <a:avLst/>
              <a:gdLst/>
              <a:ahLst/>
              <a:cxn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scrgbClr r="0" g="0" b="0"/>
            </a:lnRef>
            <a:fillRef idx="0">
              <a:scrgbClr r="0" g="0" b="0"/>
            </a:fillRef>
            <a:effectRef idx="0">
              <a:scrgbClr r="0" g="0" b="0"/>
            </a:effectRef>
            <a:fontRef idx="minor"/>
          </p:style>
        </p:sp>
        <p:sp>
          <p:nvSpPr>
            <p:cNvPr id="282" name="CustomShape 6"/>
            <p:cNvSpPr/>
            <p:nvPr/>
          </p:nvSpPr>
          <p:spPr>
            <a:xfrm>
              <a:off x="11647800" y="947520"/>
              <a:ext cx="426240" cy="400320"/>
            </a:xfrm>
            <a:custGeom>
              <a:avLst/>
              <a:gdLst/>
              <a:ahLst/>
              <a:cxn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283" name="CustomShape 7"/>
            <p:cNvSpPr/>
            <p:nvPr/>
          </p:nvSpPr>
          <p:spPr>
            <a:xfrm>
              <a:off x="11688840" y="947520"/>
              <a:ext cx="375840" cy="378720"/>
            </a:xfrm>
            <a:custGeom>
              <a:avLst/>
              <a:gdLst/>
              <a:ahLst/>
              <a:cxn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scrgbClr r="0" g="0" b="0"/>
            </a:lnRef>
            <a:fillRef idx="0">
              <a:scrgbClr r="0" g="0" b="0"/>
            </a:fillRef>
            <a:effectRef idx="0">
              <a:scrgbClr r="0" g="0" b="0"/>
            </a:effectRef>
            <a:fontRef idx="minor"/>
          </p:style>
        </p:sp>
        <p:sp>
          <p:nvSpPr>
            <p:cNvPr id="284" name="CustomShape 8"/>
            <p:cNvSpPr/>
            <p:nvPr/>
          </p:nvSpPr>
          <p:spPr>
            <a:xfrm>
              <a:off x="11787120" y="1067400"/>
              <a:ext cx="213480" cy="119520"/>
            </a:xfrm>
            <a:custGeom>
              <a:avLst/>
              <a:gdLst/>
              <a:ahLst/>
              <a:cxn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285" name="CustomShape 9"/>
            <p:cNvSpPr/>
            <p:nvPr/>
          </p:nvSpPr>
          <p:spPr>
            <a:xfrm>
              <a:off x="11925720" y="1117080"/>
              <a:ext cx="60480" cy="155520"/>
            </a:xfrm>
            <a:custGeom>
              <a:avLst/>
              <a:gdLst/>
              <a:ahLst/>
              <a:cxn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286" name="CustomShape 10"/>
            <p:cNvSpPr/>
            <p:nvPr/>
          </p:nvSpPr>
          <p:spPr>
            <a:xfrm>
              <a:off x="12006000" y="1094400"/>
              <a:ext cx="38880" cy="92520"/>
            </a:xfrm>
            <a:custGeom>
              <a:avLst/>
              <a:gdLst/>
              <a:ahLst/>
              <a:cxn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287" name="CustomShape 11"/>
            <p:cNvSpPr/>
            <p:nvPr/>
          </p:nvSpPr>
          <p:spPr>
            <a:xfrm>
              <a:off x="11930760" y="990000"/>
              <a:ext cx="55440" cy="80280"/>
            </a:xfrm>
            <a:custGeom>
              <a:avLst/>
              <a:gdLst/>
              <a:ahLst/>
              <a:cxn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288" name="CustomShape 12"/>
            <p:cNvSpPr/>
            <p:nvPr/>
          </p:nvSpPr>
          <p:spPr>
            <a:xfrm>
              <a:off x="11810880" y="1018800"/>
              <a:ext cx="144360" cy="70920"/>
            </a:xfrm>
            <a:custGeom>
              <a:avLst/>
              <a:gdLst/>
              <a:ahLst/>
              <a:cxn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scrgbClr r="0" g="0" b="0"/>
            </a:lnRef>
            <a:fillRef idx="0">
              <a:scrgbClr r="0" g="0" b="0"/>
            </a:fillRef>
            <a:effectRef idx="0">
              <a:scrgbClr r="0" g="0" b="0"/>
            </a:effectRef>
            <a:fontRef idx="minor"/>
          </p:style>
        </p:sp>
      </p:grpSp>
      <p:grpSp>
        <p:nvGrpSpPr>
          <p:cNvPr id="289" name="Group 13"/>
          <p:cNvGrpSpPr/>
          <p:nvPr/>
        </p:nvGrpSpPr>
        <p:grpSpPr>
          <a:xfrm>
            <a:off x="11309040" y="6212160"/>
            <a:ext cx="875160" cy="645480"/>
            <a:chOff x="11309040" y="6212160"/>
            <a:chExt cx="875160" cy="645480"/>
          </a:xfrm>
        </p:grpSpPr>
        <p:sp>
          <p:nvSpPr>
            <p:cNvPr id="290" name="CustomShape 14"/>
            <p:cNvSpPr/>
            <p:nvPr/>
          </p:nvSpPr>
          <p:spPr>
            <a:xfrm>
              <a:off x="11309040" y="6212160"/>
              <a:ext cx="875160" cy="645480"/>
            </a:xfrm>
            <a:custGeom>
              <a:avLst/>
              <a:gdLst/>
              <a:ahLst/>
              <a:cxn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291" name="CustomShape 15"/>
            <p:cNvSpPr/>
            <p:nvPr/>
          </p:nvSpPr>
          <p:spPr>
            <a:xfrm>
              <a:off x="11401560" y="6301800"/>
              <a:ext cx="782640" cy="555840"/>
            </a:xfrm>
            <a:custGeom>
              <a:avLst/>
              <a:gdLst/>
              <a:ahLst/>
              <a:cxn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scrgbClr r="0" g="0" b="0"/>
            </a:lnRef>
            <a:fillRef idx="0">
              <a:scrgbClr r="0" g="0" b="0"/>
            </a:fillRef>
            <a:effectRef idx="0">
              <a:scrgbClr r="0" g="0" b="0"/>
            </a:effectRef>
            <a:fontRef idx="minor"/>
          </p:style>
        </p:sp>
        <p:sp>
          <p:nvSpPr>
            <p:cNvPr id="292" name="CustomShape 16"/>
            <p:cNvSpPr/>
            <p:nvPr/>
          </p:nvSpPr>
          <p:spPr>
            <a:xfrm>
              <a:off x="11630880" y="6687360"/>
              <a:ext cx="552960" cy="108360"/>
            </a:xfrm>
            <a:custGeom>
              <a:avLst/>
              <a:gdLst/>
              <a:ahLst/>
              <a:cxn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293" name="CustomShape 17"/>
            <p:cNvSpPr/>
            <p:nvPr/>
          </p:nvSpPr>
          <p:spPr>
            <a:xfrm>
              <a:off x="12039120" y="6764040"/>
              <a:ext cx="60480" cy="93600"/>
            </a:xfrm>
            <a:custGeom>
              <a:avLst/>
              <a:gdLst/>
              <a:ahLst/>
              <a:cxn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294" name="CustomShape 18"/>
            <p:cNvSpPr/>
            <p:nvPr/>
          </p:nvSpPr>
          <p:spPr>
            <a:xfrm>
              <a:off x="12170160" y="6446160"/>
              <a:ext cx="13680" cy="46080"/>
            </a:xfrm>
            <a:custGeom>
              <a:avLst/>
              <a:gdLst/>
              <a:ahLst/>
              <a:cxn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295" name="CustomShape 19"/>
            <p:cNvSpPr/>
            <p:nvPr/>
          </p:nvSpPr>
          <p:spPr>
            <a:xfrm>
              <a:off x="11881440" y="6365160"/>
              <a:ext cx="228960" cy="328320"/>
            </a:xfrm>
            <a:custGeom>
              <a:avLst/>
              <a:gdLst/>
              <a:ahLst/>
              <a:cxn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scrgbClr r="0" g="0" b="0"/>
            </a:lnRef>
            <a:fillRef idx="0">
              <a:scrgbClr r="0" g="0" b="0"/>
            </a:fillRef>
            <a:effectRef idx="0">
              <a:scrgbClr r="0" g="0" b="0"/>
            </a:effectRef>
            <a:fontRef idx="minor"/>
          </p:style>
        </p:sp>
      </p:grpSp>
      <p:grpSp>
        <p:nvGrpSpPr>
          <p:cNvPr id="296" name="Group 20"/>
          <p:cNvGrpSpPr/>
          <p:nvPr/>
        </p:nvGrpSpPr>
        <p:grpSpPr>
          <a:xfrm>
            <a:off x="2520" y="2873880"/>
            <a:ext cx="596880" cy="789120"/>
            <a:chOff x="2520" y="2873880"/>
            <a:chExt cx="596880" cy="789120"/>
          </a:xfrm>
        </p:grpSpPr>
        <p:sp>
          <p:nvSpPr>
            <p:cNvPr id="297" name="CustomShape 21"/>
            <p:cNvSpPr/>
            <p:nvPr/>
          </p:nvSpPr>
          <p:spPr>
            <a:xfrm>
              <a:off x="2520" y="2873880"/>
              <a:ext cx="596880" cy="789120"/>
            </a:xfrm>
            <a:custGeom>
              <a:avLst/>
              <a:gdLst/>
              <a:ahLst/>
              <a:cxn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298" name="CustomShape 22"/>
            <p:cNvSpPr/>
            <p:nvPr/>
          </p:nvSpPr>
          <p:spPr>
            <a:xfrm>
              <a:off x="2520" y="2927880"/>
              <a:ext cx="540720" cy="689760"/>
            </a:xfrm>
            <a:custGeom>
              <a:avLst/>
              <a:gdLst/>
              <a:ahLst/>
              <a:cxn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scrgbClr r="0" g="0" b="0"/>
            </a:lnRef>
            <a:fillRef idx="0">
              <a:scrgbClr r="0" g="0" b="0"/>
            </a:fillRef>
            <a:effectRef idx="0">
              <a:scrgbClr r="0" g="0" b="0"/>
            </a:effectRef>
            <a:fontRef idx="minor"/>
          </p:style>
        </p:sp>
        <p:sp>
          <p:nvSpPr>
            <p:cNvPr id="299" name="CustomShape 23"/>
            <p:cNvSpPr/>
            <p:nvPr/>
          </p:nvSpPr>
          <p:spPr>
            <a:xfrm>
              <a:off x="45360" y="3138840"/>
              <a:ext cx="336600" cy="292680"/>
            </a:xfrm>
            <a:custGeom>
              <a:avLst/>
              <a:gdLst/>
              <a:ahLst/>
              <a:cxn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300" name="CustomShape 24"/>
            <p:cNvSpPr/>
            <p:nvPr/>
          </p:nvSpPr>
          <p:spPr>
            <a:xfrm>
              <a:off x="30600" y="3039840"/>
              <a:ext cx="73800" cy="289800"/>
            </a:xfrm>
            <a:custGeom>
              <a:avLst/>
              <a:gdLst/>
              <a:ahLst/>
              <a:cxn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301" name="CustomShape 25"/>
            <p:cNvSpPr/>
            <p:nvPr/>
          </p:nvSpPr>
          <p:spPr>
            <a:xfrm>
              <a:off x="2520" y="3368160"/>
              <a:ext cx="30600" cy="27720"/>
            </a:xfrm>
            <a:custGeom>
              <a:avLst/>
              <a:gdLst/>
              <a:ahLst/>
              <a:cxn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302" name="CustomShape 26"/>
            <p:cNvSpPr/>
            <p:nvPr/>
          </p:nvSpPr>
          <p:spPr>
            <a:xfrm>
              <a:off x="115560" y="3373200"/>
              <a:ext cx="285840" cy="81720"/>
            </a:xfrm>
            <a:custGeom>
              <a:avLst/>
              <a:gdLst/>
              <a:ahLst/>
              <a:cxn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303" name="CustomShape 27"/>
            <p:cNvSpPr/>
            <p:nvPr/>
          </p:nvSpPr>
          <p:spPr>
            <a:xfrm>
              <a:off x="54360" y="3417120"/>
              <a:ext cx="190800" cy="146520"/>
            </a:xfrm>
            <a:custGeom>
              <a:avLst/>
              <a:gdLst/>
              <a:ahLst/>
              <a:cxn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scrgbClr r="0" g="0" b="0"/>
            </a:lnRef>
            <a:fillRef idx="0">
              <a:scrgbClr r="0" g="0" b="0"/>
            </a:fillRef>
            <a:effectRef idx="0">
              <a:scrgbClr r="0" g="0" b="0"/>
            </a:effectRef>
            <a:fontRef idx="minor"/>
          </p:style>
        </p:sp>
      </p:grpSp>
      <p:grpSp>
        <p:nvGrpSpPr>
          <p:cNvPr id="304" name="Group 28"/>
          <p:cNvGrpSpPr/>
          <p:nvPr/>
        </p:nvGrpSpPr>
        <p:grpSpPr>
          <a:xfrm>
            <a:off x="139680" y="-12960"/>
            <a:ext cx="1382400" cy="803880"/>
            <a:chOff x="139680" y="-12960"/>
            <a:chExt cx="1382400" cy="803880"/>
          </a:xfrm>
        </p:grpSpPr>
        <p:sp>
          <p:nvSpPr>
            <p:cNvPr id="305" name="CustomShape 29"/>
            <p:cNvSpPr/>
            <p:nvPr/>
          </p:nvSpPr>
          <p:spPr>
            <a:xfrm>
              <a:off x="139680" y="-12960"/>
              <a:ext cx="366840" cy="243360"/>
            </a:xfrm>
            <a:custGeom>
              <a:avLst/>
              <a:gdLst/>
              <a:ahLst/>
              <a:cxn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306" name="CustomShape 30"/>
            <p:cNvSpPr/>
            <p:nvPr/>
          </p:nvSpPr>
          <p:spPr>
            <a:xfrm>
              <a:off x="341280" y="-3240"/>
              <a:ext cx="1180800" cy="794160"/>
            </a:xfrm>
            <a:custGeom>
              <a:avLst/>
              <a:gdLst/>
              <a:ahLst/>
              <a:cxn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307" name="CustomShape 31"/>
            <p:cNvSpPr/>
            <p:nvPr/>
          </p:nvSpPr>
          <p:spPr>
            <a:xfrm>
              <a:off x="341280" y="-3240"/>
              <a:ext cx="1085400" cy="733680"/>
            </a:xfrm>
            <a:custGeom>
              <a:avLst/>
              <a:gdLst/>
              <a:ahLst/>
              <a:cxn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308" name="CustomShape 32"/>
            <p:cNvSpPr/>
            <p:nvPr/>
          </p:nvSpPr>
          <p:spPr>
            <a:xfrm>
              <a:off x="487080" y="29160"/>
              <a:ext cx="697320" cy="315000"/>
            </a:xfrm>
            <a:custGeom>
              <a:avLst/>
              <a:gdLst/>
              <a:ahLst/>
              <a:cxn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09" name="CustomShape 33"/>
            <p:cNvSpPr/>
            <p:nvPr/>
          </p:nvSpPr>
          <p:spPr>
            <a:xfrm>
              <a:off x="659160" y="-3240"/>
              <a:ext cx="99000" cy="78120"/>
            </a:xfrm>
            <a:custGeom>
              <a:avLst/>
              <a:gdLst/>
              <a:ahLst/>
              <a:cxn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10" name="CustomShape 34"/>
            <p:cNvSpPr/>
            <p:nvPr/>
          </p:nvSpPr>
          <p:spPr>
            <a:xfrm>
              <a:off x="530280" y="-3240"/>
              <a:ext cx="12240" cy="38880"/>
            </a:xfrm>
            <a:custGeom>
              <a:avLst/>
              <a:gdLst/>
              <a:ahLst/>
              <a:cxn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11" name="CustomShape 35"/>
            <p:cNvSpPr/>
            <p:nvPr/>
          </p:nvSpPr>
          <p:spPr>
            <a:xfrm>
              <a:off x="447840" y="125640"/>
              <a:ext cx="75240" cy="293760"/>
            </a:xfrm>
            <a:custGeom>
              <a:avLst/>
              <a:gdLst/>
              <a:ahLst/>
              <a:cxn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12" name="CustomShape 36"/>
            <p:cNvSpPr/>
            <p:nvPr/>
          </p:nvSpPr>
          <p:spPr>
            <a:xfrm>
              <a:off x="569520" y="155160"/>
              <a:ext cx="194400" cy="475920"/>
            </a:xfrm>
            <a:custGeom>
              <a:avLst/>
              <a:gdLst/>
              <a:ahLst/>
              <a:cxn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scrgbClr r="0" g="0" b="0"/>
            </a:lnRef>
            <a:fillRef idx="0">
              <a:scrgbClr r="0" g="0" b="0"/>
            </a:fillRef>
            <a:effectRef idx="0">
              <a:scrgbClr r="0" g="0" b="0"/>
            </a:effectRef>
            <a:fontRef idx="minor"/>
          </p:style>
        </p:sp>
      </p:grpSp>
      <p:grpSp>
        <p:nvGrpSpPr>
          <p:cNvPr id="313" name="Group 37"/>
          <p:cNvGrpSpPr/>
          <p:nvPr/>
        </p:nvGrpSpPr>
        <p:grpSpPr>
          <a:xfrm>
            <a:off x="0" y="5007600"/>
            <a:ext cx="687600" cy="1147320"/>
            <a:chOff x="0" y="5007600"/>
            <a:chExt cx="687600" cy="1147320"/>
          </a:xfrm>
        </p:grpSpPr>
        <p:sp>
          <p:nvSpPr>
            <p:cNvPr id="314" name="CustomShape 38"/>
            <p:cNvSpPr/>
            <p:nvPr/>
          </p:nvSpPr>
          <p:spPr>
            <a:xfrm>
              <a:off x="0" y="5007600"/>
              <a:ext cx="687600" cy="1064880"/>
            </a:xfrm>
            <a:custGeom>
              <a:avLst/>
              <a:gdLst/>
              <a:ahLst/>
              <a:cxn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315" name="CustomShape 39"/>
            <p:cNvSpPr/>
            <p:nvPr/>
          </p:nvSpPr>
          <p:spPr>
            <a:xfrm>
              <a:off x="0" y="5082840"/>
              <a:ext cx="618120" cy="886320"/>
            </a:xfrm>
            <a:custGeom>
              <a:avLst/>
              <a:gdLst/>
              <a:ahLst/>
              <a:cxn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scrgbClr r="0" g="0" b="0"/>
            </a:lnRef>
            <a:fillRef idx="0">
              <a:scrgbClr r="0" g="0" b="0"/>
            </a:fillRef>
            <a:effectRef idx="0">
              <a:scrgbClr r="0" g="0" b="0"/>
            </a:effectRef>
            <a:fontRef idx="minor"/>
          </p:style>
        </p:sp>
        <p:sp>
          <p:nvSpPr>
            <p:cNvPr id="316" name="CustomShape 40"/>
            <p:cNvSpPr/>
            <p:nvPr/>
          </p:nvSpPr>
          <p:spPr>
            <a:xfrm>
              <a:off x="59760" y="5316120"/>
              <a:ext cx="203760" cy="553680"/>
            </a:xfrm>
            <a:custGeom>
              <a:avLst/>
              <a:gdLst/>
              <a:ahLst/>
              <a:cxn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317" name="CustomShape 41"/>
            <p:cNvSpPr/>
            <p:nvPr/>
          </p:nvSpPr>
          <p:spPr>
            <a:xfrm>
              <a:off x="162360" y="5610960"/>
              <a:ext cx="351720" cy="187920"/>
            </a:xfrm>
            <a:custGeom>
              <a:avLst/>
              <a:gdLst/>
              <a:ahLst/>
              <a:cxn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318" name="CustomShape 42"/>
            <p:cNvSpPr/>
            <p:nvPr/>
          </p:nvSpPr>
          <p:spPr>
            <a:xfrm>
              <a:off x="110520" y="5865480"/>
              <a:ext cx="232920" cy="56160"/>
            </a:xfrm>
            <a:custGeom>
              <a:avLst/>
              <a:gdLst/>
              <a:ahLst/>
              <a:cxn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319" name="CustomShape 43"/>
            <p:cNvSpPr/>
            <p:nvPr/>
          </p:nvSpPr>
          <p:spPr>
            <a:xfrm>
              <a:off x="0" y="5666040"/>
              <a:ext cx="93240" cy="88560"/>
            </a:xfrm>
            <a:custGeom>
              <a:avLst/>
              <a:gdLst/>
              <a:ahLst/>
              <a:cxn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320" name="CustomShape 44"/>
            <p:cNvSpPr/>
            <p:nvPr/>
          </p:nvSpPr>
          <p:spPr>
            <a:xfrm>
              <a:off x="0" y="5825160"/>
              <a:ext cx="73080" cy="25560"/>
            </a:xfrm>
            <a:custGeom>
              <a:avLst/>
              <a:gdLst/>
              <a:ahLst/>
              <a:cxn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321" name="CustomShape 45"/>
            <p:cNvSpPr/>
            <p:nvPr/>
          </p:nvSpPr>
          <p:spPr>
            <a:xfrm>
              <a:off x="1440" y="5938920"/>
              <a:ext cx="127080" cy="216000"/>
            </a:xfrm>
            <a:custGeom>
              <a:avLst/>
              <a:gdLst/>
              <a:ahLst/>
              <a:cxn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scrgbClr r="0" g="0" b="0"/>
            </a:lnRef>
            <a:fillRef idx="0">
              <a:scrgbClr r="0" g="0" b="0"/>
            </a:fillRef>
            <a:effectRef idx="0">
              <a:scrgbClr r="0" g="0" b="0"/>
            </a:effectRef>
            <a:fontRef idx="minor"/>
          </p:style>
        </p:sp>
      </p:grpSp>
      <p:grpSp>
        <p:nvGrpSpPr>
          <p:cNvPr id="322" name="Group 46"/>
          <p:cNvGrpSpPr/>
          <p:nvPr/>
        </p:nvGrpSpPr>
        <p:grpSpPr>
          <a:xfrm>
            <a:off x="11003040" y="-6840"/>
            <a:ext cx="929160" cy="946800"/>
            <a:chOff x="11003040" y="-6840"/>
            <a:chExt cx="929160" cy="946800"/>
          </a:xfrm>
        </p:grpSpPr>
        <p:sp>
          <p:nvSpPr>
            <p:cNvPr id="323" name="CustomShape 47"/>
            <p:cNvSpPr/>
            <p:nvPr/>
          </p:nvSpPr>
          <p:spPr>
            <a:xfrm rot="19948200">
              <a:off x="11130120" y="108360"/>
              <a:ext cx="674640" cy="716040"/>
            </a:xfrm>
            <a:custGeom>
              <a:avLst/>
              <a:gdLst/>
              <a:ahLst/>
              <a:cxn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324" name="CustomShape 48"/>
            <p:cNvSpPr/>
            <p:nvPr/>
          </p:nvSpPr>
          <p:spPr>
            <a:xfrm rot="19948200">
              <a:off x="11175480" y="151560"/>
              <a:ext cx="572040" cy="580680"/>
            </a:xfrm>
            <a:custGeom>
              <a:avLst/>
              <a:gdLst/>
              <a:ahLst/>
              <a:cxn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scrgbClr r="0" g="0" b="0"/>
            </a:lnRef>
            <a:fillRef idx="0">
              <a:scrgbClr r="0" g="0" b="0"/>
            </a:fillRef>
            <a:effectRef idx="0">
              <a:scrgbClr r="0" g="0" b="0"/>
            </a:effectRef>
            <a:fontRef idx="minor"/>
          </p:style>
        </p:sp>
        <p:sp>
          <p:nvSpPr>
            <p:cNvPr id="325" name="CustomShape 49"/>
            <p:cNvSpPr/>
            <p:nvPr/>
          </p:nvSpPr>
          <p:spPr>
            <a:xfrm rot="19948200">
              <a:off x="11430720" y="305280"/>
              <a:ext cx="94320" cy="403200"/>
            </a:xfrm>
            <a:custGeom>
              <a:avLst/>
              <a:gdLst/>
              <a:ahLst/>
              <a:cxn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326" name="CustomShape 50"/>
            <p:cNvSpPr/>
            <p:nvPr/>
          </p:nvSpPr>
          <p:spPr>
            <a:xfrm rot="19948200">
              <a:off x="11298960" y="471600"/>
              <a:ext cx="183600" cy="195840"/>
            </a:xfrm>
            <a:custGeom>
              <a:avLst/>
              <a:gdLst/>
              <a:ahLst/>
              <a:cxn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327" name="CustomShape 51"/>
            <p:cNvSpPr/>
            <p:nvPr/>
          </p:nvSpPr>
          <p:spPr>
            <a:xfrm rot="19948200">
              <a:off x="11405520" y="681840"/>
              <a:ext cx="160200" cy="54720"/>
            </a:xfrm>
            <a:custGeom>
              <a:avLst/>
              <a:gdLst/>
              <a:ahLst/>
              <a:cxn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328" name="CustomShape 52"/>
            <p:cNvSpPr/>
            <p:nvPr/>
          </p:nvSpPr>
          <p:spPr>
            <a:xfrm rot="19948200">
              <a:off x="11518560" y="410040"/>
              <a:ext cx="223920" cy="150480"/>
            </a:xfrm>
            <a:custGeom>
              <a:avLst/>
              <a:gdLst/>
              <a:ahLst/>
              <a:cxn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329" name="CustomShape 53"/>
            <p:cNvSpPr/>
            <p:nvPr/>
          </p:nvSpPr>
          <p:spPr>
            <a:xfrm rot="19948200">
              <a:off x="11570760" y="576000"/>
              <a:ext cx="216000" cy="68040"/>
            </a:xfrm>
            <a:custGeom>
              <a:avLst/>
              <a:gdLst/>
              <a:ahLst/>
              <a:cxn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330" name="CustomShape 54"/>
            <p:cNvSpPr/>
            <p:nvPr/>
          </p:nvSpPr>
          <p:spPr>
            <a:xfrm rot="19948200">
              <a:off x="11531160" y="724680"/>
              <a:ext cx="108000" cy="138240"/>
            </a:xfrm>
            <a:custGeom>
              <a:avLst/>
              <a:gdLst/>
              <a:ahLst/>
              <a:cxn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scrgbClr r="0" g="0" b="0"/>
            </a:lnRef>
            <a:fillRef idx="0">
              <a:scrgbClr r="0" g="0" b="0"/>
            </a:fillRef>
            <a:effectRef idx="0">
              <a:scrgbClr r="0" g="0" b="0"/>
            </a:effectRef>
            <a:fontRef idx="minor"/>
          </p:style>
        </p:sp>
      </p:grpSp>
      <p:grpSp>
        <p:nvGrpSpPr>
          <p:cNvPr id="331" name="Group 55"/>
          <p:cNvGrpSpPr/>
          <p:nvPr/>
        </p:nvGrpSpPr>
        <p:grpSpPr>
          <a:xfrm>
            <a:off x="10782360" y="2958840"/>
            <a:ext cx="1027800" cy="1140120"/>
            <a:chOff x="10782360" y="2958840"/>
            <a:chExt cx="1027800" cy="1140120"/>
          </a:xfrm>
        </p:grpSpPr>
        <p:sp>
          <p:nvSpPr>
            <p:cNvPr id="332" name="CustomShape 56"/>
            <p:cNvSpPr/>
            <p:nvPr/>
          </p:nvSpPr>
          <p:spPr>
            <a:xfrm flipH="1">
              <a:off x="11102040" y="3790080"/>
              <a:ext cx="201960" cy="308880"/>
            </a:xfrm>
            <a:custGeom>
              <a:avLst/>
              <a:gdLst/>
              <a:ahLst/>
              <a:cxn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333" name="CustomShape 57"/>
            <p:cNvSpPr/>
            <p:nvPr/>
          </p:nvSpPr>
          <p:spPr>
            <a:xfrm flipH="1">
              <a:off x="10782000" y="2958840"/>
              <a:ext cx="1027800" cy="975600"/>
            </a:xfrm>
            <a:custGeom>
              <a:avLst/>
              <a:gdLst/>
              <a:ahLst/>
              <a:cxn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334" name="CustomShape 58"/>
            <p:cNvSpPr/>
            <p:nvPr/>
          </p:nvSpPr>
          <p:spPr>
            <a:xfrm flipH="1">
              <a:off x="10889640" y="3037680"/>
              <a:ext cx="869760" cy="906120"/>
            </a:xfrm>
            <a:custGeom>
              <a:avLst/>
              <a:gdLst/>
              <a:ahLst/>
              <a:cxn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335" name="CustomShape 59"/>
            <p:cNvSpPr/>
            <p:nvPr/>
          </p:nvSpPr>
          <p:spPr>
            <a:xfrm flipH="1">
              <a:off x="11164680" y="3230640"/>
              <a:ext cx="283320" cy="573840"/>
            </a:xfrm>
            <a:custGeom>
              <a:avLst/>
              <a:gdLst/>
              <a:ahLst/>
              <a:cxn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36" name="CustomShape 60"/>
            <p:cNvSpPr/>
            <p:nvPr/>
          </p:nvSpPr>
          <p:spPr>
            <a:xfrm flipH="1">
              <a:off x="11028240" y="3279960"/>
              <a:ext cx="171000" cy="375840"/>
            </a:xfrm>
            <a:custGeom>
              <a:avLst/>
              <a:gdLst/>
              <a:ahLst/>
              <a:cxn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37" name="CustomShape 61"/>
            <p:cNvSpPr/>
            <p:nvPr/>
          </p:nvSpPr>
          <p:spPr>
            <a:xfrm flipH="1">
              <a:off x="10940040" y="3634920"/>
              <a:ext cx="217800" cy="135000"/>
            </a:xfrm>
            <a:custGeom>
              <a:avLst/>
              <a:gdLst/>
              <a:ahLst/>
              <a:cxn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38" name="CustomShape 62"/>
            <p:cNvSpPr/>
            <p:nvPr/>
          </p:nvSpPr>
          <p:spPr>
            <a:xfrm flipH="1">
              <a:off x="11237040" y="3774240"/>
              <a:ext cx="236520" cy="78480"/>
            </a:xfrm>
            <a:custGeom>
              <a:avLst/>
              <a:gdLst/>
              <a:ahLst/>
              <a:cxn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339" name="CustomShape 63"/>
            <p:cNvSpPr/>
            <p:nvPr/>
          </p:nvSpPr>
          <p:spPr>
            <a:xfrm flipH="1">
              <a:off x="11262600" y="3597480"/>
              <a:ext cx="401400" cy="148320"/>
            </a:xfrm>
            <a:custGeom>
              <a:avLst/>
              <a:gdLst/>
              <a:ahLst/>
              <a:cxn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scrgbClr r="0" g="0" b="0"/>
            </a:lnRef>
            <a:fillRef idx="0">
              <a:scrgbClr r="0" g="0" b="0"/>
            </a:fillRef>
            <a:effectRef idx="0">
              <a:scrgbClr r="0" g="0" b="0"/>
            </a:effectRef>
            <a:fontRef idx="minor"/>
          </p:style>
        </p:sp>
      </p:grpSp>
      <p:sp>
        <p:nvSpPr>
          <p:cNvPr id="340" name="PlaceHolder 64"/>
          <p:cNvSpPr>
            <a:spLocks noGrp="1"/>
          </p:cNvSpPr>
          <p:nvPr>
            <p:ph type="title"/>
          </p:nvPr>
        </p:nvSpPr>
        <p:spPr>
          <a:xfrm>
            <a:off x="1523880" y="78840"/>
            <a:ext cx="9133200" cy="1233000"/>
          </a:xfrm>
          <a:prstGeom prst="rect">
            <a:avLst/>
          </a:prstGeom>
        </p:spPr>
        <p:txBody>
          <a:bodyPr anchor="b">
            <a:noAutofit/>
          </a:bodyPr>
          <a:lstStyle/>
          <a:p>
            <a:pPr>
              <a:lnSpc>
                <a:spcPct val="90000"/>
              </a:lnSpc>
            </a:pPr>
            <a:r>
              <a:rPr lang="en-US" sz="3400" b="0" strike="noStrike" spc="-1">
                <a:solidFill>
                  <a:srgbClr val="000000"/>
                </a:solidFill>
                <a:latin typeface="微软雅黑"/>
                <a:ea typeface="微软雅黑"/>
              </a:rPr>
              <a:t>单击此处编辑母版标题样式</a:t>
            </a:r>
            <a:endParaRPr lang="en-US" sz="3400" b="0" strike="noStrike" spc="-1">
              <a:solidFill>
                <a:srgbClr val="000000"/>
              </a:solidFill>
              <a:latin typeface="Cambria"/>
            </a:endParaRPr>
          </a:p>
        </p:txBody>
      </p:sp>
      <p:sp>
        <p:nvSpPr>
          <p:cNvPr id="341" name="PlaceHolder 65"/>
          <p:cNvSpPr>
            <a:spLocks noGrp="1"/>
          </p:cNvSpPr>
          <p:nvPr>
            <p:ph type="body"/>
          </p:nvPr>
        </p:nvSpPr>
        <p:spPr>
          <a:xfrm>
            <a:off x="1528560" y="1486080"/>
            <a:ext cx="4480200" cy="4123440"/>
          </a:xfrm>
          <a:prstGeom prst="rect">
            <a:avLst/>
          </a:prstGeom>
        </p:spPr>
        <p:txBody>
          <a:bodyPr>
            <a:normAutofit/>
          </a:bodyPr>
          <a:lstStyle/>
          <a:p>
            <a:pPr marL="274320" indent="-228240">
              <a:lnSpc>
                <a:spcPct val="100000"/>
              </a:lnSpc>
              <a:spcBef>
                <a:spcPts val="1800"/>
              </a:spcBef>
              <a:buClr>
                <a:srgbClr val="404040"/>
              </a:buClr>
              <a:buFont typeface="Arial"/>
              <a:buChar char="•"/>
            </a:pPr>
            <a:r>
              <a:rPr lang="zh-CN" sz="2000" b="0" strike="noStrike" spc="-1">
                <a:solidFill>
                  <a:srgbClr val="000000"/>
                </a:solidFill>
                <a:latin typeface="微软雅黑"/>
                <a:ea typeface="微软雅黑"/>
              </a:rPr>
              <a:t>单击此处编辑母版文本样式</a:t>
            </a:r>
            <a:endParaRPr lang="zh-CN" sz="2000" b="0" strike="noStrike" spc="-1">
              <a:solidFill>
                <a:srgbClr val="000000"/>
              </a:solidFill>
              <a:latin typeface="微软雅黑"/>
            </a:endParaRPr>
          </a:p>
          <a:p>
            <a:pPr marL="594360" lvl="1" indent="-228240">
              <a:lnSpc>
                <a:spcPct val="100000"/>
              </a:lnSpc>
              <a:spcBef>
                <a:spcPts val="1001"/>
              </a:spcBef>
              <a:buClr>
                <a:srgbClr val="404040"/>
              </a:buClr>
              <a:buFont typeface="Arial"/>
              <a:buChar char="•"/>
            </a:pPr>
            <a:r>
              <a:rPr lang="zh-CN" sz="1800" b="0" strike="noStrike" spc="-1">
                <a:solidFill>
                  <a:srgbClr val="000000"/>
                </a:solidFill>
                <a:latin typeface="微软雅黑"/>
                <a:ea typeface="微软雅黑"/>
              </a:rPr>
              <a:t>第二级</a:t>
            </a:r>
            <a:endParaRPr lang="zh-CN" sz="1800" b="0" strike="noStrike" spc="-1">
              <a:solidFill>
                <a:srgbClr val="000000"/>
              </a:solidFill>
              <a:latin typeface="微软雅黑"/>
            </a:endParaRPr>
          </a:p>
          <a:p>
            <a:pPr marL="914400" lvl="2" indent="-228240">
              <a:lnSpc>
                <a:spcPct val="100000"/>
              </a:lnSpc>
              <a:spcBef>
                <a:spcPts val="799"/>
              </a:spcBef>
              <a:buClr>
                <a:srgbClr val="404040"/>
              </a:buClr>
              <a:buFont typeface="Arial"/>
              <a:buChar char="•"/>
            </a:pPr>
            <a:r>
              <a:rPr lang="zh-CN" sz="1600" b="0" strike="noStrike" spc="-1">
                <a:solidFill>
                  <a:srgbClr val="000000"/>
                </a:solidFill>
                <a:latin typeface="微软雅黑"/>
                <a:ea typeface="微软雅黑"/>
              </a:rPr>
              <a:t>第三级</a:t>
            </a:r>
            <a:endParaRPr lang="zh-CN" sz="1600" b="0" strike="noStrike" spc="-1">
              <a:solidFill>
                <a:srgbClr val="000000"/>
              </a:solidFill>
              <a:latin typeface="微软雅黑"/>
            </a:endParaRPr>
          </a:p>
          <a:p>
            <a:pPr marL="1234440" lvl="3"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第四级</a:t>
            </a:r>
            <a:endParaRPr lang="zh-CN" sz="1400" b="0" strike="noStrike" spc="-1">
              <a:solidFill>
                <a:srgbClr val="000000"/>
              </a:solidFill>
              <a:latin typeface="微软雅黑"/>
            </a:endParaRPr>
          </a:p>
          <a:p>
            <a:pPr marL="1554480" lvl="4"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第五级</a:t>
            </a:r>
            <a:endParaRPr lang="zh-CN" sz="1400" b="0" strike="noStrike" spc="-1">
              <a:solidFill>
                <a:srgbClr val="000000"/>
              </a:solidFill>
              <a:latin typeface="微软雅黑"/>
            </a:endParaRPr>
          </a:p>
        </p:txBody>
      </p:sp>
      <p:sp>
        <p:nvSpPr>
          <p:cNvPr id="342" name="PlaceHolder 66"/>
          <p:cNvSpPr>
            <a:spLocks noGrp="1"/>
          </p:cNvSpPr>
          <p:nvPr>
            <p:ph type="body"/>
          </p:nvPr>
        </p:nvSpPr>
        <p:spPr>
          <a:xfrm>
            <a:off x="6177240" y="1486080"/>
            <a:ext cx="4480200" cy="4123440"/>
          </a:xfrm>
          <a:prstGeom prst="rect">
            <a:avLst/>
          </a:prstGeom>
        </p:spPr>
        <p:txBody>
          <a:bodyPr>
            <a:normAutofit/>
          </a:bodyPr>
          <a:lstStyle/>
          <a:p>
            <a:pPr marL="274320" indent="-228240">
              <a:lnSpc>
                <a:spcPct val="100000"/>
              </a:lnSpc>
              <a:spcBef>
                <a:spcPts val="1800"/>
              </a:spcBef>
              <a:buClr>
                <a:srgbClr val="404040"/>
              </a:buClr>
              <a:buFont typeface="Arial"/>
              <a:buChar char="•"/>
            </a:pPr>
            <a:r>
              <a:rPr lang="zh-CN" sz="2000" b="0" strike="noStrike" spc="-1">
                <a:solidFill>
                  <a:srgbClr val="000000"/>
                </a:solidFill>
                <a:latin typeface="微软雅黑"/>
                <a:ea typeface="微软雅黑"/>
              </a:rPr>
              <a:t>单击此处编辑母版文本样式</a:t>
            </a:r>
            <a:endParaRPr lang="zh-CN" sz="2000" b="0" strike="noStrike" spc="-1">
              <a:solidFill>
                <a:srgbClr val="000000"/>
              </a:solidFill>
              <a:latin typeface="微软雅黑"/>
            </a:endParaRPr>
          </a:p>
          <a:p>
            <a:pPr marL="594360" lvl="1" indent="-228240">
              <a:lnSpc>
                <a:spcPct val="100000"/>
              </a:lnSpc>
              <a:spcBef>
                <a:spcPts val="1001"/>
              </a:spcBef>
              <a:buClr>
                <a:srgbClr val="404040"/>
              </a:buClr>
              <a:buFont typeface="Arial"/>
              <a:buChar char="•"/>
            </a:pPr>
            <a:r>
              <a:rPr lang="zh-CN" sz="1800" b="0" strike="noStrike" spc="-1">
                <a:solidFill>
                  <a:srgbClr val="000000"/>
                </a:solidFill>
                <a:latin typeface="微软雅黑"/>
                <a:ea typeface="微软雅黑"/>
              </a:rPr>
              <a:t>第二级</a:t>
            </a:r>
            <a:endParaRPr lang="zh-CN" sz="1800" b="0" strike="noStrike" spc="-1">
              <a:solidFill>
                <a:srgbClr val="000000"/>
              </a:solidFill>
              <a:latin typeface="微软雅黑"/>
            </a:endParaRPr>
          </a:p>
          <a:p>
            <a:pPr marL="914400" lvl="2" indent="-228240">
              <a:lnSpc>
                <a:spcPct val="100000"/>
              </a:lnSpc>
              <a:spcBef>
                <a:spcPts val="799"/>
              </a:spcBef>
              <a:buClr>
                <a:srgbClr val="404040"/>
              </a:buClr>
              <a:buFont typeface="Arial"/>
              <a:buChar char="•"/>
            </a:pPr>
            <a:r>
              <a:rPr lang="zh-CN" sz="1600" b="0" strike="noStrike" spc="-1">
                <a:solidFill>
                  <a:srgbClr val="000000"/>
                </a:solidFill>
                <a:latin typeface="微软雅黑"/>
                <a:ea typeface="微软雅黑"/>
              </a:rPr>
              <a:t>第三级</a:t>
            </a:r>
            <a:endParaRPr lang="zh-CN" sz="1600" b="0" strike="noStrike" spc="-1">
              <a:solidFill>
                <a:srgbClr val="000000"/>
              </a:solidFill>
              <a:latin typeface="微软雅黑"/>
            </a:endParaRPr>
          </a:p>
          <a:p>
            <a:pPr marL="1234440" lvl="3"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第四级</a:t>
            </a:r>
            <a:endParaRPr lang="zh-CN" sz="1400" b="0" strike="noStrike" spc="-1">
              <a:solidFill>
                <a:srgbClr val="000000"/>
              </a:solidFill>
              <a:latin typeface="微软雅黑"/>
            </a:endParaRPr>
          </a:p>
          <a:p>
            <a:pPr marL="1554480" lvl="4"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第五级</a:t>
            </a:r>
            <a:endParaRPr lang="zh-CN" sz="1400" b="0" strike="noStrike" spc="-1">
              <a:solidFill>
                <a:srgbClr val="000000"/>
              </a:solidFill>
              <a:latin typeface="微软雅黑"/>
            </a:endParaRPr>
          </a:p>
        </p:txBody>
      </p:sp>
      <p:sp>
        <p:nvSpPr>
          <p:cNvPr id="343" name="PlaceHolder 67"/>
          <p:cNvSpPr>
            <a:spLocks noGrp="1"/>
          </p:cNvSpPr>
          <p:nvPr>
            <p:ph type="dt"/>
          </p:nvPr>
        </p:nvSpPr>
        <p:spPr>
          <a:xfrm>
            <a:off x="8875800" y="6602040"/>
            <a:ext cx="959760" cy="237240"/>
          </a:xfrm>
          <a:prstGeom prst="rect">
            <a:avLst/>
          </a:prstGeom>
        </p:spPr>
        <p:txBody>
          <a:bodyPr anchor="ctr">
            <a:noAutofit/>
          </a:bodyPr>
          <a:lstStyle/>
          <a:p>
            <a:pPr algn="r">
              <a:lnSpc>
                <a:spcPct val="100000"/>
              </a:lnSpc>
            </a:pPr>
            <a:fld id="{854B82E0-BB69-47F6-8DDC-1F3F4BB9E9B2}" type="datetime1">
              <a:rPr lang="en-US" sz="800" b="0" strike="noStrike" spc="-1">
                <a:solidFill>
                  <a:srgbClr val="000000"/>
                </a:solidFill>
                <a:latin typeface="微软雅黑"/>
                <a:ea typeface="微软雅黑"/>
              </a:rPr>
              <a:t>12/23/2019</a:t>
            </a:fld>
            <a:endParaRPr lang="en-US" sz="800" b="0" strike="noStrike" spc="-1">
              <a:latin typeface="Times New Roman"/>
            </a:endParaRPr>
          </a:p>
        </p:txBody>
      </p:sp>
      <p:sp>
        <p:nvSpPr>
          <p:cNvPr id="344" name="PlaceHolder 68"/>
          <p:cNvSpPr>
            <a:spLocks noGrp="1"/>
          </p:cNvSpPr>
          <p:nvPr>
            <p:ph type="ftr"/>
          </p:nvPr>
        </p:nvSpPr>
        <p:spPr>
          <a:xfrm>
            <a:off x="1522440" y="6602040"/>
            <a:ext cx="6978240" cy="237240"/>
          </a:xfrm>
          <a:prstGeom prst="rect">
            <a:avLst/>
          </a:prstGeom>
        </p:spPr>
        <p:txBody>
          <a:bodyPr anchor="ctr">
            <a:noAutofit/>
          </a:bodyPr>
          <a:lstStyle/>
          <a:p>
            <a:endParaRPr lang="en-US" sz="2400" b="0" strike="noStrike" spc="-1">
              <a:latin typeface="Times New Roman"/>
            </a:endParaRPr>
          </a:p>
        </p:txBody>
      </p:sp>
      <p:sp>
        <p:nvSpPr>
          <p:cNvPr id="345" name="PlaceHolder 69"/>
          <p:cNvSpPr>
            <a:spLocks noGrp="1"/>
          </p:cNvSpPr>
          <p:nvPr>
            <p:ph type="sldNum"/>
          </p:nvPr>
        </p:nvSpPr>
        <p:spPr>
          <a:xfrm>
            <a:off x="10023480" y="6602040"/>
            <a:ext cx="639720" cy="237240"/>
          </a:xfrm>
          <a:prstGeom prst="rect">
            <a:avLst/>
          </a:prstGeom>
        </p:spPr>
        <p:txBody>
          <a:bodyPr anchor="ctr">
            <a:noAutofit/>
          </a:bodyPr>
          <a:lstStyle/>
          <a:p>
            <a:pPr algn="r">
              <a:lnSpc>
                <a:spcPct val="100000"/>
              </a:lnSpc>
            </a:pPr>
            <a:fld id="{5FA3F4D9-AFE2-47A4-A15E-DE75BEB1100C}" type="slidenum">
              <a:rPr lang="en-US" sz="800" b="0" strike="noStrike" spc="-1">
                <a:solidFill>
                  <a:srgbClr val="000000"/>
                </a:solidFill>
                <a:latin typeface="微软雅黑"/>
                <a:ea typeface="微软雅黑"/>
              </a:rPr>
              <a:t>‹#›</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2" name="CustomShape 1"/>
          <p:cNvSpPr/>
          <p:nvPr/>
        </p:nvSpPr>
        <p:spPr>
          <a:xfrm>
            <a:off x="8761320" y="5521680"/>
            <a:ext cx="3428280" cy="133596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383" name="CustomShape 2"/>
          <p:cNvSpPr/>
          <p:nvPr/>
        </p:nvSpPr>
        <p:spPr>
          <a:xfrm>
            <a:off x="0" y="5652000"/>
            <a:ext cx="11414880" cy="1205640"/>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scrgbClr r="0" g="0" b="0"/>
          </a:lnRef>
          <a:fillRef idx="0">
            <a:scrgbClr r="0" g="0" b="0"/>
          </a:fillRef>
          <a:effectRef idx="0">
            <a:scrgbClr r="0" g="0" b="0"/>
          </a:effectRef>
          <a:fontRef idx="minor"/>
        </p:style>
      </p:sp>
      <p:sp>
        <p:nvSpPr>
          <p:cNvPr id="384" name="CustomShape 3"/>
          <p:cNvSpPr/>
          <p:nvPr/>
        </p:nvSpPr>
        <p:spPr>
          <a:xfrm>
            <a:off x="-13680" y="5865120"/>
            <a:ext cx="11414880" cy="1004040"/>
          </a:xfrm>
          <a:custGeom>
            <a:avLst/>
            <a:gdLst/>
            <a:ahLst/>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scrgbClr r="0" g="0" b="0"/>
          </a:lnRef>
          <a:fillRef idx="0">
            <a:scrgbClr r="0" g="0" b="0"/>
          </a:fillRef>
          <a:effectRef idx="0">
            <a:scrgbClr r="0" g="0" b="0"/>
          </a:effectRef>
          <a:fontRef idx="minor"/>
        </p:style>
      </p:sp>
      <p:grpSp>
        <p:nvGrpSpPr>
          <p:cNvPr id="385" name="Group 4"/>
          <p:cNvGrpSpPr/>
          <p:nvPr/>
        </p:nvGrpSpPr>
        <p:grpSpPr>
          <a:xfrm>
            <a:off x="11647800" y="947520"/>
            <a:ext cx="426240" cy="400320"/>
            <a:chOff x="11647800" y="947520"/>
            <a:chExt cx="426240" cy="400320"/>
          </a:xfrm>
        </p:grpSpPr>
        <p:sp>
          <p:nvSpPr>
            <p:cNvPr id="386" name="CustomShape 5"/>
            <p:cNvSpPr/>
            <p:nvPr/>
          </p:nvSpPr>
          <p:spPr>
            <a:xfrm>
              <a:off x="11993760" y="960120"/>
              <a:ext cx="80280" cy="112320"/>
            </a:xfrm>
            <a:custGeom>
              <a:avLst/>
              <a:gdLst/>
              <a:ahLst/>
              <a:cxn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scrgbClr r="0" g="0" b="0"/>
            </a:lnRef>
            <a:fillRef idx="0">
              <a:scrgbClr r="0" g="0" b="0"/>
            </a:fillRef>
            <a:effectRef idx="0">
              <a:scrgbClr r="0" g="0" b="0"/>
            </a:effectRef>
            <a:fontRef idx="minor"/>
          </p:style>
        </p:sp>
        <p:sp>
          <p:nvSpPr>
            <p:cNvPr id="387" name="CustomShape 6"/>
            <p:cNvSpPr/>
            <p:nvPr/>
          </p:nvSpPr>
          <p:spPr>
            <a:xfrm>
              <a:off x="11647800" y="947520"/>
              <a:ext cx="426240" cy="400320"/>
            </a:xfrm>
            <a:custGeom>
              <a:avLst/>
              <a:gdLst/>
              <a:ahLst/>
              <a:cxn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388" name="CustomShape 7"/>
            <p:cNvSpPr/>
            <p:nvPr/>
          </p:nvSpPr>
          <p:spPr>
            <a:xfrm>
              <a:off x="11688840" y="947520"/>
              <a:ext cx="375840" cy="378720"/>
            </a:xfrm>
            <a:custGeom>
              <a:avLst/>
              <a:gdLst/>
              <a:ahLst/>
              <a:cxn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scrgbClr r="0" g="0" b="0"/>
            </a:lnRef>
            <a:fillRef idx="0">
              <a:scrgbClr r="0" g="0" b="0"/>
            </a:fillRef>
            <a:effectRef idx="0">
              <a:scrgbClr r="0" g="0" b="0"/>
            </a:effectRef>
            <a:fontRef idx="minor"/>
          </p:style>
        </p:sp>
        <p:sp>
          <p:nvSpPr>
            <p:cNvPr id="389" name="CustomShape 8"/>
            <p:cNvSpPr/>
            <p:nvPr/>
          </p:nvSpPr>
          <p:spPr>
            <a:xfrm>
              <a:off x="11787120" y="1067400"/>
              <a:ext cx="213480" cy="119520"/>
            </a:xfrm>
            <a:custGeom>
              <a:avLst/>
              <a:gdLst/>
              <a:ahLst/>
              <a:cxn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390" name="CustomShape 9"/>
            <p:cNvSpPr/>
            <p:nvPr/>
          </p:nvSpPr>
          <p:spPr>
            <a:xfrm>
              <a:off x="11925720" y="1117080"/>
              <a:ext cx="60480" cy="155520"/>
            </a:xfrm>
            <a:custGeom>
              <a:avLst/>
              <a:gdLst/>
              <a:ahLst/>
              <a:cxn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391" name="CustomShape 10"/>
            <p:cNvSpPr/>
            <p:nvPr/>
          </p:nvSpPr>
          <p:spPr>
            <a:xfrm>
              <a:off x="12006000" y="1094400"/>
              <a:ext cx="38880" cy="92520"/>
            </a:xfrm>
            <a:custGeom>
              <a:avLst/>
              <a:gdLst/>
              <a:ahLst/>
              <a:cxn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392" name="CustomShape 11"/>
            <p:cNvSpPr/>
            <p:nvPr/>
          </p:nvSpPr>
          <p:spPr>
            <a:xfrm>
              <a:off x="11930760" y="990000"/>
              <a:ext cx="55440" cy="80280"/>
            </a:xfrm>
            <a:custGeom>
              <a:avLst/>
              <a:gdLst/>
              <a:ahLst/>
              <a:cxn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393" name="CustomShape 12"/>
            <p:cNvSpPr/>
            <p:nvPr/>
          </p:nvSpPr>
          <p:spPr>
            <a:xfrm>
              <a:off x="11810880" y="1018800"/>
              <a:ext cx="144360" cy="70920"/>
            </a:xfrm>
            <a:custGeom>
              <a:avLst/>
              <a:gdLst/>
              <a:ahLst/>
              <a:cxn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scrgbClr r="0" g="0" b="0"/>
            </a:lnRef>
            <a:fillRef idx="0">
              <a:scrgbClr r="0" g="0" b="0"/>
            </a:fillRef>
            <a:effectRef idx="0">
              <a:scrgbClr r="0" g="0" b="0"/>
            </a:effectRef>
            <a:fontRef idx="minor"/>
          </p:style>
        </p:sp>
      </p:grpSp>
      <p:grpSp>
        <p:nvGrpSpPr>
          <p:cNvPr id="394" name="Group 13"/>
          <p:cNvGrpSpPr/>
          <p:nvPr/>
        </p:nvGrpSpPr>
        <p:grpSpPr>
          <a:xfrm>
            <a:off x="11309040" y="6212160"/>
            <a:ext cx="875160" cy="645480"/>
            <a:chOff x="11309040" y="6212160"/>
            <a:chExt cx="875160" cy="645480"/>
          </a:xfrm>
        </p:grpSpPr>
        <p:sp>
          <p:nvSpPr>
            <p:cNvPr id="395" name="CustomShape 14"/>
            <p:cNvSpPr/>
            <p:nvPr/>
          </p:nvSpPr>
          <p:spPr>
            <a:xfrm>
              <a:off x="11309040" y="6212160"/>
              <a:ext cx="875160" cy="645480"/>
            </a:xfrm>
            <a:custGeom>
              <a:avLst/>
              <a:gdLst/>
              <a:ahLst/>
              <a:cxn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396" name="CustomShape 15"/>
            <p:cNvSpPr/>
            <p:nvPr/>
          </p:nvSpPr>
          <p:spPr>
            <a:xfrm>
              <a:off x="11401560" y="6301800"/>
              <a:ext cx="782640" cy="555840"/>
            </a:xfrm>
            <a:custGeom>
              <a:avLst/>
              <a:gdLst/>
              <a:ahLst/>
              <a:cxn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scrgbClr r="0" g="0" b="0"/>
            </a:lnRef>
            <a:fillRef idx="0">
              <a:scrgbClr r="0" g="0" b="0"/>
            </a:fillRef>
            <a:effectRef idx="0">
              <a:scrgbClr r="0" g="0" b="0"/>
            </a:effectRef>
            <a:fontRef idx="minor"/>
          </p:style>
        </p:sp>
        <p:sp>
          <p:nvSpPr>
            <p:cNvPr id="397" name="CustomShape 16"/>
            <p:cNvSpPr/>
            <p:nvPr/>
          </p:nvSpPr>
          <p:spPr>
            <a:xfrm>
              <a:off x="11630880" y="6687360"/>
              <a:ext cx="552960" cy="108360"/>
            </a:xfrm>
            <a:custGeom>
              <a:avLst/>
              <a:gdLst/>
              <a:ahLst/>
              <a:cxn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398" name="CustomShape 17"/>
            <p:cNvSpPr/>
            <p:nvPr/>
          </p:nvSpPr>
          <p:spPr>
            <a:xfrm>
              <a:off x="12039120" y="6764040"/>
              <a:ext cx="60480" cy="93600"/>
            </a:xfrm>
            <a:custGeom>
              <a:avLst/>
              <a:gdLst/>
              <a:ahLst/>
              <a:cxn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399" name="CustomShape 18"/>
            <p:cNvSpPr/>
            <p:nvPr/>
          </p:nvSpPr>
          <p:spPr>
            <a:xfrm>
              <a:off x="12170160" y="6446160"/>
              <a:ext cx="13680" cy="46080"/>
            </a:xfrm>
            <a:custGeom>
              <a:avLst/>
              <a:gdLst/>
              <a:ahLst/>
              <a:cxn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400" name="CustomShape 19"/>
            <p:cNvSpPr/>
            <p:nvPr/>
          </p:nvSpPr>
          <p:spPr>
            <a:xfrm>
              <a:off x="11881440" y="6365160"/>
              <a:ext cx="228960" cy="328320"/>
            </a:xfrm>
            <a:custGeom>
              <a:avLst/>
              <a:gdLst/>
              <a:ahLst/>
              <a:cxn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scrgbClr r="0" g="0" b="0"/>
            </a:lnRef>
            <a:fillRef idx="0">
              <a:scrgbClr r="0" g="0" b="0"/>
            </a:fillRef>
            <a:effectRef idx="0">
              <a:scrgbClr r="0" g="0" b="0"/>
            </a:effectRef>
            <a:fontRef idx="minor"/>
          </p:style>
        </p:sp>
      </p:grpSp>
      <p:grpSp>
        <p:nvGrpSpPr>
          <p:cNvPr id="401" name="Group 20"/>
          <p:cNvGrpSpPr/>
          <p:nvPr/>
        </p:nvGrpSpPr>
        <p:grpSpPr>
          <a:xfrm>
            <a:off x="2520" y="2873880"/>
            <a:ext cx="596880" cy="789120"/>
            <a:chOff x="2520" y="2873880"/>
            <a:chExt cx="596880" cy="789120"/>
          </a:xfrm>
        </p:grpSpPr>
        <p:sp>
          <p:nvSpPr>
            <p:cNvPr id="402" name="CustomShape 21"/>
            <p:cNvSpPr/>
            <p:nvPr/>
          </p:nvSpPr>
          <p:spPr>
            <a:xfrm>
              <a:off x="2520" y="2873880"/>
              <a:ext cx="596880" cy="789120"/>
            </a:xfrm>
            <a:custGeom>
              <a:avLst/>
              <a:gdLst/>
              <a:ahLst/>
              <a:cxn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403" name="CustomShape 22"/>
            <p:cNvSpPr/>
            <p:nvPr/>
          </p:nvSpPr>
          <p:spPr>
            <a:xfrm>
              <a:off x="2520" y="2927880"/>
              <a:ext cx="540720" cy="689760"/>
            </a:xfrm>
            <a:custGeom>
              <a:avLst/>
              <a:gdLst/>
              <a:ahLst/>
              <a:cxn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scrgbClr r="0" g="0" b="0"/>
            </a:lnRef>
            <a:fillRef idx="0">
              <a:scrgbClr r="0" g="0" b="0"/>
            </a:fillRef>
            <a:effectRef idx="0">
              <a:scrgbClr r="0" g="0" b="0"/>
            </a:effectRef>
            <a:fontRef idx="minor"/>
          </p:style>
        </p:sp>
        <p:sp>
          <p:nvSpPr>
            <p:cNvPr id="404" name="CustomShape 23"/>
            <p:cNvSpPr/>
            <p:nvPr/>
          </p:nvSpPr>
          <p:spPr>
            <a:xfrm>
              <a:off x="45360" y="3138840"/>
              <a:ext cx="336600" cy="292680"/>
            </a:xfrm>
            <a:custGeom>
              <a:avLst/>
              <a:gdLst/>
              <a:ahLst/>
              <a:cxn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405" name="CustomShape 24"/>
            <p:cNvSpPr/>
            <p:nvPr/>
          </p:nvSpPr>
          <p:spPr>
            <a:xfrm>
              <a:off x="30600" y="3039840"/>
              <a:ext cx="73800" cy="289800"/>
            </a:xfrm>
            <a:custGeom>
              <a:avLst/>
              <a:gdLst/>
              <a:ahLst/>
              <a:cxn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406" name="CustomShape 25"/>
            <p:cNvSpPr/>
            <p:nvPr/>
          </p:nvSpPr>
          <p:spPr>
            <a:xfrm>
              <a:off x="2520" y="3368160"/>
              <a:ext cx="30600" cy="27720"/>
            </a:xfrm>
            <a:custGeom>
              <a:avLst/>
              <a:gdLst/>
              <a:ahLst/>
              <a:cxn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407" name="CustomShape 26"/>
            <p:cNvSpPr/>
            <p:nvPr/>
          </p:nvSpPr>
          <p:spPr>
            <a:xfrm>
              <a:off x="115560" y="3373200"/>
              <a:ext cx="285840" cy="81720"/>
            </a:xfrm>
            <a:custGeom>
              <a:avLst/>
              <a:gdLst/>
              <a:ahLst/>
              <a:cxn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408" name="CustomShape 27"/>
            <p:cNvSpPr/>
            <p:nvPr/>
          </p:nvSpPr>
          <p:spPr>
            <a:xfrm>
              <a:off x="54360" y="3417120"/>
              <a:ext cx="190800" cy="146520"/>
            </a:xfrm>
            <a:custGeom>
              <a:avLst/>
              <a:gdLst/>
              <a:ahLst/>
              <a:cxn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scrgbClr r="0" g="0" b="0"/>
            </a:lnRef>
            <a:fillRef idx="0">
              <a:scrgbClr r="0" g="0" b="0"/>
            </a:fillRef>
            <a:effectRef idx="0">
              <a:scrgbClr r="0" g="0" b="0"/>
            </a:effectRef>
            <a:fontRef idx="minor"/>
          </p:style>
        </p:sp>
      </p:grpSp>
      <p:grpSp>
        <p:nvGrpSpPr>
          <p:cNvPr id="409" name="Group 28"/>
          <p:cNvGrpSpPr/>
          <p:nvPr/>
        </p:nvGrpSpPr>
        <p:grpSpPr>
          <a:xfrm>
            <a:off x="139680" y="-12960"/>
            <a:ext cx="1382400" cy="803880"/>
            <a:chOff x="139680" y="-12960"/>
            <a:chExt cx="1382400" cy="803880"/>
          </a:xfrm>
        </p:grpSpPr>
        <p:sp>
          <p:nvSpPr>
            <p:cNvPr id="410" name="CustomShape 29"/>
            <p:cNvSpPr/>
            <p:nvPr/>
          </p:nvSpPr>
          <p:spPr>
            <a:xfrm>
              <a:off x="139680" y="-12960"/>
              <a:ext cx="366840" cy="243360"/>
            </a:xfrm>
            <a:custGeom>
              <a:avLst/>
              <a:gdLst/>
              <a:ahLst/>
              <a:cxn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411" name="CustomShape 30"/>
            <p:cNvSpPr/>
            <p:nvPr/>
          </p:nvSpPr>
          <p:spPr>
            <a:xfrm>
              <a:off x="341280" y="-3240"/>
              <a:ext cx="1180800" cy="794160"/>
            </a:xfrm>
            <a:custGeom>
              <a:avLst/>
              <a:gdLst/>
              <a:ahLst/>
              <a:cxn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412" name="CustomShape 31"/>
            <p:cNvSpPr/>
            <p:nvPr/>
          </p:nvSpPr>
          <p:spPr>
            <a:xfrm>
              <a:off x="341280" y="-3240"/>
              <a:ext cx="1085400" cy="733680"/>
            </a:xfrm>
            <a:custGeom>
              <a:avLst/>
              <a:gdLst/>
              <a:ahLst/>
              <a:cxn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413" name="CustomShape 32"/>
            <p:cNvSpPr/>
            <p:nvPr/>
          </p:nvSpPr>
          <p:spPr>
            <a:xfrm>
              <a:off x="487080" y="29160"/>
              <a:ext cx="697320" cy="315000"/>
            </a:xfrm>
            <a:custGeom>
              <a:avLst/>
              <a:gdLst/>
              <a:ahLst/>
              <a:cxn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414" name="CustomShape 33"/>
            <p:cNvSpPr/>
            <p:nvPr/>
          </p:nvSpPr>
          <p:spPr>
            <a:xfrm>
              <a:off x="659160" y="-3240"/>
              <a:ext cx="99000" cy="78120"/>
            </a:xfrm>
            <a:custGeom>
              <a:avLst/>
              <a:gdLst/>
              <a:ahLst/>
              <a:cxn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415" name="CustomShape 34"/>
            <p:cNvSpPr/>
            <p:nvPr/>
          </p:nvSpPr>
          <p:spPr>
            <a:xfrm>
              <a:off x="530280" y="-3240"/>
              <a:ext cx="12240" cy="38880"/>
            </a:xfrm>
            <a:custGeom>
              <a:avLst/>
              <a:gdLst/>
              <a:ahLst/>
              <a:cxn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416" name="CustomShape 35"/>
            <p:cNvSpPr/>
            <p:nvPr/>
          </p:nvSpPr>
          <p:spPr>
            <a:xfrm>
              <a:off x="447840" y="125640"/>
              <a:ext cx="75240" cy="293760"/>
            </a:xfrm>
            <a:custGeom>
              <a:avLst/>
              <a:gdLst/>
              <a:ahLst/>
              <a:cxn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417" name="CustomShape 36"/>
            <p:cNvSpPr/>
            <p:nvPr/>
          </p:nvSpPr>
          <p:spPr>
            <a:xfrm>
              <a:off x="569520" y="155160"/>
              <a:ext cx="194400" cy="475920"/>
            </a:xfrm>
            <a:custGeom>
              <a:avLst/>
              <a:gdLst/>
              <a:ahLst/>
              <a:cxn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scrgbClr r="0" g="0" b="0"/>
            </a:lnRef>
            <a:fillRef idx="0">
              <a:scrgbClr r="0" g="0" b="0"/>
            </a:fillRef>
            <a:effectRef idx="0">
              <a:scrgbClr r="0" g="0" b="0"/>
            </a:effectRef>
            <a:fontRef idx="minor"/>
          </p:style>
        </p:sp>
      </p:grpSp>
      <p:grpSp>
        <p:nvGrpSpPr>
          <p:cNvPr id="418" name="Group 37"/>
          <p:cNvGrpSpPr/>
          <p:nvPr/>
        </p:nvGrpSpPr>
        <p:grpSpPr>
          <a:xfrm>
            <a:off x="0" y="5007600"/>
            <a:ext cx="687600" cy="1147320"/>
            <a:chOff x="0" y="5007600"/>
            <a:chExt cx="687600" cy="1147320"/>
          </a:xfrm>
        </p:grpSpPr>
        <p:sp>
          <p:nvSpPr>
            <p:cNvPr id="419" name="CustomShape 38"/>
            <p:cNvSpPr/>
            <p:nvPr/>
          </p:nvSpPr>
          <p:spPr>
            <a:xfrm>
              <a:off x="0" y="5007600"/>
              <a:ext cx="687600" cy="1064880"/>
            </a:xfrm>
            <a:custGeom>
              <a:avLst/>
              <a:gdLst/>
              <a:ahLst/>
              <a:cxn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420" name="CustomShape 39"/>
            <p:cNvSpPr/>
            <p:nvPr/>
          </p:nvSpPr>
          <p:spPr>
            <a:xfrm>
              <a:off x="0" y="5082840"/>
              <a:ext cx="618120" cy="886320"/>
            </a:xfrm>
            <a:custGeom>
              <a:avLst/>
              <a:gdLst/>
              <a:ahLst/>
              <a:cxn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scrgbClr r="0" g="0" b="0"/>
            </a:lnRef>
            <a:fillRef idx="0">
              <a:scrgbClr r="0" g="0" b="0"/>
            </a:fillRef>
            <a:effectRef idx="0">
              <a:scrgbClr r="0" g="0" b="0"/>
            </a:effectRef>
            <a:fontRef idx="minor"/>
          </p:style>
        </p:sp>
        <p:sp>
          <p:nvSpPr>
            <p:cNvPr id="421" name="CustomShape 40"/>
            <p:cNvSpPr/>
            <p:nvPr/>
          </p:nvSpPr>
          <p:spPr>
            <a:xfrm>
              <a:off x="59760" y="5316120"/>
              <a:ext cx="203760" cy="553680"/>
            </a:xfrm>
            <a:custGeom>
              <a:avLst/>
              <a:gdLst/>
              <a:ahLst/>
              <a:cxn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422" name="CustomShape 41"/>
            <p:cNvSpPr/>
            <p:nvPr/>
          </p:nvSpPr>
          <p:spPr>
            <a:xfrm>
              <a:off x="162360" y="5610960"/>
              <a:ext cx="351720" cy="187920"/>
            </a:xfrm>
            <a:custGeom>
              <a:avLst/>
              <a:gdLst/>
              <a:ahLst/>
              <a:cxn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423" name="CustomShape 42"/>
            <p:cNvSpPr/>
            <p:nvPr/>
          </p:nvSpPr>
          <p:spPr>
            <a:xfrm>
              <a:off x="110520" y="5865480"/>
              <a:ext cx="232920" cy="56160"/>
            </a:xfrm>
            <a:custGeom>
              <a:avLst/>
              <a:gdLst/>
              <a:ahLst/>
              <a:cxn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424" name="CustomShape 43"/>
            <p:cNvSpPr/>
            <p:nvPr/>
          </p:nvSpPr>
          <p:spPr>
            <a:xfrm>
              <a:off x="0" y="5666040"/>
              <a:ext cx="93240" cy="88560"/>
            </a:xfrm>
            <a:custGeom>
              <a:avLst/>
              <a:gdLst/>
              <a:ahLst/>
              <a:cxn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425" name="CustomShape 44"/>
            <p:cNvSpPr/>
            <p:nvPr/>
          </p:nvSpPr>
          <p:spPr>
            <a:xfrm>
              <a:off x="0" y="5825160"/>
              <a:ext cx="73080" cy="25560"/>
            </a:xfrm>
            <a:custGeom>
              <a:avLst/>
              <a:gdLst/>
              <a:ahLst/>
              <a:cxn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426" name="CustomShape 45"/>
            <p:cNvSpPr/>
            <p:nvPr/>
          </p:nvSpPr>
          <p:spPr>
            <a:xfrm>
              <a:off x="1440" y="5938920"/>
              <a:ext cx="127080" cy="216000"/>
            </a:xfrm>
            <a:custGeom>
              <a:avLst/>
              <a:gdLst/>
              <a:ahLst/>
              <a:cxn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scrgbClr r="0" g="0" b="0"/>
            </a:lnRef>
            <a:fillRef idx="0">
              <a:scrgbClr r="0" g="0" b="0"/>
            </a:fillRef>
            <a:effectRef idx="0">
              <a:scrgbClr r="0" g="0" b="0"/>
            </a:effectRef>
            <a:fontRef idx="minor"/>
          </p:style>
        </p:sp>
      </p:grpSp>
      <p:grpSp>
        <p:nvGrpSpPr>
          <p:cNvPr id="427" name="Group 46"/>
          <p:cNvGrpSpPr/>
          <p:nvPr/>
        </p:nvGrpSpPr>
        <p:grpSpPr>
          <a:xfrm>
            <a:off x="11003040" y="-6840"/>
            <a:ext cx="929160" cy="946800"/>
            <a:chOff x="11003040" y="-6840"/>
            <a:chExt cx="929160" cy="946800"/>
          </a:xfrm>
        </p:grpSpPr>
        <p:sp>
          <p:nvSpPr>
            <p:cNvPr id="428" name="CustomShape 47"/>
            <p:cNvSpPr/>
            <p:nvPr/>
          </p:nvSpPr>
          <p:spPr>
            <a:xfrm rot="19948200">
              <a:off x="11130120" y="108360"/>
              <a:ext cx="674640" cy="716040"/>
            </a:xfrm>
            <a:custGeom>
              <a:avLst/>
              <a:gdLst/>
              <a:ahLst/>
              <a:cxn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429" name="CustomShape 48"/>
            <p:cNvSpPr/>
            <p:nvPr/>
          </p:nvSpPr>
          <p:spPr>
            <a:xfrm rot="19948200">
              <a:off x="11175480" y="151560"/>
              <a:ext cx="572040" cy="580680"/>
            </a:xfrm>
            <a:custGeom>
              <a:avLst/>
              <a:gdLst/>
              <a:ahLst/>
              <a:cxn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scrgbClr r="0" g="0" b="0"/>
            </a:lnRef>
            <a:fillRef idx="0">
              <a:scrgbClr r="0" g="0" b="0"/>
            </a:fillRef>
            <a:effectRef idx="0">
              <a:scrgbClr r="0" g="0" b="0"/>
            </a:effectRef>
            <a:fontRef idx="minor"/>
          </p:style>
        </p:sp>
        <p:sp>
          <p:nvSpPr>
            <p:cNvPr id="430" name="CustomShape 49"/>
            <p:cNvSpPr/>
            <p:nvPr/>
          </p:nvSpPr>
          <p:spPr>
            <a:xfrm rot="19948200">
              <a:off x="11430720" y="305280"/>
              <a:ext cx="94320" cy="403200"/>
            </a:xfrm>
            <a:custGeom>
              <a:avLst/>
              <a:gdLst/>
              <a:ahLst/>
              <a:cxn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431" name="CustomShape 50"/>
            <p:cNvSpPr/>
            <p:nvPr/>
          </p:nvSpPr>
          <p:spPr>
            <a:xfrm rot="19948200">
              <a:off x="11298960" y="471600"/>
              <a:ext cx="183600" cy="195840"/>
            </a:xfrm>
            <a:custGeom>
              <a:avLst/>
              <a:gdLst/>
              <a:ahLst/>
              <a:cxn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432" name="CustomShape 51"/>
            <p:cNvSpPr/>
            <p:nvPr/>
          </p:nvSpPr>
          <p:spPr>
            <a:xfrm rot="19948200">
              <a:off x="11405520" y="681840"/>
              <a:ext cx="160200" cy="54720"/>
            </a:xfrm>
            <a:custGeom>
              <a:avLst/>
              <a:gdLst/>
              <a:ahLst/>
              <a:cxn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433" name="CustomShape 52"/>
            <p:cNvSpPr/>
            <p:nvPr/>
          </p:nvSpPr>
          <p:spPr>
            <a:xfrm rot="19948200">
              <a:off x="11518560" y="410040"/>
              <a:ext cx="223920" cy="150480"/>
            </a:xfrm>
            <a:custGeom>
              <a:avLst/>
              <a:gdLst/>
              <a:ahLst/>
              <a:cxn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434" name="CustomShape 53"/>
            <p:cNvSpPr/>
            <p:nvPr/>
          </p:nvSpPr>
          <p:spPr>
            <a:xfrm rot="19948200">
              <a:off x="11570760" y="576000"/>
              <a:ext cx="216000" cy="68040"/>
            </a:xfrm>
            <a:custGeom>
              <a:avLst/>
              <a:gdLst/>
              <a:ahLst/>
              <a:cxn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435" name="CustomShape 54"/>
            <p:cNvSpPr/>
            <p:nvPr/>
          </p:nvSpPr>
          <p:spPr>
            <a:xfrm rot="19948200">
              <a:off x="11531160" y="724680"/>
              <a:ext cx="108000" cy="138240"/>
            </a:xfrm>
            <a:custGeom>
              <a:avLst/>
              <a:gdLst/>
              <a:ahLst/>
              <a:cxn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scrgbClr r="0" g="0" b="0"/>
            </a:lnRef>
            <a:fillRef idx="0">
              <a:scrgbClr r="0" g="0" b="0"/>
            </a:fillRef>
            <a:effectRef idx="0">
              <a:scrgbClr r="0" g="0" b="0"/>
            </a:effectRef>
            <a:fontRef idx="minor"/>
          </p:style>
        </p:sp>
      </p:grpSp>
      <p:grpSp>
        <p:nvGrpSpPr>
          <p:cNvPr id="436" name="Group 55"/>
          <p:cNvGrpSpPr/>
          <p:nvPr/>
        </p:nvGrpSpPr>
        <p:grpSpPr>
          <a:xfrm>
            <a:off x="10782360" y="2958840"/>
            <a:ext cx="1027800" cy="1140120"/>
            <a:chOff x="10782360" y="2958840"/>
            <a:chExt cx="1027800" cy="1140120"/>
          </a:xfrm>
        </p:grpSpPr>
        <p:sp>
          <p:nvSpPr>
            <p:cNvPr id="437" name="CustomShape 56"/>
            <p:cNvSpPr/>
            <p:nvPr/>
          </p:nvSpPr>
          <p:spPr>
            <a:xfrm flipH="1">
              <a:off x="11102040" y="3790080"/>
              <a:ext cx="201960" cy="308880"/>
            </a:xfrm>
            <a:custGeom>
              <a:avLst/>
              <a:gdLst/>
              <a:ahLst/>
              <a:cxn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438" name="CustomShape 57"/>
            <p:cNvSpPr/>
            <p:nvPr/>
          </p:nvSpPr>
          <p:spPr>
            <a:xfrm flipH="1">
              <a:off x="10782000" y="2958840"/>
              <a:ext cx="1027800" cy="975600"/>
            </a:xfrm>
            <a:custGeom>
              <a:avLst/>
              <a:gdLst/>
              <a:ahLst/>
              <a:cxn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439" name="CustomShape 58"/>
            <p:cNvSpPr/>
            <p:nvPr/>
          </p:nvSpPr>
          <p:spPr>
            <a:xfrm flipH="1">
              <a:off x="10889640" y="3037680"/>
              <a:ext cx="869760" cy="906120"/>
            </a:xfrm>
            <a:custGeom>
              <a:avLst/>
              <a:gdLst/>
              <a:ahLst/>
              <a:cxn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440" name="CustomShape 59"/>
            <p:cNvSpPr/>
            <p:nvPr/>
          </p:nvSpPr>
          <p:spPr>
            <a:xfrm flipH="1">
              <a:off x="11164680" y="3230640"/>
              <a:ext cx="283320" cy="573840"/>
            </a:xfrm>
            <a:custGeom>
              <a:avLst/>
              <a:gdLst/>
              <a:ahLst/>
              <a:cxn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441" name="CustomShape 60"/>
            <p:cNvSpPr/>
            <p:nvPr/>
          </p:nvSpPr>
          <p:spPr>
            <a:xfrm flipH="1">
              <a:off x="11028240" y="3279960"/>
              <a:ext cx="171000" cy="375840"/>
            </a:xfrm>
            <a:custGeom>
              <a:avLst/>
              <a:gdLst/>
              <a:ahLst/>
              <a:cxn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442" name="CustomShape 61"/>
            <p:cNvSpPr/>
            <p:nvPr/>
          </p:nvSpPr>
          <p:spPr>
            <a:xfrm flipH="1">
              <a:off x="10940040" y="3634920"/>
              <a:ext cx="217800" cy="135000"/>
            </a:xfrm>
            <a:custGeom>
              <a:avLst/>
              <a:gdLst/>
              <a:ahLst/>
              <a:cxn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443" name="CustomShape 62"/>
            <p:cNvSpPr/>
            <p:nvPr/>
          </p:nvSpPr>
          <p:spPr>
            <a:xfrm flipH="1">
              <a:off x="11237040" y="3774240"/>
              <a:ext cx="236520" cy="78480"/>
            </a:xfrm>
            <a:custGeom>
              <a:avLst/>
              <a:gdLst/>
              <a:ahLst/>
              <a:cxn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444" name="CustomShape 63"/>
            <p:cNvSpPr/>
            <p:nvPr/>
          </p:nvSpPr>
          <p:spPr>
            <a:xfrm flipH="1">
              <a:off x="11262600" y="3597480"/>
              <a:ext cx="401400" cy="148320"/>
            </a:xfrm>
            <a:custGeom>
              <a:avLst/>
              <a:gdLst/>
              <a:ahLst/>
              <a:cxn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scrgbClr r="0" g="0" b="0"/>
            </a:lnRef>
            <a:fillRef idx="0">
              <a:scrgbClr r="0" g="0" b="0"/>
            </a:fillRef>
            <a:effectRef idx="0">
              <a:scrgbClr r="0" g="0" b="0"/>
            </a:effectRef>
            <a:fontRef idx="minor"/>
          </p:style>
        </p:sp>
      </p:grpSp>
      <p:sp>
        <p:nvSpPr>
          <p:cNvPr id="445" name="PlaceHolder 64"/>
          <p:cNvSpPr>
            <a:spLocks noGrp="1"/>
          </p:cNvSpPr>
          <p:nvPr>
            <p:ph type="title"/>
          </p:nvPr>
        </p:nvSpPr>
        <p:spPr>
          <a:xfrm>
            <a:off x="1523880" y="78840"/>
            <a:ext cx="9133200" cy="1233000"/>
          </a:xfrm>
          <a:prstGeom prst="rect">
            <a:avLst/>
          </a:prstGeom>
        </p:spPr>
        <p:txBody>
          <a:bodyPr anchor="b">
            <a:noAutofit/>
          </a:bodyPr>
          <a:lstStyle/>
          <a:p>
            <a:pPr>
              <a:lnSpc>
                <a:spcPct val="90000"/>
              </a:lnSpc>
            </a:pPr>
            <a:r>
              <a:rPr lang="en-US" sz="3400" b="0" strike="noStrike" spc="-1">
                <a:solidFill>
                  <a:srgbClr val="000000"/>
                </a:solidFill>
                <a:latin typeface="微软雅黑"/>
                <a:ea typeface="微软雅黑"/>
              </a:rPr>
              <a:t>单击此处编辑母版标题样式</a:t>
            </a:r>
            <a:endParaRPr lang="en-US" sz="3400" b="0" strike="noStrike" spc="-1">
              <a:solidFill>
                <a:srgbClr val="000000"/>
              </a:solidFill>
              <a:latin typeface="Cambria"/>
            </a:endParaRPr>
          </a:p>
        </p:txBody>
      </p:sp>
      <p:sp>
        <p:nvSpPr>
          <p:cNvPr id="446" name="PlaceHolder 65"/>
          <p:cNvSpPr>
            <a:spLocks noGrp="1"/>
          </p:cNvSpPr>
          <p:nvPr>
            <p:ph type="body"/>
          </p:nvPr>
        </p:nvSpPr>
        <p:spPr>
          <a:xfrm>
            <a:off x="1528560" y="1486080"/>
            <a:ext cx="9134640" cy="4152600"/>
          </a:xfrm>
          <a:prstGeom prst="rect">
            <a:avLst/>
          </a:prstGeom>
        </p:spPr>
        <p:txBody>
          <a:bodyPr>
            <a:noAutofit/>
          </a:bodyPr>
          <a:lstStyle/>
          <a:p>
            <a:pPr marL="274320" indent="-228240">
              <a:lnSpc>
                <a:spcPct val="100000"/>
              </a:lnSpc>
              <a:spcBef>
                <a:spcPts val="1800"/>
              </a:spcBef>
              <a:buClr>
                <a:srgbClr val="404040"/>
              </a:buClr>
              <a:buFont typeface="Arial"/>
              <a:buChar char="•"/>
            </a:pPr>
            <a:r>
              <a:rPr lang="zh-CN" sz="2000" b="0" strike="noStrike" spc="-1">
                <a:solidFill>
                  <a:srgbClr val="000000"/>
                </a:solidFill>
                <a:latin typeface="微软雅黑"/>
                <a:ea typeface="微软雅黑"/>
              </a:rPr>
              <a:t>单击此处编辑母版文本样式</a:t>
            </a:r>
            <a:endParaRPr lang="zh-CN" sz="2000" b="0" strike="noStrike" spc="-1">
              <a:solidFill>
                <a:srgbClr val="000000"/>
              </a:solidFill>
              <a:latin typeface="微软雅黑"/>
            </a:endParaRPr>
          </a:p>
          <a:p>
            <a:pPr marL="594360" lvl="1" indent="-228240">
              <a:lnSpc>
                <a:spcPct val="100000"/>
              </a:lnSpc>
              <a:spcBef>
                <a:spcPts val="1001"/>
              </a:spcBef>
              <a:buClr>
                <a:srgbClr val="404040"/>
              </a:buClr>
              <a:buFont typeface="Arial"/>
              <a:buChar char="•"/>
            </a:pPr>
            <a:r>
              <a:rPr lang="zh-CN" sz="1800" b="0" strike="noStrike" spc="-1">
                <a:solidFill>
                  <a:srgbClr val="000000"/>
                </a:solidFill>
                <a:latin typeface="微软雅黑"/>
                <a:ea typeface="微软雅黑"/>
              </a:rPr>
              <a:t>第二级</a:t>
            </a:r>
            <a:endParaRPr lang="zh-CN" sz="1800" b="0" strike="noStrike" spc="-1">
              <a:solidFill>
                <a:srgbClr val="000000"/>
              </a:solidFill>
              <a:latin typeface="微软雅黑"/>
            </a:endParaRPr>
          </a:p>
          <a:p>
            <a:pPr marL="914400" lvl="2" indent="-228240">
              <a:lnSpc>
                <a:spcPct val="100000"/>
              </a:lnSpc>
              <a:spcBef>
                <a:spcPts val="799"/>
              </a:spcBef>
              <a:buClr>
                <a:srgbClr val="404040"/>
              </a:buClr>
              <a:buFont typeface="Arial"/>
              <a:buChar char="•"/>
            </a:pPr>
            <a:r>
              <a:rPr lang="zh-CN" sz="1600" b="0" strike="noStrike" spc="-1">
                <a:solidFill>
                  <a:srgbClr val="000000"/>
                </a:solidFill>
                <a:latin typeface="微软雅黑"/>
                <a:ea typeface="微软雅黑"/>
              </a:rPr>
              <a:t>第三级</a:t>
            </a:r>
            <a:endParaRPr lang="zh-CN" sz="1600" b="0" strike="noStrike" spc="-1">
              <a:solidFill>
                <a:srgbClr val="000000"/>
              </a:solidFill>
              <a:latin typeface="微软雅黑"/>
            </a:endParaRPr>
          </a:p>
          <a:p>
            <a:pPr marL="1234440" lvl="3"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第四级</a:t>
            </a:r>
            <a:endParaRPr lang="zh-CN" sz="1400" b="0" strike="noStrike" spc="-1">
              <a:solidFill>
                <a:srgbClr val="000000"/>
              </a:solidFill>
              <a:latin typeface="微软雅黑"/>
            </a:endParaRPr>
          </a:p>
          <a:p>
            <a:pPr marL="1554480" lvl="4"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第五级</a:t>
            </a:r>
            <a:endParaRPr lang="zh-CN" sz="1400" b="0" strike="noStrike" spc="-1">
              <a:solidFill>
                <a:srgbClr val="000000"/>
              </a:solidFill>
              <a:latin typeface="微软雅黑"/>
            </a:endParaRPr>
          </a:p>
        </p:txBody>
      </p:sp>
      <p:sp>
        <p:nvSpPr>
          <p:cNvPr id="447" name="PlaceHolder 66"/>
          <p:cNvSpPr>
            <a:spLocks noGrp="1"/>
          </p:cNvSpPr>
          <p:nvPr>
            <p:ph type="dt"/>
          </p:nvPr>
        </p:nvSpPr>
        <p:spPr>
          <a:xfrm>
            <a:off x="8875800" y="6602040"/>
            <a:ext cx="959760" cy="237240"/>
          </a:xfrm>
          <a:prstGeom prst="rect">
            <a:avLst/>
          </a:prstGeom>
        </p:spPr>
        <p:txBody>
          <a:bodyPr anchor="ctr">
            <a:noAutofit/>
          </a:bodyPr>
          <a:lstStyle/>
          <a:p>
            <a:pPr algn="r">
              <a:lnSpc>
                <a:spcPct val="100000"/>
              </a:lnSpc>
            </a:pPr>
            <a:fld id="{738B35C3-D166-4604-A391-1717C54A4A46}" type="datetime">
              <a:rPr lang="en-US" sz="800" b="0" strike="noStrike" spc="-1">
                <a:solidFill>
                  <a:srgbClr val="000000"/>
                </a:solidFill>
                <a:latin typeface="微软雅黑"/>
                <a:ea typeface="微软雅黑"/>
              </a:rPr>
              <a:t>12/23/2019</a:t>
            </a:fld>
            <a:endParaRPr lang="en-US" sz="800" b="0" strike="noStrike" spc="-1">
              <a:latin typeface="Times New Roman"/>
            </a:endParaRPr>
          </a:p>
        </p:txBody>
      </p:sp>
      <p:sp>
        <p:nvSpPr>
          <p:cNvPr id="448" name="PlaceHolder 67"/>
          <p:cNvSpPr>
            <a:spLocks noGrp="1"/>
          </p:cNvSpPr>
          <p:nvPr>
            <p:ph type="ftr"/>
          </p:nvPr>
        </p:nvSpPr>
        <p:spPr>
          <a:xfrm>
            <a:off x="1522440" y="6602040"/>
            <a:ext cx="6978240" cy="237240"/>
          </a:xfrm>
          <a:prstGeom prst="rect">
            <a:avLst/>
          </a:prstGeom>
        </p:spPr>
        <p:txBody>
          <a:bodyPr anchor="ctr">
            <a:noAutofit/>
          </a:bodyPr>
          <a:lstStyle/>
          <a:p>
            <a:endParaRPr lang="en-US" sz="2400" b="0" strike="noStrike" spc="-1">
              <a:latin typeface="Times New Roman"/>
            </a:endParaRPr>
          </a:p>
        </p:txBody>
      </p:sp>
      <p:sp>
        <p:nvSpPr>
          <p:cNvPr id="449" name="PlaceHolder 68"/>
          <p:cNvSpPr>
            <a:spLocks noGrp="1"/>
          </p:cNvSpPr>
          <p:nvPr>
            <p:ph type="sldNum"/>
          </p:nvPr>
        </p:nvSpPr>
        <p:spPr>
          <a:xfrm>
            <a:off x="10023480" y="6602040"/>
            <a:ext cx="639720" cy="237240"/>
          </a:xfrm>
          <a:prstGeom prst="rect">
            <a:avLst/>
          </a:prstGeom>
        </p:spPr>
        <p:txBody>
          <a:bodyPr anchor="ctr">
            <a:noAutofit/>
          </a:bodyPr>
          <a:lstStyle/>
          <a:p>
            <a:pPr algn="r">
              <a:lnSpc>
                <a:spcPct val="100000"/>
              </a:lnSpc>
            </a:pPr>
            <a:fld id="{E1CED88A-7561-4277-8342-4148C483AFD6}" type="slidenum">
              <a:rPr lang="en-US" sz="800" b="0" strike="noStrike" spc="-1">
                <a:solidFill>
                  <a:srgbClr val="000000"/>
                </a:solidFill>
                <a:latin typeface="微软雅黑"/>
                <a:ea typeface="微软雅黑"/>
              </a:rPr>
              <a:t>‹#›</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6" name="CustomShape 1"/>
          <p:cNvSpPr/>
          <p:nvPr/>
        </p:nvSpPr>
        <p:spPr>
          <a:xfrm>
            <a:off x="8761320" y="5521680"/>
            <a:ext cx="3428280" cy="133596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487" name="CustomShape 2"/>
          <p:cNvSpPr/>
          <p:nvPr/>
        </p:nvSpPr>
        <p:spPr>
          <a:xfrm>
            <a:off x="0" y="5652000"/>
            <a:ext cx="11414880" cy="1205640"/>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scrgbClr r="0" g="0" b="0"/>
          </a:lnRef>
          <a:fillRef idx="0">
            <a:scrgbClr r="0" g="0" b="0"/>
          </a:fillRef>
          <a:effectRef idx="0">
            <a:scrgbClr r="0" g="0" b="0"/>
          </a:effectRef>
          <a:fontRef idx="minor"/>
        </p:style>
      </p:sp>
      <p:sp>
        <p:nvSpPr>
          <p:cNvPr id="488" name="CustomShape 3"/>
          <p:cNvSpPr/>
          <p:nvPr/>
        </p:nvSpPr>
        <p:spPr>
          <a:xfrm>
            <a:off x="-13680" y="5865120"/>
            <a:ext cx="11414880" cy="1004040"/>
          </a:xfrm>
          <a:custGeom>
            <a:avLst/>
            <a:gdLst/>
            <a:ahLst/>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scrgbClr r="0" g="0" b="0"/>
          </a:lnRef>
          <a:fillRef idx="0">
            <a:scrgbClr r="0" g="0" b="0"/>
          </a:fillRef>
          <a:effectRef idx="0">
            <a:scrgbClr r="0" g="0" b="0"/>
          </a:effectRef>
          <a:fontRef idx="minor"/>
        </p:style>
      </p:sp>
      <p:grpSp>
        <p:nvGrpSpPr>
          <p:cNvPr id="489" name="Group 4"/>
          <p:cNvGrpSpPr/>
          <p:nvPr/>
        </p:nvGrpSpPr>
        <p:grpSpPr>
          <a:xfrm>
            <a:off x="11647800" y="947520"/>
            <a:ext cx="426240" cy="400320"/>
            <a:chOff x="11647800" y="947520"/>
            <a:chExt cx="426240" cy="400320"/>
          </a:xfrm>
        </p:grpSpPr>
        <p:sp>
          <p:nvSpPr>
            <p:cNvPr id="490" name="CustomShape 5"/>
            <p:cNvSpPr/>
            <p:nvPr/>
          </p:nvSpPr>
          <p:spPr>
            <a:xfrm>
              <a:off x="11993760" y="960120"/>
              <a:ext cx="80280" cy="112320"/>
            </a:xfrm>
            <a:custGeom>
              <a:avLst/>
              <a:gdLst/>
              <a:ahLst/>
              <a:cxn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scrgbClr r="0" g="0" b="0"/>
            </a:lnRef>
            <a:fillRef idx="0">
              <a:scrgbClr r="0" g="0" b="0"/>
            </a:fillRef>
            <a:effectRef idx="0">
              <a:scrgbClr r="0" g="0" b="0"/>
            </a:effectRef>
            <a:fontRef idx="minor"/>
          </p:style>
        </p:sp>
        <p:sp>
          <p:nvSpPr>
            <p:cNvPr id="491" name="CustomShape 6"/>
            <p:cNvSpPr/>
            <p:nvPr/>
          </p:nvSpPr>
          <p:spPr>
            <a:xfrm>
              <a:off x="11647800" y="947520"/>
              <a:ext cx="426240" cy="400320"/>
            </a:xfrm>
            <a:custGeom>
              <a:avLst/>
              <a:gdLst/>
              <a:ahLst/>
              <a:cxn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492" name="CustomShape 7"/>
            <p:cNvSpPr/>
            <p:nvPr/>
          </p:nvSpPr>
          <p:spPr>
            <a:xfrm>
              <a:off x="11688840" y="947520"/>
              <a:ext cx="375840" cy="378720"/>
            </a:xfrm>
            <a:custGeom>
              <a:avLst/>
              <a:gdLst/>
              <a:ahLst/>
              <a:cxn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scrgbClr r="0" g="0" b="0"/>
            </a:lnRef>
            <a:fillRef idx="0">
              <a:scrgbClr r="0" g="0" b="0"/>
            </a:fillRef>
            <a:effectRef idx="0">
              <a:scrgbClr r="0" g="0" b="0"/>
            </a:effectRef>
            <a:fontRef idx="minor"/>
          </p:style>
        </p:sp>
        <p:sp>
          <p:nvSpPr>
            <p:cNvPr id="493" name="CustomShape 8"/>
            <p:cNvSpPr/>
            <p:nvPr/>
          </p:nvSpPr>
          <p:spPr>
            <a:xfrm>
              <a:off x="11787120" y="1067400"/>
              <a:ext cx="213480" cy="119520"/>
            </a:xfrm>
            <a:custGeom>
              <a:avLst/>
              <a:gdLst/>
              <a:ahLst/>
              <a:cxn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494" name="CustomShape 9"/>
            <p:cNvSpPr/>
            <p:nvPr/>
          </p:nvSpPr>
          <p:spPr>
            <a:xfrm>
              <a:off x="11925720" y="1117080"/>
              <a:ext cx="60480" cy="155520"/>
            </a:xfrm>
            <a:custGeom>
              <a:avLst/>
              <a:gdLst/>
              <a:ahLst/>
              <a:cxn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495" name="CustomShape 10"/>
            <p:cNvSpPr/>
            <p:nvPr/>
          </p:nvSpPr>
          <p:spPr>
            <a:xfrm>
              <a:off x="12006000" y="1094400"/>
              <a:ext cx="38880" cy="92520"/>
            </a:xfrm>
            <a:custGeom>
              <a:avLst/>
              <a:gdLst/>
              <a:ahLst/>
              <a:cxn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496" name="CustomShape 11"/>
            <p:cNvSpPr/>
            <p:nvPr/>
          </p:nvSpPr>
          <p:spPr>
            <a:xfrm>
              <a:off x="11930760" y="990000"/>
              <a:ext cx="55440" cy="80280"/>
            </a:xfrm>
            <a:custGeom>
              <a:avLst/>
              <a:gdLst/>
              <a:ahLst/>
              <a:cxn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497" name="CustomShape 12"/>
            <p:cNvSpPr/>
            <p:nvPr/>
          </p:nvSpPr>
          <p:spPr>
            <a:xfrm>
              <a:off x="11810880" y="1018800"/>
              <a:ext cx="144360" cy="70920"/>
            </a:xfrm>
            <a:custGeom>
              <a:avLst/>
              <a:gdLst/>
              <a:ahLst/>
              <a:cxn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scrgbClr r="0" g="0" b="0"/>
            </a:lnRef>
            <a:fillRef idx="0">
              <a:scrgbClr r="0" g="0" b="0"/>
            </a:fillRef>
            <a:effectRef idx="0">
              <a:scrgbClr r="0" g="0" b="0"/>
            </a:effectRef>
            <a:fontRef idx="minor"/>
          </p:style>
        </p:sp>
      </p:grpSp>
      <p:grpSp>
        <p:nvGrpSpPr>
          <p:cNvPr id="498" name="Group 13"/>
          <p:cNvGrpSpPr/>
          <p:nvPr/>
        </p:nvGrpSpPr>
        <p:grpSpPr>
          <a:xfrm>
            <a:off x="11309040" y="6212160"/>
            <a:ext cx="875160" cy="645480"/>
            <a:chOff x="11309040" y="6212160"/>
            <a:chExt cx="875160" cy="645480"/>
          </a:xfrm>
        </p:grpSpPr>
        <p:sp>
          <p:nvSpPr>
            <p:cNvPr id="499" name="CustomShape 14"/>
            <p:cNvSpPr/>
            <p:nvPr/>
          </p:nvSpPr>
          <p:spPr>
            <a:xfrm>
              <a:off x="11309040" y="6212160"/>
              <a:ext cx="875160" cy="645480"/>
            </a:xfrm>
            <a:custGeom>
              <a:avLst/>
              <a:gdLst/>
              <a:ahLst/>
              <a:cxn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500" name="CustomShape 15"/>
            <p:cNvSpPr/>
            <p:nvPr/>
          </p:nvSpPr>
          <p:spPr>
            <a:xfrm>
              <a:off x="11401560" y="6301800"/>
              <a:ext cx="782640" cy="555840"/>
            </a:xfrm>
            <a:custGeom>
              <a:avLst/>
              <a:gdLst/>
              <a:ahLst/>
              <a:cxn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scrgbClr r="0" g="0" b="0"/>
            </a:lnRef>
            <a:fillRef idx="0">
              <a:scrgbClr r="0" g="0" b="0"/>
            </a:fillRef>
            <a:effectRef idx="0">
              <a:scrgbClr r="0" g="0" b="0"/>
            </a:effectRef>
            <a:fontRef idx="minor"/>
          </p:style>
        </p:sp>
        <p:sp>
          <p:nvSpPr>
            <p:cNvPr id="501" name="CustomShape 16"/>
            <p:cNvSpPr/>
            <p:nvPr/>
          </p:nvSpPr>
          <p:spPr>
            <a:xfrm>
              <a:off x="11630880" y="6687360"/>
              <a:ext cx="552960" cy="108360"/>
            </a:xfrm>
            <a:custGeom>
              <a:avLst/>
              <a:gdLst/>
              <a:ahLst/>
              <a:cxn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502" name="CustomShape 17"/>
            <p:cNvSpPr/>
            <p:nvPr/>
          </p:nvSpPr>
          <p:spPr>
            <a:xfrm>
              <a:off x="12039120" y="6764040"/>
              <a:ext cx="60480" cy="93600"/>
            </a:xfrm>
            <a:custGeom>
              <a:avLst/>
              <a:gdLst/>
              <a:ahLst/>
              <a:cxn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503" name="CustomShape 18"/>
            <p:cNvSpPr/>
            <p:nvPr/>
          </p:nvSpPr>
          <p:spPr>
            <a:xfrm>
              <a:off x="12170160" y="6446160"/>
              <a:ext cx="13680" cy="46080"/>
            </a:xfrm>
            <a:custGeom>
              <a:avLst/>
              <a:gdLst/>
              <a:ahLst/>
              <a:cxn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504" name="CustomShape 19"/>
            <p:cNvSpPr/>
            <p:nvPr/>
          </p:nvSpPr>
          <p:spPr>
            <a:xfrm>
              <a:off x="11881440" y="6365160"/>
              <a:ext cx="228960" cy="328320"/>
            </a:xfrm>
            <a:custGeom>
              <a:avLst/>
              <a:gdLst/>
              <a:ahLst/>
              <a:cxn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scrgbClr r="0" g="0" b="0"/>
            </a:lnRef>
            <a:fillRef idx="0">
              <a:scrgbClr r="0" g="0" b="0"/>
            </a:fillRef>
            <a:effectRef idx="0">
              <a:scrgbClr r="0" g="0" b="0"/>
            </a:effectRef>
            <a:fontRef idx="minor"/>
          </p:style>
        </p:sp>
      </p:grpSp>
      <p:grpSp>
        <p:nvGrpSpPr>
          <p:cNvPr id="505" name="Group 20"/>
          <p:cNvGrpSpPr/>
          <p:nvPr/>
        </p:nvGrpSpPr>
        <p:grpSpPr>
          <a:xfrm>
            <a:off x="2520" y="2873880"/>
            <a:ext cx="596880" cy="789120"/>
            <a:chOff x="2520" y="2873880"/>
            <a:chExt cx="596880" cy="789120"/>
          </a:xfrm>
        </p:grpSpPr>
        <p:sp>
          <p:nvSpPr>
            <p:cNvPr id="506" name="CustomShape 21"/>
            <p:cNvSpPr/>
            <p:nvPr/>
          </p:nvSpPr>
          <p:spPr>
            <a:xfrm>
              <a:off x="2520" y="2873880"/>
              <a:ext cx="596880" cy="789120"/>
            </a:xfrm>
            <a:custGeom>
              <a:avLst/>
              <a:gdLst/>
              <a:ahLst/>
              <a:cxn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507" name="CustomShape 22"/>
            <p:cNvSpPr/>
            <p:nvPr/>
          </p:nvSpPr>
          <p:spPr>
            <a:xfrm>
              <a:off x="2520" y="2927880"/>
              <a:ext cx="540720" cy="689760"/>
            </a:xfrm>
            <a:custGeom>
              <a:avLst/>
              <a:gdLst/>
              <a:ahLst/>
              <a:cxn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scrgbClr r="0" g="0" b="0"/>
            </a:lnRef>
            <a:fillRef idx="0">
              <a:scrgbClr r="0" g="0" b="0"/>
            </a:fillRef>
            <a:effectRef idx="0">
              <a:scrgbClr r="0" g="0" b="0"/>
            </a:effectRef>
            <a:fontRef idx="minor"/>
          </p:style>
        </p:sp>
        <p:sp>
          <p:nvSpPr>
            <p:cNvPr id="508" name="CustomShape 23"/>
            <p:cNvSpPr/>
            <p:nvPr/>
          </p:nvSpPr>
          <p:spPr>
            <a:xfrm>
              <a:off x="45360" y="3138840"/>
              <a:ext cx="336600" cy="292680"/>
            </a:xfrm>
            <a:custGeom>
              <a:avLst/>
              <a:gdLst/>
              <a:ahLst/>
              <a:cxn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509" name="CustomShape 24"/>
            <p:cNvSpPr/>
            <p:nvPr/>
          </p:nvSpPr>
          <p:spPr>
            <a:xfrm>
              <a:off x="30600" y="3039840"/>
              <a:ext cx="73800" cy="289800"/>
            </a:xfrm>
            <a:custGeom>
              <a:avLst/>
              <a:gdLst/>
              <a:ahLst/>
              <a:cxn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510" name="CustomShape 25"/>
            <p:cNvSpPr/>
            <p:nvPr/>
          </p:nvSpPr>
          <p:spPr>
            <a:xfrm>
              <a:off x="2520" y="3368160"/>
              <a:ext cx="30600" cy="27720"/>
            </a:xfrm>
            <a:custGeom>
              <a:avLst/>
              <a:gdLst/>
              <a:ahLst/>
              <a:cxn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511" name="CustomShape 26"/>
            <p:cNvSpPr/>
            <p:nvPr/>
          </p:nvSpPr>
          <p:spPr>
            <a:xfrm>
              <a:off x="115560" y="3373200"/>
              <a:ext cx="285840" cy="81720"/>
            </a:xfrm>
            <a:custGeom>
              <a:avLst/>
              <a:gdLst/>
              <a:ahLst/>
              <a:cxn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512" name="CustomShape 27"/>
            <p:cNvSpPr/>
            <p:nvPr/>
          </p:nvSpPr>
          <p:spPr>
            <a:xfrm>
              <a:off x="54360" y="3417120"/>
              <a:ext cx="190800" cy="146520"/>
            </a:xfrm>
            <a:custGeom>
              <a:avLst/>
              <a:gdLst/>
              <a:ahLst/>
              <a:cxn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scrgbClr r="0" g="0" b="0"/>
            </a:lnRef>
            <a:fillRef idx="0">
              <a:scrgbClr r="0" g="0" b="0"/>
            </a:fillRef>
            <a:effectRef idx="0">
              <a:scrgbClr r="0" g="0" b="0"/>
            </a:effectRef>
            <a:fontRef idx="minor"/>
          </p:style>
        </p:sp>
      </p:grpSp>
      <p:grpSp>
        <p:nvGrpSpPr>
          <p:cNvPr id="513" name="Group 28"/>
          <p:cNvGrpSpPr/>
          <p:nvPr/>
        </p:nvGrpSpPr>
        <p:grpSpPr>
          <a:xfrm>
            <a:off x="139680" y="-12960"/>
            <a:ext cx="1382400" cy="803880"/>
            <a:chOff x="139680" y="-12960"/>
            <a:chExt cx="1382400" cy="803880"/>
          </a:xfrm>
        </p:grpSpPr>
        <p:sp>
          <p:nvSpPr>
            <p:cNvPr id="514" name="CustomShape 29"/>
            <p:cNvSpPr/>
            <p:nvPr/>
          </p:nvSpPr>
          <p:spPr>
            <a:xfrm>
              <a:off x="139680" y="-12960"/>
              <a:ext cx="366840" cy="243360"/>
            </a:xfrm>
            <a:custGeom>
              <a:avLst/>
              <a:gdLst/>
              <a:ahLst/>
              <a:cxn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515" name="CustomShape 30"/>
            <p:cNvSpPr/>
            <p:nvPr/>
          </p:nvSpPr>
          <p:spPr>
            <a:xfrm>
              <a:off x="341280" y="-3240"/>
              <a:ext cx="1180800" cy="794160"/>
            </a:xfrm>
            <a:custGeom>
              <a:avLst/>
              <a:gdLst/>
              <a:ahLst/>
              <a:cxn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516" name="CustomShape 31"/>
            <p:cNvSpPr/>
            <p:nvPr/>
          </p:nvSpPr>
          <p:spPr>
            <a:xfrm>
              <a:off x="341280" y="-3240"/>
              <a:ext cx="1085400" cy="733680"/>
            </a:xfrm>
            <a:custGeom>
              <a:avLst/>
              <a:gdLst/>
              <a:ahLst/>
              <a:cxn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517" name="CustomShape 32"/>
            <p:cNvSpPr/>
            <p:nvPr/>
          </p:nvSpPr>
          <p:spPr>
            <a:xfrm>
              <a:off x="487080" y="29160"/>
              <a:ext cx="697320" cy="315000"/>
            </a:xfrm>
            <a:custGeom>
              <a:avLst/>
              <a:gdLst/>
              <a:ahLst/>
              <a:cxn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518" name="CustomShape 33"/>
            <p:cNvSpPr/>
            <p:nvPr/>
          </p:nvSpPr>
          <p:spPr>
            <a:xfrm>
              <a:off x="659160" y="-3240"/>
              <a:ext cx="99000" cy="78120"/>
            </a:xfrm>
            <a:custGeom>
              <a:avLst/>
              <a:gdLst/>
              <a:ahLst/>
              <a:cxn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519" name="CustomShape 34"/>
            <p:cNvSpPr/>
            <p:nvPr/>
          </p:nvSpPr>
          <p:spPr>
            <a:xfrm>
              <a:off x="530280" y="-3240"/>
              <a:ext cx="12240" cy="38880"/>
            </a:xfrm>
            <a:custGeom>
              <a:avLst/>
              <a:gdLst/>
              <a:ahLst/>
              <a:cxn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520" name="CustomShape 35"/>
            <p:cNvSpPr/>
            <p:nvPr/>
          </p:nvSpPr>
          <p:spPr>
            <a:xfrm>
              <a:off x="447840" y="125640"/>
              <a:ext cx="75240" cy="293760"/>
            </a:xfrm>
            <a:custGeom>
              <a:avLst/>
              <a:gdLst/>
              <a:ahLst/>
              <a:cxn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521" name="CustomShape 36"/>
            <p:cNvSpPr/>
            <p:nvPr/>
          </p:nvSpPr>
          <p:spPr>
            <a:xfrm>
              <a:off x="569520" y="155160"/>
              <a:ext cx="194400" cy="475920"/>
            </a:xfrm>
            <a:custGeom>
              <a:avLst/>
              <a:gdLst/>
              <a:ahLst/>
              <a:cxn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scrgbClr r="0" g="0" b="0"/>
            </a:lnRef>
            <a:fillRef idx="0">
              <a:scrgbClr r="0" g="0" b="0"/>
            </a:fillRef>
            <a:effectRef idx="0">
              <a:scrgbClr r="0" g="0" b="0"/>
            </a:effectRef>
            <a:fontRef idx="minor"/>
          </p:style>
        </p:sp>
      </p:grpSp>
      <p:grpSp>
        <p:nvGrpSpPr>
          <p:cNvPr id="522" name="Group 37"/>
          <p:cNvGrpSpPr/>
          <p:nvPr/>
        </p:nvGrpSpPr>
        <p:grpSpPr>
          <a:xfrm>
            <a:off x="0" y="5007600"/>
            <a:ext cx="687600" cy="1147320"/>
            <a:chOff x="0" y="5007600"/>
            <a:chExt cx="687600" cy="1147320"/>
          </a:xfrm>
        </p:grpSpPr>
        <p:sp>
          <p:nvSpPr>
            <p:cNvPr id="523" name="CustomShape 38"/>
            <p:cNvSpPr/>
            <p:nvPr/>
          </p:nvSpPr>
          <p:spPr>
            <a:xfrm>
              <a:off x="0" y="5007600"/>
              <a:ext cx="687600" cy="1064880"/>
            </a:xfrm>
            <a:custGeom>
              <a:avLst/>
              <a:gdLst/>
              <a:ahLst/>
              <a:cxn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524" name="CustomShape 39"/>
            <p:cNvSpPr/>
            <p:nvPr/>
          </p:nvSpPr>
          <p:spPr>
            <a:xfrm>
              <a:off x="0" y="5082840"/>
              <a:ext cx="618120" cy="886320"/>
            </a:xfrm>
            <a:custGeom>
              <a:avLst/>
              <a:gdLst/>
              <a:ahLst/>
              <a:cxn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scrgbClr r="0" g="0" b="0"/>
            </a:lnRef>
            <a:fillRef idx="0">
              <a:scrgbClr r="0" g="0" b="0"/>
            </a:fillRef>
            <a:effectRef idx="0">
              <a:scrgbClr r="0" g="0" b="0"/>
            </a:effectRef>
            <a:fontRef idx="minor"/>
          </p:style>
        </p:sp>
        <p:sp>
          <p:nvSpPr>
            <p:cNvPr id="525" name="CustomShape 40"/>
            <p:cNvSpPr/>
            <p:nvPr/>
          </p:nvSpPr>
          <p:spPr>
            <a:xfrm>
              <a:off x="59760" y="5316120"/>
              <a:ext cx="203760" cy="553680"/>
            </a:xfrm>
            <a:custGeom>
              <a:avLst/>
              <a:gdLst/>
              <a:ahLst/>
              <a:cxn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526" name="CustomShape 41"/>
            <p:cNvSpPr/>
            <p:nvPr/>
          </p:nvSpPr>
          <p:spPr>
            <a:xfrm>
              <a:off x="162360" y="5610960"/>
              <a:ext cx="351720" cy="187920"/>
            </a:xfrm>
            <a:custGeom>
              <a:avLst/>
              <a:gdLst/>
              <a:ahLst/>
              <a:cxn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527" name="CustomShape 42"/>
            <p:cNvSpPr/>
            <p:nvPr/>
          </p:nvSpPr>
          <p:spPr>
            <a:xfrm>
              <a:off x="110520" y="5865480"/>
              <a:ext cx="232920" cy="56160"/>
            </a:xfrm>
            <a:custGeom>
              <a:avLst/>
              <a:gdLst/>
              <a:ahLst/>
              <a:cxn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528" name="CustomShape 43"/>
            <p:cNvSpPr/>
            <p:nvPr/>
          </p:nvSpPr>
          <p:spPr>
            <a:xfrm>
              <a:off x="0" y="5666040"/>
              <a:ext cx="93240" cy="88560"/>
            </a:xfrm>
            <a:custGeom>
              <a:avLst/>
              <a:gdLst/>
              <a:ahLst/>
              <a:cxn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529" name="CustomShape 44"/>
            <p:cNvSpPr/>
            <p:nvPr/>
          </p:nvSpPr>
          <p:spPr>
            <a:xfrm>
              <a:off x="0" y="5825160"/>
              <a:ext cx="73080" cy="25560"/>
            </a:xfrm>
            <a:custGeom>
              <a:avLst/>
              <a:gdLst/>
              <a:ahLst/>
              <a:cxn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530" name="CustomShape 45"/>
            <p:cNvSpPr/>
            <p:nvPr/>
          </p:nvSpPr>
          <p:spPr>
            <a:xfrm>
              <a:off x="1440" y="5938920"/>
              <a:ext cx="127080" cy="216000"/>
            </a:xfrm>
            <a:custGeom>
              <a:avLst/>
              <a:gdLst/>
              <a:ahLst/>
              <a:cxn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scrgbClr r="0" g="0" b="0"/>
            </a:lnRef>
            <a:fillRef idx="0">
              <a:scrgbClr r="0" g="0" b="0"/>
            </a:fillRef>
            <a:effectRef idx="0">
              <a:scrgbClr r="0" g="0" b="0"/>
            </a:effectRef>
            <a:fontRef idx="minor"/>
          </p:style>
        </p:sp>
      </p:grpSp>
      <p:grpSp>
        <p:nvGrpSpPr>
          <p:cNvPr id="531" name="Group 46"/>
          <p:cNvGrpSpPr/>
          <p:nvPr/>
        </p:nvGrpSpPr>
        <p:grpSpPr>
          <a:xfrm>
            <a:off x="11003040" y="-6840"/>
            <a:ext cx="929160" cy="946800"/>
            <a:chOff x="11003040" y="-6840"/>
            <a:chExt cx="929160" cy="946800"/>
          </a:xfrm>
        </p:grpSpPr>
        <p:sp>
          <p:nvSpPr>
            <p:cNvPr id="532" name="CustomShape 47"/>
            <p:cNvSpPr/>
            <p:nvPr/>
          </p:nvSpPr>
          <p:spPr>
            <a:xfrm rot="19948200">
              <a:off x="11130120" y="108360"/>
              <a:ext cx="674640" cy="716040"/>
            </a:xfrm>
            <a:custGeom>
              <a:avLst/>
              <a:gdLst/>
              <a:ahLst/>
              <a:cxn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533" name="CustomShape 48"/>
            <p:cNvSpPr/>
            <p:nvPr/>
          </p:nvSpPr>
          <p:spPr>
            <a:xfrm rot="19948200">
              <a:off x="11175480" y="151560"/>
              <a:ext cx="572040" cy="580680"/>
            </a:xfrm>
            <a:custGeom>
              <a:avLst/>
              <a:gdLst/>
              <a:ahLst/>
              <a:cxn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scrgbClr r="0" g="0" b="0"/>
            </a:lnRef>
            <a:fillRef idx="0">
              <a:scrgbClr r="0" g="0" b="0"/>
            </a:fillRef>
            <a:effectRef idx="0">
              <a:scrgbClr r="0" g="0" b="0"/>
            </a:effectRef>
            <a:fontRef idx="minor"/>
          </p:style>
        </p:sp>
        <p:sp>
          <p:nvSpPr>
            <p:cNvPr id="534" name="CustomShape 49"/>
            <p:cNvSpPr/>
            <p:nvPr/>
          </p:nvSpPr>
          <p:spPr>
            <a:xfrm rot="19948200">
              <a:off x="11430720" y="305280"/>
              <a:ext cx="94320" cy="403200"/>
            </a:xfrm>
            <a:custGeom>
              <a:avLst/>
              <a:gdLst/>
              <a:ahLst/>
              <a:cxn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535" name="CustomShape 50"/>
            <p:cNvSpPr/>
            <p:nvPr/>
          </p:nvSpPr>
          <p:spPr>
            <a:xfrm rot="19948200">
              <a:off x="11298960" y="471600"/>
              <a:ext cx="183600" cy="195840"/>
            </a:xfrm>
            <a:custGeom>
              <a:avLst/>
              <a:gdLst/>
              <a:ahLst/>
              <a:cxn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536" name="CustomShape 51"/>
            <p:cNvSpPr/>
            <p:nvPr/>
          </p:nvSpPr>
          <p:spPr>
            <a:xfrm rot="19948200">
              <a:off x="11405520" y="681840"/>
              <a:ext cx="160200" cy="54720"/>
            </a:xfrm>
            <a:custGeom>
              <a:avLst/>
              <a:gdLst/>
              <a:ahLst/>
              <a:cxn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537" name="CustomShape 52"/>
            <p:cNvSpPr/>
            <p:nvPr/>
          </p:nvSpPr>
          <p:spPr>
            <a:xfrm rot="19948200">
              <a:off x="11518560" y="410040"/>
              <a:ext cx="223920" cy="150480"/>
            </a:xfrm>
            <a:custGeom>
              <a:avLst/>
              <a:gdLst/>
              <a:ahLst/>
              <a:cxn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538" name="CustomShape 53"/>
            <p:cNvSpPr/>
            <p:nvPr/>
          </p:nvSpPr>
          <p:spPr>
            <a:xfrm rot="19948200">
              <a:off x="11570760" y="576000"/>
              <a:ext cx="216000" cy="68040"/>
            </a:xfrm>
            <a:custGeom>
              <a:avLst/>
              <a:gdLst/>
              <a:ahLst/>
              <a:cxn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539" name="CustomShape 54"/>
            <p:cNvSpPr/>
            <p:nvPr/>
          </p:nvSpPr>
          <p:spPr>
            <a:xfrm rot="19948200">
              <a:off x="11531160" y="724680"/>
              <a:ext cx="108000" cy="138240"/>
            </a:xfrm>
            <a:custGeom>
              <a:avLst/>
              <a:gdLst/>
              <a:ahLst/>
              <a:cxn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scrgbClr r="0" g="0" b="0"/>
            </a:lnRef>
            <a:fillRef idx="0">
              <a:scrgbClr r="0" g="0" b="0"/>
            </a:fillRef>
            <a:effectRef idx="0">
              <a:scrgbClr r="0" g="0" b="0"/>
            </a:effectRef>
            <a:fontRef idx="minor"/>
          </p:style>
        </p:sp>
      </p:grpSp>
      <p:grpSp>
        <p:nvGrpSpPr>
          <p:cNvPr id="540" name="Group 55"/>
          <p:cNvGrpSpPr/>
          <p:nvPr/>
        </p:nvGrpSpPr>
        <p:grpSpPr>
          <a:xfrm>
            <a:off x="10782360" y="2958840"/>
            <a:ext cx="1027800" cy="1140120"/>
            <a:chOff x="10782360" y="2958840"/>
            <a:chExt cx="1027800" cy="1140120"/>
          </a:xfrm>
        </p:grpSpPr>
        <p:sp>
          <p:nvSpPr>
            <p:cNvPr id="541" name="CustomShape 56"/>
            <p:cNvSpPr/>
            <p:nvPr/>
          </p:nvSpPr>
          <p:spPr>
            <a:xfrm flipH="1">
              <a:off x="11102040" y="3790080"/>
              <a:ext cx="201960" cy="308880"/>
            </a:xfrm>
            <a:custGeom>
              <a:avLst/>
              <a:gdLst/>
              <a:ahLst/>
              <a:cxn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542" name="CustomShape 57"/>
            <p:cNvSpPr/>
            <p:nvPr/>
          </p:nvSpPr>
          <p:spPr>
            <a:xfrm flipH="1">
              <a:off x="10782000" y="2958840"/>
              <a:ext cx="1027800" cy="975600"/>
            </a:xfrm>
            <a:custGeom>
              <a:avLst/>
              <a:gdLst/>
              <a:ahLst/>
              <a:cxn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543" name="CustomShape 58"/>
            <p:cNvSpPr/>
            <p:nvPr/>
          </p:nvSpPr>
          <p:spPr>
            <a:xfrm flipH="1">
              <a:off x="10889640" y="3037680"/>
              <a:ext cx="869760" cy="906120"/>
            </a:xfrm>
            <a:custGeom>
              <a:avLst/>
              <a:gdLst/>
              <a:ahLst/>
              <a:cxn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544" name="CustomShape 59"/>
            <p:cNvSpPr/>
            <p:nvPr/>
          </p:nvSpPr>
          <p:spPr>
            <a:xfrm flipH="1">
              <a:off x="11164680" y="3230640"/>
              <a:ext cx="283320" cy="573840"/>
            </a:xfrm>
            <a:custGeom>
              <a:avLst/>
              <a:gdLst/>
              <a:ahLst/>
              <a:cxn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545" name="CustomShape 60"/>
            <p:cNvSpPr/>
            <p:nvPr/>
          </p:nvSpPr>
          <p:spPr>
            <a:xfrm flipH="1">
              <a:off x="11028240" y="3279960"/>
              <a:ext cx="171000" cy="375840"/>
            </a:xfrm>
            <a:custGeom>
              <a:avLst/>
              <a:gdLst/>
              <a:ahLst/>
              <a:cxn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546" name="CustomShape 61"/>
            <p:cNvSpPr/>
            <p:nvPr/>
          </p:nvSpPr>
          <p:spPr>
            <a:xfrm flipH="1">
              <a:off x="10940040" y="3634920"/>
              <a:ext cx="217800" cy="135000"/>
            </a:xfrm>
            <a:custGeom>
              <a:avLst/>
              <a:gdLst/>
              <a:ahLst/>
              <a:cxn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547" name="CustomShape 62"/>
            <p:cNvSpPr/>
            <p:nvPr/>
          </p:nvSpPr>
          <p:spPr>
            <a:xfrm flipH="1">
              <a:off x="11237040" y="3774240"/>
              <a:ext cx="236520" cy="78480"/>
            </a:xfrm>
            <a:custGeom>
              <a:avLst/>
              <a:gdLst/>
              <a:ahLst/>
              <a:cxn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548" name="CustomShape 63"/>
            <p:cNvSpPr/>
            <p:nvPr/>
          </p:nvSpPr>
          <p:spPr>
            <a:xfrm flipH="1">
              <a:off x="11262600" y="3597480"/>
              <a:ext cx="401400" cy="148320"/>
            </a:xfrm>
            <a:custGeom>
              <a:avLst/>
              <a:gdLst/>
              <a:ahLst/>
              <a:cxn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scrgbClr r="0" g="0" b="0"/>
            </a:lnRef>
            <a:fillRef idx="0">
              <a:scrgbClr r="0" g="0" b="0"/>
            </a:fillRef>
            <a:effectRef idx="0">
              <a:scrgbClr r="0" g="0" b="0"/>
            </a:effectRef>
            <a:fontRef idx="minor"/>
          </p:style>
        </p:sp>
      </p:grpSp>
      <p:sp>
        <p:nvSpPr>
          <p:cNvPr id="549" name="PlaceHolder 64"/>
          <p:cNvSpPr>
            <a:spLocks noGrp="1"/>
          </p:cNvSpPr>
          <p:nvPr>
            <p:ph type="title"/>
          </p:nvPr>
        </p:nvSpPr>
        <p:spPr>
          <a:xfrm>
            <a:off x="1097280" y="1188720"/>
            <a:ext cx="3108600" cy="2285640"/>
          </a:xfrm>
          <a:prstGeom prst="rect">
            <a:avLst/>
          </a:prstGeom>
        </p:spPr>
        <p:txBody>
          <a:bodyPr anchor="b">
            <a:normAutofit/>
          </a:bodyPr>
          <a:lstStyle/>
          <a:p>
            <a:pPr>
              <a:lnSpc>
                <a:spcPct val="90000"/>
              </a:lnSpc>
            </a:pPr>
            <a:r>
              <a:rPr lang="en-US" sz="3400" b="0" strike="noStrike" spc="-1">
                <a:solidFill>
                  <a:srgbClr val="000000"/>
                </a:solidFill>
                <a:latin typeface="微软雅黑"/>
                <a:ea typeface="微软雅黑"/>
              </a:rPr>
              <a:t>单击此处编辑母版标题样式</a:t>
            </a:r>
            <a:endParaRPr lang="en-US" sz="3400" b="0" strike="noStrike" spc="-1">
              <a:solidFill>
                <a:srgbClr val="000000"/>
              </a:solidFill>
              <a:latin typeface="Cambria"/>
            </a:endParaRPr>
          </a:p>
        </p:txBody>
      </p:sp>
      <p:sp>
        <p:nvSpPr>
          <p:cNvPr id="550" name="PlaceHolder 65"/>
          <p:cNvSpPr>
            <a:spLocks noGrp="1"/>
          </p:cNvSpPr>
          <p:nvPr>
            <p:ph type="body"/>
          </p:nvPr>
        </p:nvSpPr>
        <p:spPr>
          <a:xfrm>
            <a:off x="4480560" y="457200"/>
            <a:ext cx="6674760" cy="5943240"/>
          </a:xfrm>
          <a:prstGeom prst="rect">
            <a:avLst/>
          </a:prstGeom>
        </p:spPr>
        <p:txBody>
          <a:bodyPr>
            <a:normAutofit/>
          </a:bodyPr>
          <a:lstStyle/>
          <a:p>
            <a:pPr marL="274320" indent="-228240">
              <a:lnSpc>
                <a:spcPct val="100000"/>
              </a:lnSpc>
              <a:spcBef>
                <a:spcPts val="1800"/>
              </a:spcBef>
              <a:buClr>
                <a:srgbClr val="404040"/>
              </a:buClr>
              <a:buFont typeface="Arial"/>
              <a:buChar char="•"/>
            </a:pPr>
            <a:r>
              <a:rPr lang="zh-CN" sz="2000" b="0" strike="noStrike" spc="-1">
                <a:solidFill>
                  <a:srgbClr val="000000"/>
                </a:solidFill>
                <a:latin typeface="微软雅黑"/>
                <a:ea typeface="微软雅黑"/>
              </a:rPr>
              <a:t>单击此处编辑母版文本样式</a:t>
            </a:r>
            <a:endParaRPr lang="zh-CN" sz="2000" b="0" strike="noStrike" spc="-1">
              <a:solidFill>
                <a:srgbClr val="000000"/>
              </a:solidFill>
              <a:latin typeface="微软雅黑"/>
            </a:endParaRPr>
          </a:p>
          <a:p>
            <a:pPr marL="594360" lvl="1" indent="-228240">
              <a:lnSpc>
                <a:spcPct val="100000"/>
              </a:lnSpc>
              <a:spcBef>
                <a:spcPts val="1001"/>
              </a:spcBef>
              <a:buClr>
                <a:srgbClr val="404040"/>
              </a:buClr>
              <a:buFont typeface="Arial"/>
              <a:buChar char="•"/>
            </a:pPr>
            <a:r>
              <a:rPr lang="zh-CN" sz="1800" b="0" strike="noStrike" spc="-1">
                <a:solidFill>
                  <a:srgbClr val="000000"/>
                </a:solidFill>
                <a:latin typeface="微软雅黑"/>
                <a:ea typeface="微软雅黑"/>
              </a:rPr>
              <a:t>第二级</a:t>
            </a:r>
            <a:endParaRPr lang="zh-CN" sz="1800" b="0" strike="noStrike" spc="-1">
              <a:solidFill>
                <a:srgbClr val="000000"/>
              </a:solidFill>
              <a:latin typeface="微软雅黑"/>
            </a:endParaRPr>
          </a:p>
          <a:p>
            <a:pPr marL="914400" lvl="2" indent="-228240">
              <a:lnSpc>
                <a:spcPct val="100000"/>
              </a:lnSpc>
              <a:spcBef>
                <a:spcPts val="799"/>
              </a:spcBef>
              <a:buClr>
                <a:srgbClr val="404040"/>
              </a:buClr>
              <a:buFont typeface="Arial"/>
              <a:buChar char="•"/>
            </a:pPr>
            <a:r>
              <a:rPr lang="zh-CN" sz="1600" b="0" strike="noStrike" spc="-1">
                <a:solidFill>
                  <a:srgbClr val="000000"/>
                </a:solidFill>
                <a:latin typeface="微软雅黑"/>
                <a:ea typeface="微软雅黑"/>
              </a:rPr>
              <a:t>第三级</a:t>
            </a:r>
            <a:endParaRPr lang="zh-CN" sz="1600" b="0" strike="noStrike" spc="-1">
              <a:solidFill>
                <a:srgbClr val="000000"/>
              </a:solidFill>
              <a:latin typeface="微软雅黑"/>
            </a:endParaRPr>
          </a:p>
          <a:p>
            <a:pPr marL="1234440" lvl="3"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第四级</a:t>
            </a:r>
            <a:endParaRPr lang="zh-CN" sz="1400" b="0" strike="noStrike" spc="-1">
              <a:solidFill>
                <a:srgbClr val="000000"/>
              </a:solidFill>
              <a:latin typeface="微软雅黑"/>
            </a:endParaRPr>
          </a:p>
          <a:p>
            <a:pPr marL="1554480" lvl="4"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第五级</a:t>
            </a:r>
            <a:endParaRPr lang="zh-CN" sz="1400" b="0" strike="noStrike" spc="-1">
              <a:solidFill>
                <a:srgbClr val="000000"/>
              </a:solidFill>
              <a:latin typeface="微软雅黑"/>
            </a:endParaRPr>
          </a:p>
        </p:txBody>
      </p:sp>
      <p:sp>
        <p:nvSpPr>
          <p:cNvPr id="551" name="PlaceHolder 66"/>
          <p:cNvSpPr>
            <a:spLocks noGrp="1"/>
          </p:cNvSpPr>
          <p:nvPr>
            <p:ph type="body"/>
          </p:nvPr>
        </p:nvSpPr>
        <p:spPr>
          <a:xfrm>
            <a:off x="1097280" y="3474720"/>
            <a:ext cx="3108600" cy="1371240"/>
          </a:xfrm>
          <a:prstGeom prst="rect">
            <a:avLst/>
          </a:prstGeom>
        </p:spPr>
        <p:txBody>
          <a:bodyPr>
            <a:normAutofit/>
          </a:bodyPr>
          <a:lstStyle/>
          <a:p>
            <a:pPr>
              <a:lnSpc>
                <a:spcPct val="100000"/>
              </a:lnSpc>
              <a:spcBef>
                <a:spcPts val="1199"/>
              </a:spcBef>
            </a:pPr>
            <a:r>
              <a:rPr lang="zh-CN" sz="1600" b="0" strike="noStrike" spc="-1">
                <a:solidFill>
                  <a:srgbClr val="000000"/>
                </a:solidFill>
                <a:latin typeface="微软雅黑"/>
                <a:ea typeface="微软雅黑"/>
              </a:rPr>
              <a:t>单击此处编辑母版文本样式</a:t>
            </a:r>
            <a:endParaRPr lang="zh-CN" sz="1600" b="0" strike="noStrike" spc="-1">
              <a:solidFill>
                <a:srgbClr val="000000"/>
              </a:solidFill>
              <a:latin typeface="微软雅黑"/>
            </a:endParaRPr>
          </a:p>
        </p:txBody>
      </p:sp>
      <p:sp>
        <p:nvSpPr>
          <p:cNvPr id="552" name="PlaceHolder 67"/>
          <p:cNvSpPr>
            <a:spLocks noGrp="1"/>
          </p:cNvSpPr>
          <p:nvPr>
            <p:ph type="dt"/>
          </p:nvPr>
        </p:nvSpPr>
        <p:spPr>
          <a:xfrm>
            <a:off x="8875800" y="6602040"/>
            <a:ext cx="959760" cy="237240"/>
          </a:xfrm>
          <a:prstGeom prst="rect">
            <a:avLst/>
          </a:prstGeom>
        </p:spPr>
        <p:txBody>
          <a:bodyPr anchor="ctr">
            <a:noAutofit/>
          </a:bodyPr>
          <a:lstStyle/>
          <a:p>
            <a:pPr algn="r">
              <a:lnSpc>
                <a:spcPct val="100000"/>
              </a:lnSpc>
            </a:pPr>
            <a:fld id="{D9740AFC-CDF3-45C4-9170-A60374893F21}" type="datetime">
              <a:rPr lang="en-US" sz="800" b="0" strike="noStrike" spc="-1">
                <a:solidFill>
                  <a:srgbClr val="000000"/>
                </a:solidFill>
                <a:latin typeface="微软雅黑"/>
                <a:ea typeface="微软雅黑"/>
              </a:rPr>
              <a:t>12/23/2019</a:t>
            </a:fld>
            <a:endParaRPr lang="en-US" sz="800" b="0" strike="noStrike" spc="-1">
              <a:latin typeface="Times New Roman"/>
            </a:endParaRPr>
          </a:p>
        </p:txBody>
      </p:sp>
      <p:sp>
        <p:nvSpPr>
          <p:cNvPr id="553" name="PlaceHolder 68"/>
          <p:cNvSpPr>
            <a:spLocks noGrp="1"/>
          </p:cNvSpPr>
          <p:nvPr>
            <p:ph type="ftr"/>
          </p:nvPr>
        </p:nvSpPr>
        <p:spPr>
          <a:xfrm>
            <a:off x="1522440" y="6602040"/>
            <a:ext cx="6978240" cy="237240"/>
          </a:xfrm>
          <a:prstGeom prst="rect">
            <a:avLst/>
          </a:prstGeom>
        </p:spPr>
        <p:txBody>
          <a:bodyPr anchor="ctr">
            <a:noAutofit/>
          </a:bodyPr>
          <a:lstStyle/>
          <a:p>
            <a:endParaRPr lang="en-US" sz="2400" b="0" strike="noStrike" spc="-1">
              <a:latin typeface="Times New Roman"/>
            </a:endParaRPr>
          </a:p>
        </p:txBody>
      </p:sp>
      <p:sp>
        <p:nvSpPr>
          <p:cNvPr id="554" name="PlaceHolder 69"/>
          <p:cNvSpPr>
            <a:spLocks noGrp="1"/>
          </p:cNvSpPr>
          <p:nvPr>
            <p:ph type="sldNum"/>
          </p:nvPr>
        </p:nvSpPr>
        <p:spPr>
          <a:xfrm>
            <a:off x="10023480" y="6602040"/>
            <a:ext cx="639720" cy="237240"/>
          </a:xfrm>
          <a:prstGeom prst="rect">
            <a:avLst/>
          </a:prstGeom>
        </p:spPr>
        <p:txBody>
          <a:bodyPr anchor="ctr">
            <a:noAutofit/>
          </a:bodyPr>
          <a:lstStyle/>
          <a:p>
            <a:pPr algn="r">
              <a:lnSpc>
                <a:spcPct val="100000"/>
              </a:lnSpc>
            </a:pPr>
            <a:fld id="{5395E89C-5CF5-482C-A47F-0714608367D3}" type="slidenum">
              <a:rPr lang="en-US" sz="800" b="0" strike="noStrike" spc="-1">
                <a:solidFill>
                  <a:srgbClr val="000000"/>
                </a:solidFill>
                <a:latin typeface="微软雅黑"/>
                <a:ea typeface="微软雅黑"/>
              </a:rPr>
              <a:t>‹#›</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1" name="CustomShape 1"/>
          <p:cNvSpPr/>
          <p:nvPr/>
        </p:nvSpPr>
        <p:spPr>
          <a:xfrm>
            <a:off x="8761320" y="5521680"/>
            <a:ext cx="3428280" cy="133596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592" name="CustomShape 2"/>
          <p:cNvSpPr/>
          <p:nvPr/>
        </p:nvSpPr>
        <p:spPr>
          <a:xfrm>
            <a:off x="0" y="5652000"/>
            <a:ext cx="11414880" cy="1205640"/>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scrgbClr r="0" g="0" b="0"/>
          </a:lnRef>
          <a:fillRef idx="0">
            <a:scrgbClr r="0" g="0" b="0"/>
          </a:fillRef>
          <a:effectRef idx="0">
            <a:scrgbClr r="0" g="0" b="0"/>
          </a:effectRef>
          <a:fontRef idx="minor"/>
        </p:style>
      </p:sp>
      <p:sp>
        <p:nvSpPr>
          <p:cNvPr id="593" name="CustomShape 3"/>
          <p:cNvSpPr/>
          <p:nvPr/>
        </p:nvSpPr>
        <p:spPr>
          <a:xfrm>
            <a:off x="-13680" y="5865120"/>
            <a:ext cx="11414880" cy="1004040"/>
          </a:xfrm>
          <a:custGeom>
            <a:avLst/>
            <a:gdLst/>
            <a:ahLst/>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scrgbClr r="0" g="0" b="0"/>
          </a:lnRef>
          <a:fillRef idx="0">
            <a:scrgbClr r="0" g="0" b="0"/>
          </a:fillRef>
          <a:effectRef idx="0">
            <a:scrgbClr r="0" g="0" b="0"/>
          </a:effectRef>
          <a:fontRef idx="minor"/>
        </p:style>
      </p:sp>
      <p:grpSp>
        <p:nvGrpSpPr>
          <p:cNvPr id="594" name="Group 4"/>
          <p:cNvGrpSpPr/>
          <p:nvPr/>
        </p:nvGrpSpPr>
        <p:grpSpPr>
          <a:xfrm>
            <a:off x="11647800" y="947520"/>
            <a:ext cx="426240" cy="400320"/>
            <a:chOff x="11647800" y="947520"/>
            <a:chExt cx="426240" cy="400320"/>
          </a:xfrm>
        </p:grpSpPr>
        <p:sp>
          <p:nvSpPr>
            <p:cNvPr id="595" name="CustomShape 5"/>
            <p:cNvSpPr/>
            <p:nvPr/>
          </p:nvSpPr>
          <p:spPr>
            <a:xfrm>
              <a:off x="11993760" y="960120"/>
              <a:ext cx="80280" cy="112320"/>
            </a:xfrm>
            <a:custGeom>
              <a:avLst/>
              <a:gdLst/>
              <a:ahLst/>
              <a:cxn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scrgbClr r="0" g="0" b="0"/>
            </a:lnRef>
            <a:fillRef idx="0">
              <a:scrgbClr r="0" g="0" b="0"/>
            </a:fillRef>
            <a:effectRef idx="0">
              <a:scrgbClr r="0" g="0" b="0"/>
            </a:effectRef>
            <a:fontRef idx="minor"/>
          </p:style>
        </p:sp>
        <p:sp>
          <p:nvSpPr>
            <p:cNvPr id="596" name="CustomShape 6"/>
            <p:cNvSpPr/>
            <p:nvPr/>
          </p:nvSpPr>
          <p:spPr>
            <a:xfrm>
              <a:off x="11647800" y="947520"/>
              <a:ext cx="426240" cy="400320"/>
            </a:xfrm>
            <a:custGeom>
              <a:avLst/>
              <a:gdLst/>
              <a:ahLst/>
              <a:cxn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597" name="CustomShape 7"/>
            <p:cNvSpPr/>
            <p:nvPr/>
          </p:nvSpPr>
          <p:spPr>
            <a:xfrm>
              <a:off x="11688840" y="947520"/>
              <a:ext cx="375840" cy="378720"/>
            </a:xfrm>
            <a:custGeom>
              <a:avLst/>
              <a:gdLst/>
              <a:ahLst/>
              <a:cxn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scrgbClr r="0" g="0" b="0"/>
            </a:lnRef>
            <a:fillRef idx="0">
              <a:scrgbClr r="0" g="0" b="0"/>
            </a:fillRef>
            <a:effectRef idx="0">
              <a:scrgbClr r="0" g="0" b="0"/>
            </a:effectRef>
            <a:fontRef idx="minor"/>
          </p:style>
        </p:sp>
        <p:sp>
          <p:nvSpPr>
            <p:cNvPr id="598" name="CustomShape 8"/>
            <p:cNvSpPr/>
            <p:nvPr/>
          </p:nvSpPr>
          <p:spPr>
            <a:xfrm>
              <a:off x="11787120" y="1067400"/>
              <a:ext cx="213480" cy="119520"/>
            </a:xfrm>
            <a:custGeom>
              <a:avLst/>
              <a:gdLst/>
              <a:ahLst/>
              <a:cxn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599" name="CustomShape 9"/>
            <p:cNvSpPr/>
            <p:nvPr/>
          </p:nvSpPr>
          <p:spPr>
            <a:xfrm>
              <a:off x="11925720" y="1117080"/>
              <a:ext cx="60480" cy="155520"/>
            </a:xfrm>
            <a:custGeom>
              <a:avLst/>
              <a:gdLst/>
              <a:ahLst/>
              <a:cxn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600" name="CustomShape 10"/>
            <p:cNvSpPr/>
            <p:nvPr/>
          </p:nvSpPr>
          <p:spPr>
            <a:xfrm>
              <a:off x="12006000" y="1094400"/>
              <a:ext cx="38880" cy="92520"/>
            </a:xfrm>
            <a:custGeom>
              <a:avLst/>
              <a:gdLst/>
              <a:ahLst/>
              <a:cxn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601" name="CustomShape 11"/>
            <p:cNvSpPr/>
            <p:nvPr/>
          </p:nvSpPr>
          <p:spPr>
            <a:xfrm>
              <a:off x="11930760" y="990000"/>
              <a:ext cx="55440" cy="80280"/>
            </a:xfrm>
            <a:custGeom>
              <a:avLst/>
              <a:gdLst/>
              <a:ahLst/>
              <a:cxn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602" name="CustomShape 12"/>
            <p:cNvSpPr/>
            <p:nvPr/>
          </p:nvSpPr>
          <p:spPr>
            <a:xfrm>
              <a:off x="11810880" y="1018800"/>
              <a:ext cx="144360" cy="70920"/>
            </a:xfrm>
            <a:custGeom>
              <a:avLst/>
              <a:gdLst/>
              <a:ahLst/>
              <a:cxn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scrgbClr r="0" g="0" b="0"/>
            </a:lnRef>
            <a:fillRef idx="0">
              <a:scrgbClr r="0" g="0" b="0"/>
            </a:fillRef>
            <a:effectRef idx="0">
              <a:scrgbClr r="0" g="0" b="0"/>
            </a:effectRef>
            <a:fontRef idx="minor"/>
          </p:style>
        </p:sp>
      </p:grpSp>
      <p:grpSp>
        <p:nvGrpSpPr>
          <p:cNvPr id="603" name="Group 13"/>
          <p:cNvGrpSpPr/>
          <p:nvPr/>
        </p:nvGrpSpPr>
        <p:grpSpPr>
          <a:xfrm>
            <a:off x="11309040" y="6212160"/>
            <a:ext cx="875160" cy="645480"/>
            <a:chOff x="11309040" y="6212160"/>
            <a:chExt cx="875160" cy="645480"/>
          </a:xfrm>
        </p:grpSpPr>
        <p:sp>
          <p:nvSpPr>
            <p:cNvPr id="604" name="CustomShape 14"/>
            <p:cNvSpPr/>
            <p:nvPr/>
          </p:nvSpPr>
          <p:spPr>
            <a:xfrm>
              <a:off x="11309040" y="6212160"/>
              <a:ext cx="875160" cy="645480"/>
            </a:xfrm>
            <a:custGeom>
              <a:avLst/>
              <a:gdLst/>
              <a:ahLst/>
              <a:cxn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605" name="CustomShape 15"/>
            <p:cNvSpPr/>
            <p:nvPr/>
          </p:nvSpPr>
          <p:spPr>
            <a:xfrm>
              <a:off x="11401560" y="6301800"/>
              <a:ext cx="782640" cy="555840"/>
            </a:xfrm>
            <a:custGeom>
              <a:avLst/>
              <a:gdLst/>
              <a:ahLst/>
              <a:cxn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scrgbClr r="0" g="0" b="0"/>
            </a:lnRef>
            <a:fillRef idx="0">
              <a:scrgbClr r="0" g="0" b="0"/>
            </a:fillRef>
            <a:effectRef idx="0">
              <a:scrgbClr r="0" g="0" b="0"/>
            </a:effectRef>
            <a:fontRef idx="minor"/>
          </p:style>
        </p:sp>
        <p:sp>
          <p:nvSpPr>
            <p:cNvPr id="606" name="CustomShape 16"/>
            <p:cNvSpPr/>
            <p:nvPr/>
          </p:nvSpPr>
          <p:spPr>
            <a:xfrm>
              <a:off x="11630880" y="6687360"/>
              <a:ext cx="552960" cy="108360"/>
            </a:xfrm>
            <a:custGeom>
              <a:avLst/>
              <a:gdLst/>
              <a:ahLst/>
              <a:cxn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607" name="CustomShape 17"/>
            <p:cNvSpPr/>
            <p:nvPr/>
          </p:nvSpPr>
          <p:spPr>
            <a:xfrm>
              <a:off x="12039120" y="6764040"/>
              <a:ext cx="60480" cy="93600"/>
            </a:xfrm>
            <a:custGeom>
              <a:avLst/>
              <a:gdLst/>
              <a:ahLst/>
              <a:cxn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608" name="CustomShape 18"/>
            <p:cNvSpPr/>
            <p:nvPr/>
          </p:nvSpPr>
          <p:spPr>
            <a:xfrm>
              <a:off x="12170160" y="6446160"/>
              <a:ext cx="13680" cy="46080"/>
            </a:xfrm>
            <a:custGeom>
              <a:avLst/>
              <a:gdLst/>
              <a:ahLst/>
              <a:cxn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609" name="CustomShape 19"/>
            <p:cNvSpPr/>
            <p:nvPr/>
          </p:nvSpPr>
          <p:spPr>
            <a:xfrm>
              <a:off x="11881440" y="6365160"/>
              <a:ext cx="228960" cy="328320"/>
            </a:xfrm>
            <a:custGeom>
              <a:avLst/>
              <a:gdLst/>
              <a:ahLst/>
              <a:cxn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scrgbClr r="0" g="0" b="0"/>
            </a:lnRef>
            <a:fillRef idx="0">
              <a:scrgbClr r="0" g="0" b="0"/>
            </a:fillRef>
            <a:effectRef idx="0">
              <a:scrgbClr r="0" g="0" b="0"/>
            </a:effectRef>
            <a:fontRef idx="minor"/>
          </p:style>
        </p:sp>
      </p:grpSp>
      <p:grpSp>
        <p:nvGrpSpPr>
          <p:cNvPr id="610" name="Group 20"/>
          <p:cNvGrpSpPr/>
          <p:nvPr/>
        </p:nvGrpSpPr>
        <p:grpSpPr>
          <a:xfrm>
            <a:off x="2520" y="2873880"/>
            <a:ext cx="596880" cy="789120"/>
            <a:chOff x="2520" y="2873880"/>
            <a:chExt cx="596880" cy="789120"/>
          </a:xfrm>
        </p:grpSpPr>
        <p:sp>
          <p:nvSpPr>
            <p:cNvPr id="611" name="CustomShape 21"/>
            <p:cNvSpPr/>
            <p:nvPr/>
          </p:nvSpPr>
          <p:spPr>
            <a:xfrm>
              <a:off x="2520" y="2873880"/>
              <a:ext cx="596880" cy="789120"/>
            </a:xfrm>
            <a:custGeom>
              <a:avLst/>
              <a:gdLst/>
              <a:ahLst/>
              <a:cxn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612" name="CustomShape 22"/>
            <p:cNvSpPr/>
            <p:nvPr/>
          </p:nvSpPr>
          <p:spPr>
            <a:xfrm>
              <a:off x="2520" y="2927880"/>
              <a:ext cx="540720" cy="689760"/>
            </a:xfrm>
            <a:custGeom>
              <a:avLst/>
              <a:gdLst/>
              <a:ahLst/>
              <a:cxn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scrgbClr r="0" g="0" b="0"/>
            </a:lnRef>
            <a:fillRef idx="0">
              <a:scrgbClr r="0" g="0" b="0"/>
            </a:fillRef>
            <a:effectRef idx="0">
              <a:scrgbClr r="0" g="0" b="0"/>
            </a:effectRef>
            <a:fontRef idx="minor"/>
          </p:style>
        </p:sp>
        <p:sp>
          <p:nvSpPr>
            <p:cNvPr id="613" name="CustomShape 23"/>
            <p:cNvSpPr/>
            <p:nvPr/>
          </p:nvSpPr>
          <p:spPr>
            <a:xfrm>
              <a:off x="45360" y="3138840"/>
              <a:ext cx="336600" cy="292680"/>
            </a:xfrm>
            <a:custGeom>
              <a:avLst/>
              <a:gdLst/>
              <a:ahLst/>
              <a:cxn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614" name="CustomShape 24"/>
            <p:cNvSpPr/>
            <p:nvPr/>
          </p:nvSpPr>
          <p:spPr>
            <a:xfrm>
              <a:off x="30600" y="3039840"/>
              <a:ext cx="73800" cy="289800"/>
            </a:xfrm>
            <a:custGeom>
              <a:avLst/>
              <a:gdLst/>
              <a:ahLst/>
              <a:cxn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615" name="CustomShape 25"/>
            <p:cNvSpPr/>
            <p:nvPr/>
          </p:nvSpPr>
          <p:spPr>
            <a:xfrm>
              <a:off x="2520" y="3368160"/>
              <a:ext cx="30600" cy="27720"/>
            </a:xfrm>
            <a:custGeom>
              <a:avLst/>
              <a:gdLst/>
              <a:ahLst/>
              <a:cxn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616" name="CustomShape 26"/>
            <p:cNvSpPr/>
            <p:nvPr/>
          </p:nvSpPr>
          <p:spPr>
            <a:xfrm>
              <a:off x="115560" y="3373200"/>
              <a:ext cx="285840" cy="81720"/>
            </a:xfrm>
            <a:custGeom>
              <a:avLst/>
              <a:gdLst/>
              <a:ahLst/>
              <a:cxn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617" name="CustomShape 27"/>
            <p:cNvSpPr/>
            <p:nvPr/>
          </p:nvSpPr>
          <p:spPr>
            <a:xfrm>
              <a:off x="54360" y="3417120"/>
              <a:ext cx="190800" cy="146520"/>
            </a:xfrm>
            <a:custGeom>
              <a:avLst/>
              <a:gdLst/>
              <a:ahLst/>
              <a:cxn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scrgbClr r="0" g="0" b="0"/>
            </a:lnRef>
            <a:fillRef idx="0">
              <a:scrgbClr r="0" g="0" b="0"/>
            </a:fillRef>
            <a:effectRef idx="0">
              <a:scrgbClr r="0" g="0" b="0"/>
            </a:effectRef>
            <a:fontRef idx="minor"/>
          </p:style>
        </p:sp>
      </p:grpSp>
      <p:grpSp>
        <p:nvGrpSpPr>
          <p:cNvPr id="618" name="Group 28"/>
          <p:cNvGrpSpPr/>
          <p:nvPr/>
        </p:nvGrpSpPr>
        <p:grpSpPr>
          <a:xfrm>
            <a:off x="139680" y="-12960"/>
            <a:ext cx="1382400" cy="803880"/>
            <a:chOff x="139680" y="-12960"/>
            <a:chExt cx="1382400" cy="803880"/>
          </a:xfrm>
        </p:grpSpPr>
        <p:sp>
          <p:nvSpPr>
            <p:cNvPr id="619" name="CustomShape 29"/>
            <p:cNvSpPr/>
            <p:nvPr/>
          </p:nvSpPr>
          <p:spPr>
            <a:xfrm>
              <a:off x="139680" y="-12960"/>
              <a:ext cx="366840" cy="243360"/>
            </a:xfrm>
            <a:custGeom>
              <a:avLst/>
              <a:gdLst/>
              <a:ahLst/>
              <a:cxn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620" name="CustomShape 30"/>
            <p:cNvSpPr/>
            <p:nvPr/>
          </p:nvSpPr>
          <p:spPr>
            <a:xfrm>
              <a:off x="341280" y="-3240"/>
              <a:ext cx="1180800" cy="794160"/>
            </a:xfrm>
            <a:custGeom>
              <a:avLst/>
              <a:gdLst/>
              <a:ahLst/>
              <a:cxn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621" name="CustomShape 31"/>
            <p:cNvSpPr/>
            <p:nvPr/>
          </p:nvSpPr>
          <p:spPr>
            <a:xfrm>
              <a:off x="341280" y="-3240"/>
              <a:ext cx="1085400" cy="733680"/>
            </a:xfrm>
            <a:custGeom>
              <a:avLst/>
              <a:gdLst/>
              <a:ahLst/>
              <a:cxn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622" name="CustomShape 32"/>
            <p:cNvSpPr/>
            <p:nvPr/>
          </p:nvSpPr>
          <p:spPr>
            <a:xfrm>
              <a:off x="487080" y="29160"/>
              <a:ext cx="697320" cy="315000"/>
            </a:xfrm>
            <a:custGeom>
              <a:avLst/>
              <a:gdLst/>
              <a:ahLst/>
              <a:cxn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23" name="CustomShape 33"/>
            <p:cNvSpPr/>
            <p:nvPr/>
          </p:nvSpPr>
          <p:spPr>
            <a:xfrm>
              <a:off x="659160" y="-3240"/>
              <a:ext cx="99000" cy="78120"/>
            </a:xfrm>
            <a:custGeom>
              <a:avLst/>
              <a:gdLst/>
              <a:ahLst/>
              <a:cxn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24" name="CustomShape 34"/>
            <p:cNvSpPr/>
            <p:nvPr/>
          </p:nvSpPr>
          <p:spPr>
            <a:xfrm>
              <a:off x="530280" y="-3240"/>
              <a:ext cx="12240" cy="38880"/>
            </a:xfrm>
            <a:custGeom>
              <a:avLst/>
              <a:gdLst/>
              <a:ahLst/>
              <a:cxn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25" name="CustomShape 35"/>
            <p:cNvSpPr/>
            <p:nvPr/>
          </p:nvSpPr>
          <p:spPr>
            <a:xfrm>
              <a:off x="447840" y="125640"/>
              <a:ext cx="75240" cy="293760"/>
            </a:xfrm>
            <a:custGeom>
              <a:avLst/>
              <a:gdLst/>
              <a:ahLst/>
              <a:cxn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26" name="CustomShape 36"/>
            <p:cNvSpPr/>
            <p:nvPr/>
          </p:nvSpPr>
          <p:spPr>
            <a:xfrm>
              <a:off x="569520" y="155160"/>
              <a:ext cx="194400" cy="475920"/>
            </a:xfrm>
            <a:custGeom>
              <a:avLst/>
              <a:gdLst/>
              <a:ahLst/>
              <a:cxn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scrgbClr r="0" g="0" b="0"/>
            </a:lnRef>
            <a:fillRef idx="0">
              <a:scrgbClr r="0" g="0" b="0"/>
            </a:fillRef>
            <a:effectRef idx="0">
              <a:scrgbClr r="0" g="0" b="0"/>
            </a:effectRef>
            <a:fontRef idx="minor"/>
          </p:style>
        </p:sp>
      </p:grpSp>
      <p:grpSp>
        <p:nvGrpSpPr>
          <p:cNvPr id="627" name="Group 37"/>
          <p:cNvGrpSpPr/>
          <p:nvPr/>
        </p:nvGrpSpPr>
        <p:grpSpPr>
          <a:xfrm>
            <a:off x="0" y="5007600"/>
            <a:ext cx="687600" cy="1147320"/>
            <a:chOff x="0" y="5007600"/>
            <a:chExt cx="687600" cy="1147320"/>
          </a:xfrm>
        </p:grpSpPr>
        <p:sp>
          <p:nvSpPr>
            <p:cNvPr id="628" name="CustomShape 38"/>
            <p:cNvSpPr/>
            <p:nvPr/>
          </p:nvSpPr>
          <p:spPr>
            <a:xfrm>
              <a:off x="0" y="5007600"/>
              <a:ext cx="687600" cy="1064880"/>
            </a:xfrm>
            <a:custGeom>
              <a:avLst/>
              <a:gdLst/>
              <a:ahLst/>
              <a:cxn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629" name="CustomShape 39"/>
            <p:cNvSpPr/>
            <p:nvPr/>
          </p:nvSpPr>
          <p:spPr>
            <a:xfrm>
              <a:off x="0" y="5082840"/>
              <a:ext cx="618120" cy="886320"/>
            </a:xfrm>
            <a:custGeom>
              <a:avLst/>
              <a:gdLst/>
              <a:ahLst/>
              <a:cxn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scrgbClr r="0" g="0" b="0"/>
            </a:lnRef>
            <a:fillRef idx="0">
              <a:scrgbClr r="0" g="0" b="0"/>
            </a:fillRef>
            <a:effectRef idx="0">
              <a:scrgbClr r="0" g="0" b="0"/>
            </a:effectRef>
            <a:fontRef idx="minor"/>
          </p:style>
        </p:sp>
        <p:sp>
          <p:nvSpPr>
            <p:cNvPr id="630" name="CustomShape 40"/>
            <p:cNvSpPr/>
            <p:nvPr/>
          </p:nvSpPr>
          <p:spPr>
            <a:xfrm>
              <a:off x="59760" y="5316120"/>
              <a:ext cx="203760" cy="553680"/>
            </a:xfrm>
            <a:custGeom>
              <a:avLst/>
              <a:gdLst/>
              <a:ahLst/>
              <a:cxn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631" name="CustomShape 41"/>
            <p:cNvSpPr/>
            <p:nvPr/>
          </p:nvSpPr>
          <p:spPr>
            <a:xfrm>
              <a:off x="162360" y="5610960"/>
              <a:ext cx="351720" cy="187920"/>
            </a:xfrm>
            <a:custGeom>
              <a:avLst/>
              <a:gdLst/>
              <a:ahLst/>
              <a:cxn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632" name="CustomShape 42"/>
            <p:cNvSpPr/>
            <p:nvPr/>
          </p:nvSpPr>
          <p:spPr>
            <a:xfrm>
              <a:off x="110520" y="5865480"/>
              <a:ext cx="232920" cy="56160"/>
            </a:xfrm>
            <a:custGeom>
              <a:avLst/>
              <a:gdLst/>
              <a:ahLst/>
              <a:cxn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633" name="CustomShape 43"/>
            <p:cNvSpPr/>
            <p:nvPr/>
          </p:nvSpPr>
          <p:spPr>
            <a:xfrm>
              <a:off x="0" y="5666040"/>
              <a:ext cx="93240" cy="88560"/>
            </a:xfrm>
            <a:custGeom>
              <a:avLst/>
              <a:gdLst/>
              <a:ahLst/>
              <a:cxn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634" name="CustomShape 44"/>
            <p:cNvSpPr/>
            <p:nvPr/>
          </p:nvSpPr>
          <p:spPr>
            <a:xfrm>
              <a:off x="0" y="5825160"/>
              <a:ext cx="73080" cy="25560"/>
            </a:xfrm>
            <a:custGeom>
              <a:avLst/>
              <a:gdLst/>
              <a:ahLst/>
              <a:cxn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635" name="CustomShape 45"/>
            <p:cNvSpPr/>
            <p:nvPr/>
          </p:nvSpPr>
          <p:spPr>
            <a:xfrm>
              <a:off x="1440" y="5938920"/>
              <a:ext cx="127080" cy="216000"/>
            </a:xfrm>
            <a:custGeom>
              <a:avLst/>
              <a:gdLst/>
              <a:ahLst/>
              <a:cxn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scrgbClr r="0" g="0" b="0"/>
            </a:lnRef>
            <a:fillRef idx="0">
              <a:scrgbClr r="0" g="0" b="0"/>
            </a:fillRef>
            <a:effectRef idx="0">
              <a:scrgbClr r="0" g="0" b="0"/>
            </a:effectRef>
            <a:fontRef idx="minor"/>
          </p:style>
        </p:sp>
      </p:grpSp>
      <p:grpSp>
        <p:nvGrpSpPr>
          <p:cNvPr id="636" name="Group 46"/>
          <p:cNvGrpSpPr/>
          <p:nvPr/>
        </p:nvGrpSpPr>
        <p:grpSpPr>
          <a:xfrm>
            <a:off x="11003040" y="-6840"/>
            <a:ext cx="929160" cy="946800"/>
            <a:chOff x="11003040" y="-6840"/>
            <a:chExt cx="929160" cy="946800"/>
          </a:xfrm>
        </p:grpSpPr>
        <p:sp>
          <p:nvSpPr>
            <p:cNvPr id="637" name="CustomShape 47"/>
            <p:cNvSpPr/>
            <p:nvPr/>
          </p:nvSpPr>
          <p:spPr>
            <a:xfrm rot="19948200">
              <a:off x="11130120" y="108360"/>
              <a:ext cx="674640" cy="716040"/>
            </a:xfrm>
            <a:custGeom>
              <a:avLst/>
              <a:gdLst/>
              <a:ahLst/>
              <a:cxn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638" name="CustomShape 48"/>
            <p:cNvSpPr/>
            <p:nvPr/>
          </p:nvSpPr>
          <p:spPr>
            <a:xfrm rot="19948200">
              <a:off x="11175480" y="151560"/>
              <a:ext cx="572040" cy="580680"/>
            </a:xfrm>
            <a:custGeom>
              <a:avLst/>
              <a:gdLst/>
              <a:ahLst/>
              <a:cxn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scrgbClr r="0" g="0" b="0"/>
            </a:lnRef>
            <a:fillRef idx="0">
              <a:scrgbClr r="0" g="0" b="0"/>
            </a:fillRef>
            <a:effectRef idx="0">
              <a:scrgbClr r="0" g="0" b="0"/>
            </a:effectRef>
            <a:fontRef idx="minor"/>
          </p:style>
        </p:sp>
        <p:sp>
          <p:nvSpPr>
            <p:cNvPr id="639" name="CustomShape 49"/>
            <p:cNvSpPr/>
            <p:nvPr/>
          </p:nvSpPr>
          <p:spPr>
            <a:xfrm rot="19948200">
              <a:off x="11430720" y="305280"/>
              <a:ext cx="94320" cy="403200"/>
            </a:xfrm>
            <a:custGeom>
              <a:avLst/>
              <a:gdLst/>
              <a:ahLst/>
              <a:cxn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640" name="CustomShape 50"/>
            <p:cNvSpPr/>
            <p:nvPr/>
          </p:nvSpPr>
          <p:spPr>
            <a:xfrm rot="19948200">
              <a:off x="11298960" y="471600"/>
              <a:ext cx="183600" cy="195840"/>
            </a:xfrm>
            <a:custGeom>
              <a:avLst/>
              <a:gdLst/>
              <a:ahLst/>
              <a:cxn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641" name="CustomShape 51"/>
            <p:cNvSpPr/>
            <p:nvPr/>
          </p:nvSpPr>
          <p:spPr>
            <a:xfrm rot="19948200">
              <a:off x="11405520" y="681840"/>
              <a:ext cx="160200" cy="54720"/>
            </a:xfrm>
            <a:custGeom>
              <a:avLst/>
              <a:gdLst/>
              <a:ahLst/>
              <a:cxn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642" name="CustomShape 52"/>
            <p:cNvSpPr/>
            <p:nvPr/>
          </p:nvSpPr>
          <p:spPr>
            <a:xfrm rot="19948200">
              <a:off x="11518560" y="410040"/>
              <a:ext cx="223920" cy="150480"/>
            </a:xfrm>
            <a:custGeom>
              <a:avLst/>
              <a:gdLst/>
              <a:ahLst/>
              <a:cxn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643" name="CustomShape 53"/>
            <p:cNvSpPr/>
            <p:nvPr/>
          </p:nvSpPr>
          <p:spPr>
            <a:xfrm rot="19948200">
              <a:off x="11570760" y="576000"/>
              <a:ext cx="216000" cy="68040"/>
            </a:xfrm>
            <a:custGeom>
              <a:avLst/>
              <a:gdLst/>
              <a:ahLst/>
              <a:cxn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644" name="CustomShape 54"/>
            <p:cNvSpPr/>
            <p:nvPr/>
          </p:nvSpPr>
          <p:spPr>
            <a:xfrm rot="19948200">
              <a:off x="11531160" y="724680"/>
              <a:ext cx="108000" cy="138240"/>
            </a:xfrm>
            <a:custGeom>
              <a:avLst/>
              <a:gdLst/>
              <a:ahLst/>
              <a:cxn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scrgbClr r="0" g="0" b="0"/>
            </a:lnRef>
            <a:fillRef idx="0">
              <a:scrgbClr r="0" g="0" b="0"/>
            </a:fillRef>
            <a:effectRef idx="0">
              <a:scrgbClr r="0" g="0" b="0"/>
            </a:effectRef>
            <a:fontRef idx="minor"/>
          </p:style>
        </p:sp>
      </p:grpSp>
      <p:grpSp>
        <p:nvGrpSpPr>
          <p:cNvPr id="645" name="Group 55"/>
          <p:cNvGrpSpPr/>
          <p:nvPr/>
        </p:nvGrpSpPr>
        <p:grpSpPr>
          <a:xfrm>
            <a:off x="10782360" y="2958840"/>
            <a:ext cx="1027800" cy="1140120"/>
            <a:chOff x="10782360" y="2958840"/>
            <a:chExt cx="1027800" cy="1140120"/>
          </a:xfrm>
        </p:grpSpPr>
        <p:sp>
          <p:nvSpPr>
            <p:cNvPr id="646" name="CustomShape 56"/>
            <p:cNvSpPr/>
            <p:nvPr/>
          </p:nvSpPr>
          <p:spPr>
            <a:xfrm flipH="1">
              <a:off x="11102040" y="3790080"/>
              <a:ext cx="201960" cy="308880"/>
            </a:xfrm>
            <a:custGeom>
              <a:avLst/>
              <a:gdLst/>
              <a:ahLst/>
              <a:cxn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647" name="CustomShape 57"/>
            <p:cNvSpPr/>
            <p:nvPr/>
          </p:nvSpPr>
          <p:spPr>
            <a:xfrm flipH="1">
              <a:off x="10782000" y="2958840"/>
              <a:ext cx="1027800" cy="975600"/>
            </a:xfrm>
            <a:custGeom>
              <a:avLst/>
              <a:gdLst/>
              <a:ahLst/>
              <a:cxn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648" name="CustomShape 58"/>
            <p:cNvSpPr/>
            <p:nvPr/>
          </p:nvSpPr>
          <p:spPr>
            <a:xfrm flipH="1">
              <a:off x="10889640" y="3037680"/>
              <a:ext cx="869760" cy="906120"/>
            </a:xfrm>
            <a:custGeom>
              <a:avLst/>
              <a:gdLst/>
              <a:ahLst/>
              <a:cxn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649" name="CustomShape 59"/>
            <p:cNvSpPr/>
            <p:nvPr/>
          </p:nvSpPr>
          <p:spPr>
            <a:xfrm flipH="1">
              <a:off x="11164680" y="3230640"/>
              <a:ext cx="283320" cy="573840"/>
            </a:xfrm>
            <a:custGeom>
              <a:avLst/>
              <a:gdLst/>
              <a:ahLst/>
              <a:cxn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50" name="CustomShape 60"/>
            <p:cNvSpPr/>
            <p:nvPr/>
          </p:nvSpPr>
          <p:spPr>
            <a:xfrm flipH="1">
              <a:off x="11028240" y="3279960"/>
              <a:ext cx="171000" cy="375840"/>
            </a:xfrm>
            <a:custGeom>
              <a:avLst/>
              <a:gdLst/>
              <a:ahLst/>
              <a:cxn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51" name="CustomShape 61"/>
            <p:cNvSpPr/>
            <p:nvPr/>
          </p:nvSpPr>
          <p:spPr>
            <a:xfrm flipH="1">
              <a:off x="10940040" y="3634920"/>
              <a:ext cx="217800" cy="135000"/>
            </a:xfrm>
            <a:custGeom>
              <a:avLst/>
              <a:gdLst/>
              <a:ahLst/>
              <a:cxn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52" name="CustomShape 62"/>
            <p:cNvSpPr/>
            <p:nvPr/>
          </p:nvSpPr>
          <p:spPr>
            <a:xfrm flipH="1">
              <a:off x="11237040" y="3774240"/>
              <a:ext cx="236520" cy="78480"/>
            </a:xfrm>
            <a:custGeom>
              <a:avLst/>
              <a:gdLst/>
              <a:ahLst/>
              <a:cxn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653" name="CustomShape 63"/>
            <p:cNvSpPr/>
            <p:nvPr/>
          </p:nvSpPr>
          <p:spPr>
            <a:xfrm flipH="1">
              <a:off x="11262600" y="3597480"/>
              <a:ext cx="401400" cy="148320"/>
            </a:xfrm>
            <a:custGeom>
              <a:avLst/>
              <a:gdLst/>
              <a:ahLst/>
              <a:cxn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scrgbClr r="0" g="0" b="0"/>
            </a:lnRef>
            <a:fillRef idx="0">
              <a:scrgbClr r="0" g="0" b="0"/>
            </a:fillRef>
            <a:effectRef idx="0">
              <a:scrgbClr r="0" g="0" b="0"/>
            </a:effectRef>
            <a:fontRef idx="minor"/>
          </p:style>
        </p:sp>
      </p:grpSp>
      <p:sp>
        <p:nvSpPr>
          <p:cNvPr id="654" name="PlaceHolder 64"/>
          <p:cNvSpPr>
            <a:spLocks noGrp="1"/>
          </p:cNvSpPr>
          <p:nvPr>
            <p:ph type="body"/>
          </p:nvPr>
        </p:nvSpPr>
        <p:spPr>
          <a:xfrm>
            <a:off x="1528560" y="1375920"/>
            <a:ext cx="4480200" cy="767880"/>
          </a:xfrm>
          <a:prstGeom prst="rect">
            <a:avLst/>
          </a:prstGeom>
        </p:spPr>
        <p:txBody>
          <a:bodyPr anchor="ctr">
            <a:normAutofit/>
          </a:bodyPr>
          <a:lstStyle/>
          <a:p>
            <a:pPr>
              <a:lnSpc>
                <a:spcPct val="100000"/>
              </a:lnSpc>
            </a:pPr>
            <a:r>
              <a:rPr lang="zh-CN" sz="2000" b="1" strike="noStrike" spc="-1">
                <a:solidFill>
                  <a:srgbClr val="000000"/>
                </a:solidFill>
                <a:latin typeface="微软雅黑"/>
                <a:ea typeface="微软雅黑"/>
              </a:rPr>
              <a:t>单击此处编辑母版文本样式</a:t>
            </a:r>
            <a:endParaRPr lang="zh-CN" sz="2000" b="0" strike="noStrike" spc="-1">
              <a:solidFill>
                <a:srgbClr val="000000"/>
              </a:solidFill>
              <a:latin typeface="微软雅黑"/>
            </a:endParaRPr>
          </a:p>
        </p:txBody>
      </p:sp>
      <p:sp>
        <p:nvSpPr>
          <p:cNvPr id="655" name="PlaceHolder 65"/>
          <p:cNvSpPr>
            <a:spLocks noGrp="1"/>
          </p:cNvSpPr>
          <p:nvPr>
            <p:ph type="body"/>
          </p:nvPr>
        </p:nvSpPr>
        <p:spPr>
          <a:xfrm>
            <a:off x="1528560" y="2144160"/>
            <a:ext cx="4480200" cy="3494160"/>
          </a:xfrm>
          <a:prstGeom prst="rect">
            <a:avLst/>
          </a:prstGeom>
        </p:spPr>
        <p:txBody>
          <a:bodyPr>
            <a:normAutofit/>
          </a:bodyPr>
          <a:lstStyle/>
          <a:p>
            <a:pPr marL="274320" indent="-228240">
              <a:lnSpc>
                <a:spcPct val="100000"/>
              </a:lnSpc>
              <a:spcBef>
                <a:spcPts val="1800"/>
              </a:spcBef>
              <a:buClr>
                <a:srgbClr val="404040"/>
              </a:buClr>
              <a:buFont typeface="Arial"/>
              <a:buChar char="•"/>
            </a:pPr>
            <a:r>
              <a:rPr lang="zh-CN" sz="2000" b="0" strike="noStrike" spc="-1">
                <a:solidFill>
                  <a:srgbClr val="000000"/>
                </a:solidFill>
                <a:latin typeface="微软雅黑"/>
                <a:ea typeface="微软雅黑"/>
              </a:rPr>
              <a:t>单击此处编辑母版文本样式</a:t>
            </a:r>
            <a:endParaRPr lang="zh-CN" sz="2000" b="0" strike="noStrike" spc="-1">
              <a:solidFill>
                <a:srgbClr val="000000"/>
              </a:solidFill>
              <a:latin typeface="微软雅黑"/>
            </a:endParaRPr>
          </a:p>
          <a:p>
            <a:pPr marL="594360" lvl="1" indent="-228240">
              <a:lnSpc>
                <a:spcPct val="100000"/>
              </a:lnSpc>
              <a:spcBef>
                <a:spcPts val="1001"/>
              </a:spcBef>
              <a:buClr>
                <a:srgbClr val="404040"/>
              </a:buClr>
              <a:buFont typeface="Arial"/>
              <a:buChar char="•"/>
            </a:pPr>
            <a:r>
              <a:rPr lang="zh-CN" sz="1800" b="0" strike="noStrike" spc="-1">
                <a:solidFill>
                  <a:srgbClr val="000000"/>
                </a:solidFill>
                <a:latin typeface="微软雅黑"/>
                <a:ea typeface="微软雅黑"/>
              </a:rPr>
              <a:t>第二级</a:t>
            </a:r>
            <a:endParaRPr lang="zh-CN" sz="1800" b="0" strike="noStrike" spc="-1">
              <a:solidFill>
                <a:srgbClr val="000000"/>
              </a:solidFill>
              <a:latin typeface="微软雅黑"/>
            </a:endParaRPr>
          </a:p>
          <a:p>
            <a:pPr marL="914400" lvl="2" indent="-228240">
              <a:lnSpc>
                <a:spcPct val="100000"/>
              </a:lnSpc>
              <a:spcBef>
                <a:spcPts val="799"/>
              </a:spcBef>
              <a:buClr>
                <a:srgbClr val="404040"/>
              </a:buClr>
              <a:buFont typeface="Arial"/>
              <a:buChar char="•"/>
            </a:pPr>
            <a:r>
              <a:rPr lang="zh-CN" sz="1600" b="0" strike="noStrike" spc="-1">
                <a:solidFill>
                  <a:srgbClr val="000000"/>
                </a:solidFill>
                <a:latin typeface="微软雅黑"/>
                <a:ea typeface="微软雅黑"/>
              </a:rPr>
              <a:t>第三级</a:t>
            </a:r>
            <a:endParaRPr lang="zh-CN" sz="1600" b="0" strike="noStrike" spc="-1">
              <a:solidFill>
                <a:srgbClr val="000000"/>
              </a:solidFill>
              <a:latin typeface="微软雅黑"/>
            </a:endParaRPr>
          </a:p>
          <a:p>
            <a:pPr marL="1234440" lvl="3"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第四级</a:t>
            </a:r>
            <a:endParaRPr lang="zh-CN" sz="1400" b="0" strike="noStrike" spc="-1">
              <a:solidFill>
                <a:srgbClr val="000000"/>
              </a:solidFill>
              <a:latin typeface="微软雅黑"/>
            </a:endParaRPr>
          </a:p>
          <a:p>
            <a:pPr marL="1554480" lvl="4"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第五级</a:t>
            </a:r>
            <a:endParaRPr lang="zh-CN" sz="1400" b="0" strike="noStrike" spc="-1">
              <a:solidFill>
                <a:srgbClr val="000000"/>
              </a:solidFill>
              <a:latin typeface="微软雅黑"/>
            </a:endParaRPr>
          </a:p>
        </p:txBody>
      </p:sp>
      <p:sp>
        <p:nvSpPr>
          <p:cNvPr id="656" name="PlaceHolder 66"/>
          <p:cNvSpPr>
            <a:spLocks noGrp="1"/>
          </p:cNvSpPr>
          <p:nvPr>
            <p:ph type="body"/>
          </p:nvPr>
        </p:nvSpPr>
        <p:spPr>
          <a:xfrm>
            <a:off x="6177240" y="1375920"/>
            <a:ext cx="4480200" cy="767880"/>
          </a:xfrm>
          <a:prstGeom prst="rect">
            <a:avLst/>
          </a:prstGeom>
        </p:spPr>
        <p:txBody>
          <a:bodyPr anchor="ctr">
            <a:normAutofit/>
          </a:bodyPr>
          <a:lstStyle/>
          <a:p>
            <a:pPr>
              <a:lnSpc>
                <a:spcPct val="100000"/>
              </a:lnSpc>
            </a:pPr>
            <a:r>
              <a:rPr lang="zh-CN" sz="2000" b="1" strike="noStrike" spc="-1">
                <a:solidFill>
                  <a:srgbClr val="000000"/>
                </a:solidFill>
                <a:latin typeface="微软雅黑"/>
                <a:ea typeface="微软雅黑"/>
              </a:rPr>
              <a:t>单击此处编辑母版文本样式</a:t>
            </a:r>
            <a:endParaRPr lang="zh-CN" sz="2000" b="0" strike="noStrike" spc="-1">
              <a:solidFill>
                <a:srgbClr val="000000"/>
              </a:solidFill>
              <a:latin typeface="微软雅黑"/>
            </a:endParaRPr>
          </a:p>
        </p:txBody>
      </p:sp>
      <p:sp>
        <p:nvSpPr>
          <p:cNvPr id="657" name="PlaceHolder 67"/>
          <p:cNvSpPr>
            <a:spLocks noGrp="1"/>
          </p:cNvSpPr>
          <p:nvPr>
            <p:ph type="body"/>
          </p:nvPr>
        </p:nvSpPr>
        <p:spPr>
          <a:xfrm>
            <a:off x="6177240" y="2144160"/>
            <a:ext cx="4480200" cy="3494160"/>
          </a:xfrm>
          <a:prstGeom prst="rect">
            <a:avLst/>
          </a:prstGeom>
        </p:spPr>
        <p:txBody>
          <a:bodyPr>
            <a:normAutofit/>
          </a:bodyPr>
          <a:lstStyle/>
          <a:p>
            <a:pPr marL="274320" indent="-228240">
              <a:lnSpc>
                <a:spcPct val="100000"/>
              </a:lnSpc>
              <a:spcBef>
                <a:spcPts val="1800"/>
              </a:spcBef>
              <a:buClr>
                <a:srgbClr val="404040"/>
              </a:buClr>
              <a:buFont typeface="Arial"/>
              <a:buChar char="•"/>
            </a:pPr>
            <a:r>
              <a:rPr lang="zh-CN" sz="2000" b="0" strike="noStrike" spc="-1">
                <a:solidFill>
                  <a:srgbClr val="000000"/>
                </a:solidFill>
                <a:latin typeface="微软雅黑"/>
                <a:ea typeface="微软雅黑"/>
              </a:rPr>
              <a:t>单击此处编辑母版文本样式</a:t>
            </a:r>
            <a:endParaRPr lang="zh-CN" sz="2000" b="0" strike="noStrike" spc="-1">
              <a:solidFill>
                <a:srgbClr val="000000"/>
              </a:solidFill>
              <a:latin typeface="微软雅黑"/>
            </a:endParaRPr>
          </a:p>
          <a:p>
            <a:pPr marL="594360" lvl="1" indent="-228240">
              <a:lnSpc>
                <a:spcPct val="100000"/>
              </a:lnSpc>
              <a:spcBef>
                <a:spcPts val="1001"/>
              </a:spcBef>
              <a:buClr>
                <a:srgbClr val="404040"/>
              </a:buClr>
              <a:buFont typeface="Arial"/>
              <a:buChar char="•"/>
            </a:pPr>
            <a:r>
              <a:rPr lang="zh-CN" sz="1800" b="0" strike="noStrike" spc="-1">
                <a:solidFill>
                  <a:srgbClr val="000000"/>
                </a:solidFill>
                <a:latin typeface="微软雅黑"/>
                <a:ea typeface="微软雅黑"/>
              </a:rPr>
              <a:t>第二级</a:t>
            </a:r>
            <a:endParaRPr lang="zh-CN" sz="1800" b="0" strike="noStrike" spc="-1">
              <a:solidFill>
                <a:srgbClr val="000000"/>
              </a:solidFill>
              <a:latin typeface="微软雅黑"/>
            </a:endParaRPr>
          </a:p>
          <a:p>
            <a:pPr marL="914400" lvl="2" indent="-228240">
              <a:lnSpc>
                <a:spcPct val="100000"/>
              </a:lnSpc>
              <a:spcBef>
                <a:spcPts val="799"/>
              </a:spcBef>
              <a:buClr>
                <a:srgbClr val="404040"/>
              </a:buClr>
              <a:buFont typeface="Arial"/>
              <a:buChar char="•"/>
            </a:pPr>
            <a:r>
              <a:rPr lang="zh-CN" sz="1600" b="0" strike="noStrike" spc="-1">
                <a:solidFill>
                  <a:srgbClr val="000000"/>
                </a:solidFill>
                <a:latin typeface="微软雅黑"/>
                <a:ea typeface="微软雅黑"/>
              </a:rPr>
              <a:t>第三级</a:t>
            </a:r>
            <a:endParaRPr lang="zh-CN" sz="1600" b="0" strike="noStrike" spc="-1">
              <a:solidFill>
                <a:srgbClr val="000000"/>
              </a:solidFill>
              <a:latin typeface="微软雅黑"/>
            </a:endParaRPr>
          </a:p>
          <a:p>
            <a:pPr marL="1234440" lvl="3"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第四级</a:t>
            </a:r>
            <a:endParaRPr lang="zh-CN" sz="1400" b="0" strike="noStrike" spc="-1">
              <a:solidFill>
                <a:srgbClr val="000000"/>
              </a:solidFill>
              <a:latin typeface="微软雅黑"/>
            </a:endParaRPr>
          </a:p>
          <a:p>
            <a:pPr marL="1554480" lvl="4" indent="-228240">
              <a:lnSpc>
                <a:spcPct val="100000"/>
              </a:lnSpc>
              <a:spcBef>
                <a:spcPts val="799"/>
              </a:spcBef>
              <a:buClr>
                <a:srgbClr val="404040"/>
              </a:buClr>
              <a:buFont typeface="Arial"/>
              <a:buChar char="•"/>
            </a:pPr>
            <a:r>
              <a:rPr lang="zh-CN" sz="1400" b="0" strike="noStrike" spc="-1">
                <a:solidFill>
                  <a:srgbClr val="000000"/>
                </a:solidFill>
                <a:latin typeface="微软雅黑"/>
                <a:ea typeface="微软雅黑"/>
              </a:rPr>
              <a:t>第五级</a:t>
            </a:r>
            <a:endParaRPr lang="zh-CN" sz="1400" b="0" strike="noStrike" spc="-1">
              <a:solidFill>
                <a:srgbClr val="000000"/>
              </a:solidFill>
              <a:latin typeface="微软雅黑"/>
            </a:endParaRPr>
          </a:p>
        </p:txBody>
      </p:sp>
      <p:sp>
        <p:nvSpPr>
          <p:cNvPr id="658" name="PlaceHolder 68"/>
          <p:cNvSpPr>
            <a:spLocks noGrp="1"/>
          </p:cNvSpPr>
          <p:nvPr>
            <p:ph type="dt"/>
          </p:nvPr>
        </p:nvSpPr>
        <p:spPr>
          <a:xfrm>
            <a:off x="8875800" y="6602040"/>
            <a:ext cx="959760" cy="237240"/>
          </a:xfrm>
          <a:prstGeom prst="rect">
            <a:avLst/>
          </a:prstGeom>
        </p:spPr>
        <p:txBody>
          <a:bodyPr anchor="ctr">
            <a:noAutofit/>
          </a:bodyPr>
          <a:lstStyle/>
          <a:p>
            <a:pPr algn="r">
              <a:lnSpc>
                <a:spcPct val="100000"/>
              </a:lnSpc>
            </a:pPr>
            <a:fld id="{11607956-B8F4-4086-9A74-7FC1B8C788B6}" type="datetime1">
              <a:rPr lang="en-US" sz="800" b="0" strike="noStrike" spc="-1">
                <a:solidFill>
                  <a:srgbClr val="000000"/>
                </a:solidFill>
                <a:latin typeface="微软雅黑"/>
                <a:ea typeface="微软雅黑"/>
              </a:rPr>
              <a:t>12/23/2019</a:t>
            </a:fld>
            <a:endParaRPr lang="en-US" sz="800" b="0" strike="noStrike" spc="-1">
              <a:latin typeface="Times New Roman"/>
            </a:endParaRPr>
          </a:p>
        </p:txBody>
      </p:sp>
      <p:sp>
        <p:nvSpPr>
          <p:cNvPr id="659" name="PlaceHolder 69"/>
          <p:cNvSpPr>
            <a:spLocks noGrp="1"/>
          </p:cNvSpPr>
          <p:nvPr>
            <p:ph type="ftr"/>
          </p:nvPr>
        </p:nvSpPr>
        <p:spPr>
          <a:xfrm>
            <a:off x="1522440" y="6602040"/>
            <a:ext cx="6978240" cy="237240"/>
          </a:xfrm>
          <a:prstGeom prst="rect">
            <a:avLst/>
          </a:prstGeom>
        </p:spPr>
        <p:txBody>
          <a:bodyPr anchor="ctr">
            <a:noAutofit/>
          </a:bodyPr>
          <a:lstStyle/>
          <a:p>
            <a:endParaRPr lang="en-US" sz="2400" b="0" strike="noStrike" spc="-1">
              <a:latin typeface="Times New Roman"/>
            </a:endParaRPr>
          </a:p>
        </p:txBody>
      </p:sp>
      <p:sp>
        <p:nvSpPr>
          <p:cNvPr id="660" name="PlaceHolder 70"/>
          <p:cNvSpPr>
            <a:spLocks noGrp="1"/>
          </p:cNvSpPr>
          <p:nvPr>
            <p:ph type="sldNum"/>
          </p:nvPr>
        </p:nvSpPr>
        <p:spPr>
          <a:xfrm>
            <a:off x="10023480" y="6602040"/>
            <a:ext cx="639720" cy="237240"/>
          </a:xfrm>
          <a:prstGeom prst="rect">
            <a:avLst/>
          </a:prstGeom>
        </p:spPr>
        <p:txBody>
          <a:bodyPr anchor="ctr">
            <a:noAutofit/>
          </a:bodyPr>
          <a:lstStyle/>
          <a:p>
            <a:pPr algn="r">
              <a:lnSpc>
                <a:spcPct val="100000"/>
              </a:lnSpc>
            </a:pPr>
            <a:fld id="{7D9831AE-D527-452E-85CE-16841F6CEBE8}" type="slidenum">
              <a:rPr lang="en-US" sz="800" b="0" strike="noStrike" spc="-1">
                <a:solidFill>
                  <a:srgbClr val="000000"/>
                </a:solidFill>
                <a:latin typeface="微软雅黑"/>
                <a:ea typeface="微软雅黑"/>
              </a:rPr>
              <a:t>‹#›</a:t>
            </a:fld>
            <a:endParaRPr lang="en-US" sz="800" b="0" strike="noStrike" spc="-1">
              <a:latin typeface="Times New Roman"/>
            </a:endParaRPr>
          </a:p>
        </p:txBody>
      </p:sp>
      <p:sp>
        <p:nvSpPr>
          <p:cNvPr id="661" name="PlaceHolder 71"/>
          <p:cNvSpPr>
            <a:spLocks noGrp="1"/>
          </p:cNvSpPr>
          <p:nvPr>
            <p:ph type="title"/>
          </p:nvPr>
        </p:nvSpPr>
        <p:spPr>
          <a:xfrm>
            <a:off x="1523880" y="78840"/>
            <a:ext cx="9133200" cy="1233000"/>
          </a:xfrm>
          <a:prstGeom prst="rect">
            <a:avLst/>
          </a:prstGeom>
        </p:spPr>
        <p:txBody>
          <a:bodyPr anchor="b">
            <a:noAutofit/>
          </a:bodyPr>
          <a:lstStyle/>
          <a:p>
            <a:pPr>
              <a:lnSpc>
                <a:spcPct val="90000"/>
              </a:lnSpc>
            </a:pPr>
            <a:r>
              <a:rPr lang="en-US" sz="3400" b="0" strike="noStrike" spc="-1">
                <a:solidFill>
                  <a:srgbClr val="000000"/>
                </a:solidFill>
                <a:latin typeface="微软雅黑"/>
                <a:ea typeface="微软雅黑"/>
              </a:rPr>
              <a:t>单击此处编辑母版标题样式</a:t>
            </a:r>
            <a:endParaRPr lang="en-US" sz="3400" b="0" strike="noStrike" spc="-1">
              <a:solidFill>
                <a:srgbClr val="000000"/>
              </a:solidFill>
              <a:latin typeface="Cambria"/>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8" name="CustomShape 1" hidden="1"/>
          <p:cNvSpPr/>
          <p:nvPr/>
        </p:nvSpPr>
        <p:spPr>
          <a:xfrm>
            <a:off x="8761320" y="5521680"/>
            <a:ext cx="3428280" cy="133596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699" name="CustomShape 2" hidden="1"/>
          <p:cNvSpPr/>
          <p:nvPr/>
        </p:nvSpPr>
        <p:spPr>
          <a:xfrm>
            <a:off x="0" y="5652000"/>
            <a:ext cx="11414880" cy="1205640"/>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scrgbClr r="0" g="0" b="0"/>
          </a:lnRef>
          <a:fillRef idx="0">
            <a:scrgbClr r="0" g="0" b="0"/>
          </a:fillRef>
          <a:effectRef idx="0">
            <a:scrgbClr r="0" g="0" b="0"/>
          </a:effectRef>
          <a:fontRef idx="minor"/>
        </p:style>
      </p:sp>
      <p:sp>
        <p:nvSpPr>
          <p:cNvPr id="700" name="CustomShape 3" hidden="1"/>
          <p:cNvSpPr/>
          <p:nvPr/>
        </p:nvSpPr>
        <p:spPr>
          <a:xfrm>
            <a:off x="-13680" y="5865120"/>
            <a:ext cx="11414880" cy="1004040"/>
          </a:xfrm>
          <a:custGeom>
            <a:avLst/>
            <a:gdLst/>
            <a:ahLst/>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style>
          <a:lnRef idx="0">
            <a:scrgbClr r="0" g="0" b="0"/>
          </a:lnRef>
          <a:fillRef idx="0">
            <a:scrgbClr r="0" g="0" b="0"/>
          </a:fillRef>
          <a:effectRef idx="0">
            <a:scrgbClr r="0" g="0" b="0"/>
          </a:effectRef>
          <a:fontRef idx="minor"/>
        </p:style>
      </p:sp>
      <p:grpSp>
        <p:nvGrpSpPr>
          <p:cNvPr id="701" name="Group 4"/>
          <p:cNvGrpSpPr/>
          <p:nvPr/>
        </p:nvGrpSpPr>
        <p:grpSpPr>
          <a:xfrm>
            <a:off x="11647800" y="947520"/>
            <a:ext cx="426240" cy="400320"/>
            <a:chOff x="11647800" y="947520"/>
            <a:chExt cx="426240" cy="400320"/>
          </a:xfrm>
        </p:grpSpPr>
        <p:sp>
          <p:nvSpPr>
            <p:cNvPr id="702" name="CustomShape 5"/>
            <p:cNvSpPr/>
            <p:nvPr/>
          </p:nvSpPr>
          <p:spPr>
            <a:xfrm>
              <a:off x="11993760" y="960120"/>
              <a:ext cx="80280" cy="112320"/>
            </a:xfrm>
            <a:custGeom>
              <a:avLst/>
              <a:gdLst/>
              <a:ahLst/>
              <a:cxn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scrgbClr r="0" g="0" b="0"/>
            </a:lnRef>
            <a:fillRef idx="0">
              <a:scrgbClr r="0" g="0" b="0"/>
            </a:fillRef>
            <a:effectRef idx="0">
              <a:scrgbClr r="0" g="0" b="0"/>
            </a:effectRef>
            <a:fontRef idx="minor"/>
          </p:style>
        </p:sp>
        <p:sp>
          <p:nvSpPr>
            <p:cNvPr id="703" name="CustomShape 6"/>
            <p:cNvSpPr/>
            <p:nvPr/>
          </p:nvSpPr>
          <p:spPr>
            <a:xfrm>
              <a:off x="11647800" y="947520"/>
              <a:ext cx="426240" cy="400320"/>
            </a:xfrm>
            <a:custGeom>
              <a:avLst/>
              <a:gdLst/>
              <a:ahLst/>
              <a:cxn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704" name="CustomShape 7"/>
            <p:cNvSpPr/>
            <p:nvPr/>
          </p:nvSpPr>
          <p:spPr>
            <a:xfrm>
              <a:off x="11688840" y="947520"/>
              <a:ext cx="375840" cy="378720"/>
            </a:xfrm>
            <a:custGeom>
              <a:avLst/>
              <a:gdLst/>
              <a:ahLst/>
              <a:cxn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scrgbClr r="0" g="0" b="0"/>
            </a:lnRef>
            <a:fillRef idx="0">
              <a:scrgbClr r="0" g="0" b="0"/>
            </a:fillRef>
            <a:effectRef idx="0">
              <a:scrgbClr r="0" g="0" b="0"/>
            </a:effectRef>
            <a:fontRef idx="minor"/>
          </p:style>
        </p:sp>
        <p:sp>
          <p:nvSpPr>
            <p:cNvPr id="705" name="CustomShape 8"/>
            <p:cNvSpPr/>
            <p:nvPr/>
          </p:nvSpPr>
          <p:spPr>
            <a:xfrm>
              <a:off x="11787120" y="1067400"/>
              <a:ext cx="213480" cy="119520"/>
            </a:xfrm>
            <a:custGeom>
              <a:avLst/>
              <a:gdLst/>
              <a:ahLst/>
              <a:cxn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706" name="CustomShape 9"/>
            <p:cNvSpPr/>
            <p:nvPr/>
          </p:nvSpPr>
          <p:spPr>
            <a:xfrm>
              <a:off x="11925720" y="1117080"/>
              <a:ext cx="60480" cy="155520"/>
            </a:xfrm>
            <a:custGeom>
              <a:avLst/>
              <a:gdLst/>
              <a:ahLst/>
              <a:cxn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707" name="CustomShape 10"/>
            <p:cNvSpPr/>
            <p:nvPr/>
          </p:nvSpPr>
          <p:spPr>
            <a:xfrm>
              <a:off x="12006000" y="1094400"/>
              <a:ext cx="38880" cy="92520"/>
            </a:xfrm>
            <a:custGeom>
              <a:avLst/>
              <a:gdLst/>
              <a:ahLst/>
              <a:cxn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708" name="CustomShape 11"/>
            <p:cNvSpPr/>
            <p:nvPr/>
          </p:nvSpPr>
          <p:spPr>
            <a:xfrm>
              <a:off x="11930760" y="990000"/>
              <a:ext cx="55440" cy="80280"/>
            </a:xfrm>
            <a:custGeom>
              <a:avLst/>
              <a:gdLst/>
              <a:ahLst/>
              <a:cxn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709" name="CustomShape 12"/>
            <p:cNvSpPr/>
            <p:nvPr/>
          </p:nvSpPr>
          <p:spPr>
            <a:xfrm>
              <a:off x="11810880" y="1018800"/>
              <a:ext cx="144360" cy="70920"/>
            </a:xfrm>
            <a:custGeom>
              <a:avLst/>
              <a:gdLst/>
              <a:ahLst/>
              <a:cxn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scrgbClr r="0" g="0" b="0"/>
            </a:lnRef>
            <a:fillRef idx="0">
              <a:scrgbClr r="0" g="0" b="0"/>
            </a:fillRef>
            <a:effectRef idx="0">
              <a:scrgbClr r="0" g="0" b="0"/>
            </a:effectRef>
            <a:fontRef idx="minor"/>
          </p:style>
        </p:sp>
      </p:grpSp>
      <p:grpSp>
        <p:nvGrpSpPr>
          <p:cNvPr id="710" name="Group 13"/>
          <p:cNvGrpSpPr/>
          <p:nvPr/>
        </p:nvGrpSpPr>
        <p:grpSpPr>
          <a:xfrm>
            <a:off x="11309040" y="6212160"/>
            <a:ext cx="875160" cy="645480"/>
            <a:chOff x="11309040" y="6212160"/>
            <a:chExt cx="875160" cy="645480"/>
          </a:xfrm>
        </p:grpSpPr>
        <p:sp>
          <p:nvSpPr>
            <p:cNvPr id="711" name="CustomShape 14"/>
            <p:cNvSpPr/>
            <p:nvPr/>
          </p:nvSpPr>
          <p:spPr>
            <a:xfrm>
              <a:off x="11309040" y="6212160"/>
              <a:ext cx="875160" cy="645480"/>
            </a:xfrm>
            <a:custGeom>
              <a:avLst/>
              <a:gdLst/>
              <a:ahLst/>
              <a:cxnLst/>
              <a:rect l="l" t="t"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712" name="CustomShape 15"/>
            <p:cNvSpPr/>
            <p:nvPr/>
          </p:nvSpPr>
          <p:spPr>
            <a:xfrm>
              <a:off x="11401560" y="6301800"/>
              <a:ext cx="782640" cy="555840"/>
            </a:xfrm>
            <a:custGeom>
              <a:avLst/>
              <a:gdLst/>
              <a:ahLst/>
              <a:cxnLst/>
              <a:rect l="l" t="t"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p:spPr>
          <p:style>
            <a:lnRef idx="0">
              <a:scrgbClr r="0" g="0" b="0"/>
            </a:lnRef>
            <a:fillRef idx="0">
              <a:scrgbClr r="0" g="0" b="0"/>
            </a:fillRef>
            <a:effectRef idx="0">
              <a:scrgbClr r="0" g="0" b="0"/>
            </a:effectRef>
            <a:fontRef idx="minor"/>
          </p:style>
        </p:sp>
        <p:sp>
          <p:nvSpPr>
            <p:cNvPr id="713" name="CustomShape 16"/>
            <p:cNvSpPr/>
            <p:nvPr/>
          </p:nvSpPr>
          <p:spPr>
            <a:xfrm>
              <a:off x="11630880" y="6687360"/>
              <a:ext cx="552960" cy="108360"/>
            </a:xfrm>
            <a:custGeom>
              <a:avLst/>
              <a:gdLst/>
              <a:ahLst/>
              <a:cxnLst/>
              <a:rect l="l" t="t"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714" name="CustomShape 17"/>
            <p:cNvSpPr/>
            <p:nvPr/>
          </p:nvSpPr>
          <p:spPr>
            <a:xfrm>
              <a:off x="12039120" y="6764040"/>
              <a:ext cx="60480" cy="93600"/>
            </a:xfrm>
            <a:custGeom>
              <a:avLst/>
              <a:gdLst/>
              <a:ahLst/>
              <a:cxnLst/>
              <a:rect l="l" t="t"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715" name="CustomShape 18"/>
            <p:cNvSpPr/>
            <p:nvPr/>
          </p:nvSpPr>
          <p:spPr>
            <a:xfrm>
              <a:off x="12170160" y="6446160"/>
              <a:ext cx="13680" cy="46080"/>
            </a:xfrm>
            <a:custGeom>
              <a:avLst/>
              <a:gdLst/>
              <a:ahLst/>
              <a:cxnLst/>
              <a:rect l="l" t="t"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p:spPr>
          <p:style>
            <a:lnRef idx="0">
              <a:scrgbClr r="0" g="0" b="0"/>
            </a:lnRef>
            <a:fillRef idx="0">
              <a:scrgbClr r="0" g="0" b="0"/>
            </a:fillRef>
            <a:effectRef idx="0">
              <a:scrgbClr r="0" g="0" b="0"/>
            </a:effectRef>
            <a:fontRef idx="minor"/>
          </p:style>
        </p:sp>
        <p:sp>
          <p:nvSpPr>
            <p:cNvPr id="716" name="CustomShape 19"/>
            <p:cNvSpPr/>
            <p:nvPr/>
          </p:nvSpPr>
          <p:spPr>
            <a:xfrm>
              <a:off x="11881440" y="6365160"/>
              <a:ext cx="228960" cy="328320"/>
            </a:xfrm>
            <a:custGeom>
              <a:avLst/>
              <a:gdLst/>
              <a:ahLst/>
              <a:cxnLst/>
              <a:rect l="l" t="t" r="r" b="b"/>
              <a:pathLst>
                <a:path w="144" h="206">
                  <a:moveTo>
                    <a:pt x="142" y="206"/>
                  </a:moveTo>
                  <a:cubicBezTo>
                    <a:pt x="142" y="206"/>
                    <a:pt x="127" y="116"/>
                    <a:pt x="0" y="0"/>
                  </a:cubicBezTo>
                  <a:cubicBezTo>
                    <a:pt x="24" y="11"/>
                    <a:pt x="144" y="126"/>
                    <a:pt x="142" y="206"/>
                  </a:cubicBezTo>
                  <a:close/>
                </a:path>
              </a:pathLst>
            </a:custGeom>
            <a:solidFill>
              <a:srgbClr val="B66B29"/>
            </a:solidFill>
            <a:ln>
              <a:noFill/>
            </a:ln>
          </p:spPr>
          <p:style>
            <a:lnRef idx="0">
              <a:scrgbClr r="0" g="0" b="0"/>
            </a:lnRef>
            <a:fillRef idx="0">
              <a:scrgbClr r="0" g="0" b="0"/>
            </a:fillRef>
            <a:effectRef idx="0">
              <a:scrgbClr r="0" g="0" b="0"/>
            </a:effectRef>
            <a:fontRef idx="minor"/>
          </p:style>
        </p:sp>
      </p:grpSp>
      <p:grpSp>
        <p:nvGrpSpPr>
          <p:cNvPr id="717" name="Group 20"/>
          <p:cNvGrpSpPr/>
          <p:nvPr/>
        </p:nvGrpSpPr>
        <p:grpSpPr>
          <a:xfrm>
            <a:off x="2520" y="2873880"/>
            <a:ext cx="596880" cy="789120"/>
            <a:chOff x="2520" y="2873880"/>
            <a:chExt cx="596880" cy="789120"/>
          </a:xfrm>
        </p:grpSpPr>
        <p:sp>
          <p:nvSpPr>
            <p:cNvPr id="718" name="CustomShape 21"/>
            <p:cNvSpPr/>
            <p:nvPr/>
          </p:nvSpPr>
          <p:spPr>
            <a:xfrm>
              <a:off x="2520" y="2873880"/>
              <a:ext cx="596880" cy="789120"/>
            </a:xfrm>
            <a:custGeom>
              <a:avLst/>
              <a:gdLst/>
              <a:ahLst/>
              <a:cxnLst/>
              <a:rect l="l" t="t"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719" name="CustomShape 22"/>
            <p:cNvSpPr/>
            <p:nvPr/>
          </p:nvSpPr>
          <p:spPr>
            <a:xfrm>
              <a:off x="2520" y="2927880"/>
              <a:ext cx="540720" cy="689760"/>
            </a:xfrm>
            <a:custGeom>
              <a:avLst/>
              <a:gdLst/>
              <a:ahLst/>
              <a:cxnLst/>
              <a:rect l="l" t="t"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p:spPr>
          <p:style>
            <a:lnRef idx="0">
              <a:scrgbClr r="0" g="0" b="0"/>
            </a:lnRef>
            <a:fillRef idx="0">
              <a:scrgbClr r="0" g="0" b="0"/>
            </a:fillRef>
            <a:effectRef idx="0">
              <a:scrgbClr r="0" g="0" b="0"/>
            </a:effectRef>
            <a:fontRef idx="minor"/>
          </p:style>
        </p:sp>
        <p:sp>
          <p:nvSpPr>
            <p:cNvPr id="720" name="CustomShape 23"/>
            <p:cNvSpPr/>
            <p:nvPr/>
          </p:nvSpPr>
          <p:spPr>
            <a:xfrm>
              <a:off x="45360" y="3138840"/>
              <a:ext cx="336600" cy="292680"/>
            </a:xfrm>
            <a:custGeom>
              <a:avLst/>
              <a:gdLst/>
              <a:ahLst/>
              <a:cxnLst/>
              <a:rect l="l" t="t" r="r" b="b"/>
              <a:pathLst>
                <a:path w="143" h="124">
                  <a:moveTo>
                    <a:pt x="0" y="124"/>
                  </a:moveTo>
                  <a:cubicBezTo>
                    <a:pt x="0" y="124"/>
                    <a:pt x="27" y="60"/>
                    <a:pt x="143" y="0"/>
                  </a:cubicBezTo>
                  <a:cubicBezTo>
                    <a:pt x="123" y="5"/>
                    <a:pt x="12" y="65"/>
                    <a:pt x="0" y="124"/>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721" name="CustomShape 24"/>
            <p:cNvSpPr/>
            <p:nvPr/>
          </p:nvSpPr>
          <p:spPr>
            <a:xfrm>
              <a:off x="30600" y="3039840"/>
              <a:ext cx="73800" cy="289800"/>
            </a:xfrm>
            <a:custGeom>
              <a:avLst/>
              <a:gdLst/>
              <a:ahLst/>
              <a:cxnLst/>
              <a:rect l="l" t="t" r="r" b="b"/>
              <a:pathLst>
                <a:path w="31" h="123">
                  <a:moveTo>
                    <a:pt x="22" y="123"/>
                  </a:moveTo>
                  <a:cubicBezTo>
                    <a:pt x="22" y="123"/>
                    <a:pt x="5" y="82"/>
                    <a:pt x="31" y="0"/>
                  </a:cubicBezTo>
                  <a:cubicBezTo>
                    <a:pt x="22" y="10"/>
                    <a:pt x="0" y="92"/>
                    <a:pt x="22" y="123"/>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722" name="CustomShape 25"/>
            <p:cNvSpPr/>
            <p:nvPr/>
          </p:nvSpPr>
          <p:spPr>
            <a:xfrm>
              <a:off x="2520" y="3368160"/>
              <a:ext cx="30600" cy="27720"/>
            </a:xfrm>
            <a:custGeom>
              <a:avLst/>
              <a:gdLst/>
              <a:ahLst/>
              <a:cxnLst/>
              <a:rect l="l" t="t"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723" name="CustomShape 26"/>
            <p:cNvSpPr/>
            <p:nvPr/>
          </p:nvSpPr>
          <p:spPr>
            <a:xfrm>
              <a:off x="115560" y="3373200"/>
              <a:ext cx="285840" cy="81720"/>
            </a:xfrm>
            <a:custGeom>
              <a:avLst/>
              <a:gdLst/>
              <a:ahLst/>
              <a:cxnLst/>
              <a:rect l="l" t="t" r="r" b="b"/>
              <a:pathLst>
                <a:path w="121" h="35">
                  <a:moveTo>
                    <a:pt x="121" y="30"/>
                  </a:moveTo>
                  <a:cubicBezTo>
                    <a:pt x="35" y="30"/>
                    <a:pt x="0" y="0"/>
                    <a:pt x="0" y="0"/>
                  </a:cubicBezTo>
                  <a:cubicBezTo>
                    <a:pt x="25" y="32"/>
                    <a:pt x="109" y="35"/>
                    <a:pt x="121" y="30"/>
                  </a:cubicBezTo>
                  <a:close/>
                </a:path>
              </a:pathLst>
            </a:custGeom>
            <a:solidFill>
              <a:srgbClr val="6F411A"/>
            </a:solidFill>
            <a:ln>
              <a:noFill/>
            </a:ln>
          </p:spPr>
          <p:style>
            <a:lnRef idx="0">
              <a:scrgbClr r="0" g="0" b="0"/>
            </a:lnRef>
            <a:fillRef idx="0">
              <a:scrgbClr r="0" g="0" b="0"/>
            </a:fillRef>
            <a:effectRef idx="0">
              <a:scrgbClr r="0" g="0" b="0"/>
            </a:effectRef>
            <a:fontRef idx="minor"/>
          </p:style>
        </p:sp>
        <p:sp>
          <p:nvSpPr>
            <p:cNvPr id="724" name="CustomShape 27"/>
            <p:cNvSpPr/>
            <p:nvPr/>
          </p:nvSpPr>
          <p:spPr>
            <a:xfrm>
              <a:off x="54360" y="3417120"/>
              <a:ext cx="190800" cy="146520"/>
            </a:xfrm>
            <a:custGeom>
              <a:avLst/>
              <a:gdLst/>
              <a:ahLst/>
              <a:cxnLst/>
              <a:rect l="l" t="t" r="r" b="b"/>
              <a:pathLst>
                <a:path w="81" h="62">
                  <a:moveTo>
                    <a:pt x="0" y="0"/>
                  </a:moveTo>
                  <a:cubicBezTo>
                    <a:pt x="10" y="32"/>
                    <a:pt x="71" y="59"/>
                    <a:pt x="81" y="62"/>
                  </a:cubicBezTo>
                  <a:cubicBezTo>
                    <a:pt x="19" y="33"/>
                    <a:pt x="0" y="0"/>
                    <a:pt x="0" y="0"/>
                  </a:cubicBezTo>
                  <a:close/>
                </a:path>
              </a:pathLst>
            </a:custGeom>
            <a:solidFill>
              <a:srgbClr val="6F411A"/>
            </a:solidFill>
            <a:ln>
              <a:noFill/>
            </a:ln>
          </p:spPr>
          <p:style>
            <a:lnRef idx="0">
              <a:scrgbClr r="0" g="0" b="0"/>
            </a:lnRef>
            <a:fillRef idx="0">
              <a:scrgbClr r="0" g="0" b="0"/>
            </a:fillRef>
            <a:effectRef idx="0">
              <a:scrgbClr r="0" g="0" b="0"/>
            </a:effectRef>
            <a:fontRef idx="minor"/>
          </p:style>
        </p:sp>
      </p:grpSp>
      <p:grpSp>
        <p:nvGrpSpPr>
          <p:cNvPr id="725" name="Group 28"/>
          <p:cNvGrpSpPr/>
          <p:nvPr/>
        </p:nvGrpSpPr>
        <p:grpSpPr>
          <a:xfrm>
            <a:off x="139680" y="-12960"/>
            <a:ext cx="1382400" cy="803880"/>
            <a:chOff x="139680" y="-12960"/>
            <a:chExt cx="1382400" cy="803880"/>
          </a:xfrm>
        </p:grpSpPr>
        <p:sp>
          <p:nvSpPr>
            <p:cNvPr id="726" name="CustomShape 29"/>
            <p:cNvSpPr/>
            <p:nvPr/>
          </p:nvSpPr>
          <p:spPr>
            <a:xfrm>
              <a:off x="139680" y="-12960"/>
              <a:ext cx="366840" cy="243360"/>
            </a:xfrm>
            <a:custGeom>
              <a:avLst/>
              <a:gdLst/>
              <a:ahLst/>
              <a:cxnLst/>
              <a:rect l="l" t="t"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727" name="CustomShape 30"/>
            <p:cNvSpPr/>
            <p:nvPr/>
          </p:nvSpPr>
          <p:spPr>
            <a:xfrm>
              <a:off x="341280" y="-3240"/>
              <a:ext cx="1180800" cy="794160"/>
            </a:xfrm>
            <a:custGeom>
              <a:avLst/>
              <a:gdLst/>
              <a:ahLst/>
              <a:cxnLst/>
              <a:rect l="l" t="t"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728" name="CustomShape 31"/>
            <p:cNvSpPr/>
            <p:nvPr/>
          </p:nvSpPr>
          <p:spPr>
            <a:xfrm>
              <a:off x="341280" y="-3240"/>
              <a:ext cx="1085400" cy="733680"/>
            </a:xfrm>
            <a:custGeom>
              <a:avLst/>
              <a:gdLst/>
              <a:ahLst/>
              <a:cxnLst/>
              <a:rect l="l" t="t"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729" name="CustomShape 32"/>
            <p:cNvSpPr/>
            <p:nvPr/>
          </p:nvSpPr>
          <p:spPr>
            <a:xfrm>
              <a:off x="487080" y="29160"/>
              <a:ext cx="697320" cy="315000"/>
            </a:xfrm>
            <a:custGeom>
              <a:avLst/>
              <a:gdLst/>
              <a:ahLst/>
              <a:cxnLst/>
              <a:rect l="l" t="t" r="r" b="b"/>
              <a:pathLst>
                <a:path w="211" h="95">
                  <a:moveTo>
                    <a:pt x="0" y="22"/>
                  </a:moveTo>
                  <a:cubicBezTo>
                    <a:pt x="0" y="22"/>
                    <a:pt x="81" y="14"/>
                    <a:pt x="211" y="95"/>
                  </a:cubicBezTo>
                  <a:cubicBezTo>
                    <a:pt x="195" y="79"/>
                    <a:pt x="68" y="0"/>
                    <a:pt x="0" y="2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730" name="CustomShape 33"/>
            <p:cNvSpPr/>
            <p:nvPr/>
          </p:nvSpPr>
          <p:spPr>
            <a:xfrm>
              <a:off x="659160" y="-3240"/>
              <a:ext cx="99000" cy="78120"/>
            </a:xfrm>
            <a:custGeom>
              <a:avLst/>
              <a:gdLst/>
              <a:ahLst/>
              <a:cxnLst/>
              <a:rect l="l" t="t"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731" name="CustomShape 34"/>
            <p:cNvSpPr/>
            <p:nvPr/>
          </p:nvSpPr>
          <p:spPr>
            <a:xfrm>
              <a:off x="530280" y="-3240"/>
              <a:ext cx="12240" cy="38880"/>
            </a:xfrm>
            <a:custGeom>
              <a:avLst/>
              <a:gdLst/>
              <a:ahLst/>
              <a:cxnLst/>
              <a:rect l="l" t="t"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732" name="CustomShape 35"/>
            <p:cNvSpPr/>
            <p:nvPr/>
          </p:nvSpPr>
          <p:spPr>
            <a:xfrm>
              <a:off x="447840" y="125640"/>
              <a:ext cx="75240" cy="293760"/>
            </a:xfrm>
            <a:custGeom>
              <a:avLst/>
              <a:gdLst/>
              <a:ahLst/>
              <a:cxnLst/>
              <a:rect l="l" t="t" r="r" b="b"/>
              <a:pathLst>
                <a:path w="23" h="89">
                  <a:moveTo>
                    <a:pt x="3" y="89"/>
                  </a:moveTo>
                  <a:cubicBezTo>
                    <a:pt x="3" y="26"/>
                    <a:pt x="23" y="0"/>
                    <a:pt x="23" y="0"/>
                  </a:cubicBezTo>
                  <a:cubicBezTo>
                    <a:pt x="1" y="20"/>
                    <a:pt x="0" y="80"/>
                    <a:pt x="3" y="8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733" name="CustomShape 36"/>
            <p:cNvSpPr/>
            <p:nvPr/>
          </p:nvSpPr>
          <p:spPr>
            <a:xfrm>
              <a:off x="569520" y="155160"/>
              <a:ext cx="194400" cy="475920"/>
            </a:xfrm>
            <a:custGeom>
              <a:avLst/>
              <a:gdLst/>
              <a:ahLst/>
              <a:cxnLst/>
              <a:rect l="l" t="t" r="r" b="b"/>
              <a:pathLst>
                <a:path w="59" h="144">
                  <a:moveTo>
                    <a:pt x="16" y="0"/>
                  </a:moveTo>
                  <a:cubicBezTo>
                    <a:pt x="0" y="45"/>
                    <a:pt x="47" y="133"/>
                    <a:pt x="59" y="144"/>
                  </a:cubicBezTo>
                  <a:cubicBezTo>
                    <a:pt x="8" y="54"/>
                    <a:pt x="16" y="0"/>
                    <a:pt x="16" y="0"/>
                  </a:cubicBezTo>
                  <a:close/>
                </a:path>
              </a:pathLst>
            </a:custGeom>
            <a:solidFill>
              <a:srgbClr val="708738"/>
            </a:solidFill>
            <a:ln>
              <a:noFill/>
            </a:ln>
          </p:spPr>
          <p:style>
            <a:lnRef idx="0">
              <a:scrgbClr r="0" g="0" b="0"/>
            </a:lnRef>
            <a:fillRef idx="0">
              <a:scrgbClr r="0" g="0" b="0"/>
            </a:fillRef>
            <a:effectRef idx="0">
              <a:scrgbClr r="0" g="0" b="0"/>
            </a:effectRef>
            <a:fontRef idx="minor"/>
          </p:style>
        </p:sp>
      </p:grpSp>
      <p:grpSp>
        <p:nvGrpSpPr>
          <p:cNvPr id="734" name="Group 37"/>
          <p:cNvGrpSpPr/>
          <p:nvPr/>
        </p:nvGrpSpPr>
        <p:grpSpPr>
          <a:xfrm>
            <a:off x="0" y="5007600"/>
            <a:ext cx="687600" cy="1147320"/>
            <a:chOff x="0" y="5007600"/>
            <a:chExt cx="687600" cy="1147320"/>
          </a:xfrm>
        </p:grpSpPr>
        <p:sp>
          <p:nvSpPr>
            <p:cNvPr id="735" name="CustomShape 38"/>
            <p:cNvSpPr/>
            <p:nvPr/>
          </p:nvSpPr>
          <p:spPr>
            <a:xfrm>
              <a:off x="0" y="5007600"/>
              <a:ext cx="687600" cy="1064880"/>
            </a:xfrm>
            <a:custGeom>
              <a:avLst/>
              <a:gdLst/>
              <a:ahLst/>
              <a:cxnLst/>
              <a:rect l="l" t="t"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736" name="CustomShape 39"/>
            <p:cNvSpPr/>
            <p:nvPr/>
          </p:nvSpPr>
          <p:spPr>
            <a:xfrm>
              <a:off x="0" y="5082840"/>
              <a:ext cx="618120" cy="886320"/>
            </a:xfrm>
            <a:custGeom>
              <a:avLst/>
              <a:gdLst/>
              <a:ahLst/>
              <a:cxnLst/>
              <a:rect l="l" t="t"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p:spPr>
          <p:style>
            <a:lnRef idx="0">
              <a:scrgbClr r="0" g="0" b="0"/>
            </a:lnRef>
            <a:fillRef idx="0">
              <a:scrgbClr r="0" g="0" b="0"/>
            </a:fillRef>
            <a:effectRef idx="0">
              <a:scrgbClr r="0" g="0" b="0"/>
            </a:effectRef>
            <a:fontRef idx="minor"/>
          </p:style>
        </p:sp>
        <p:sp>
          <p:nvSpPr>
            <p:cNvPr id="737" name="CustomShape 40"/>
            <p:cNvSpPr/>
            <p:nvPr/>
          </p:nvSpPr>
          <p:spPr>
            <a:xfrm>
              <a:off x="59760" y="5316120"/>
              <a:ext cx="203760" cy="553680"/>
            </a:xfrm>
            <a:custGeom>
              <a:avLst/>
              <a:gdLst/>
              <a:ahLst/>
              <a:cxnLst/>
              <a:rect l="l" t="t" r="r" b="b"/>
              <a:pathLst>
                <a:path w="133" h="361">
                  <a:moveTo>
                    <a:pt x="0" y="361"/>
                  </a:moveTo>
                  <a:cubicBezTo>
                    <a:pt x="101" y="293"/>
                    <a:pt x="133" y="39"/>
                    <a:pt x="125" y="0"/>
                  </a:cubicBezTo>
                  <a:cubicBezTo>
                    <a:pt x="98" y="261"/>
                    <a:pt x="0" y="361"/>
                    <a:pt x="0" y="361"/>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738" name="CustomShape 41"/>
            <p:cNvSpPr/>
            <p:nvPr/>
          </p:nvSpPr>
          <p:spPr>
            <a:xfrm>
              <a:off x="162360" y="5610960"/>
              <a:ext cx="351720" cy="187920"/>
            </a:xfrm>
            <a:custGeom>
              <a:avLst/>
              <a:gdLst/>
              <a:ahLst/>
              <a:cxnLst/>
              <a:rect l="l" t="t" r="r" b="b"/>
              <a:pathLst>
                <a:path w="229" h="123">
                  <a:moveTo>
                    <a:pt x="0" y="105"/>
                  </a:moveTo>
                  <a:cubicBezTo>
                    <a:pt x="79" y="123"/>
                    <a:pt x="214" y="22"/>
                    <a:pt x="229" y="0"/>
                  </a:cubicBezTo>
                  <a:cubicBezTo>
                    <a:pt x="92" y="107"/>
                    <a:pt x="0" y="105"/>
                    <a:pt x="0" y="10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739" name="CustomShape 42"/>
            <p:cNvSpPr/>
            <p:nvPr/>
          </p:nvSpPr>
          <p:spPr>
            <a:xfrm>
              <a:off x="110520" y="5865480"/>
              <a:ext cx="232920" cy="56160"/>
            </a:xfrm>
            <a:custGeom>
              <a:avLst/>
              <a:gdLst/>
              <a:ahLst/>
              <a:cxnLst/>
              <a:rect l="l" t="t" r="r" b="b"/>
              <a:pathLst>
                <a:path w="152" h="37">
                  <a:moveTo>
                    <a:pt x="0" y="0"/>
                  </a:moveTo>
                  <a:cubicBezTo>
                    <a:pt x="33" y="37"/>
                    <a:pt x="136" y="37"/>
                    <a:pt x="152" y="31"/>
                  </a:cubicBezTo>
                  <a:cubicBezTo>
                    <a:pt x="45" y="34"/>
                    <a:pt x="0" y="0"/>
                    <a:pt x="0" y="0"/>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740" name="CustomShape 43"/>
            <p:cNvSpPr/>
            <p:nvPr/>
          </p:nvSpPr>
          <p:spPr>
            <a:xfrm>
              <a:off x="0" y="5666040"/>
              <a:ext cx="93240" cy="88560"/>
            </a:xfrm>
            <a:custGeom>
              <a:avLst/>
              <a:gdLst/>
              <a:ahLst/>
              <a:cxnLst/>
              <a:rect l="l" t="t"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741" name="CustomShape 44"/>
            <p:cNvSpPr/>
            <p:nvPr/>
          </p:nvSpPr>
          <p:spPr>
            <a:xfrm>
              <a:off x="0" y="5825160"/>
              <a:ext cx="73080" cy="25560"/>
            </a:xfrm>
            <a:custGeom>
              <a:avLst/>
              <a:gdLst/>
              <a:ahLst/>
              <a:cxnLst/>
              <a:rect l="l" t="t"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742" name="CustomShape 45"/>
            <p:cNvSpPr/>
            <p:nvPr/>
          </p:nvSpPr>
          <p:spPr>
            <a:xfrm>
              <a:off x="1440" y="5938920"/>
              <a:ext cx="127080" cy="216000"/>
            </a:xfrm>
            <a:custGeom>
              <a:avLst/>
              <a:gdLst/>
              <a:ahLst/>
              <a:cxnLst/>
              <a:rect l="l" t="t"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p:spPr>
          <p:style>
            <a:lnRef idx="0">
              <a:scrgbClr r="0" g="0" b="0"/>
            </a:lnRef>
            <a:fillRef idx="0">
              <a:scrgbClr r="0" g="0" b="0"/>
            </a:fillRef>
            <a:effectRef idx="0">
              <a:scrgbClr r="0" g="0" b="0"/>
            </a:effectRef>
            <a:fontRef idx="minor"/>
          </p:style>
        </p:sp>
      </p:grpSp>
      <p:grpSp>
        <p:nvGrpSpPr>
          <p:cNvPr id="743" name="Group 46"/>
          <p:cNvGrpSpPr/>
          <p:nvPr/>
        </p:nvGrpSpPr>
        <p:grpSpPr>
          <a:xfrm>
            <a:off x="11003040" y="-6840"/>
            <a:ext cx="929160" cy="946800"/>
            <a:chOff x="11003040" y="-6840"/>
            <a:chExt cx="929160" cy="946800"/>
          </a:xfrm>
        </p:grpSpPr>
        <p:sp>
          <p:nvSpPr>
            <p:cNvPr id="744" name="CustomShape 47"/>
            <p:cNvSpPr/>
            <p:nvPr/>
          </p:nvSpPr>
          <p:spPr>
            <a:xfrm rot="19948200">
              <a:off x="11130120" y="108360"/>
              <a:ext cx="674640" cy="716040"/>
            </a:xfrm>
            <a:custGeom>
              <a:avLst/>
              <a:gdLst/>
              <a:ahLst/>
              <a:cxn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745" name="CustomShape 48"/>
            <p:cNvSpPr/>
            <p:nvPr/>
          </p:nvSpPr>
          <p:spPr>
            <a:xfrm rot="19948200">
              <a:off x="11175480" y="151560"/>
              <a:ext cx="572040" cy="580680"/>
            </a:xfrm>
            <a:custGeom>
              <a:avLst/>
              <a:gdLst/>
              <a:ahLst/>
              <a:cxn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scrgbClr r="0" g="0" b="0"/>
            </a:lnRef>
            <a:fillRef idx="0">
              <a:scrgbClr r="0" g="0" b="0"/>
            </a:fillRef>
            <a:effectRef idx="0">
              <a:scrgbClr r="0" g="0" b="0"/>
            </a:effectRef>
            <a:fontRef idx="minor"/>
          </p:style>
        </p:sp>
        <p:sp>
          <p:nvSpPr>
            <p:cNvPr id="746" name="CustomShape 49"/>
            <p:cNvSpPr/>
            <p:nvPr/>
          </p:nvSpPr>
          <p:spPr>
            <a:xfrm rot="19948200">
              <a:off x="11430720" y="305280"/>
              <a:ext cx="94320" cy="403200"/>
            </a:xfrm>
            <a:custGeom>
              <a:avLst/>
              <a:gdLst/>
              <a:ahLst/>
              <a:cxn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747" name="CustomShape 50"/>
            <p:cNvSpPr/>
            <p:nvPr/>
          </p:nvSpPr>
          <p:spPr>
            <a:xfrm rot="19948200">
              <a:off x="11298960" y="471600"/>
              <a:ext cx="183600" cy="195840"/>
            </a:xfrm>
            <a:custGeom>
              <a:avLst/>
              <a:gdLst/>
              <a:ahLst/>
              <a:cxn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748" name="CustomShape 51"/>
            <p:cNvSpPr/>
            <p:nvPr/>
          </p:nvSpPr>
          <p:spPr>
            <a:xfrm rot="19948200">
              <a:off x="11405520" y="681840"/>
              <a:ext cx="160200" cy="54720"/>
            </a:xfrm>
            <a:custGeom>
              <a:avLst/>
              <a:gdLst/>
              <a:ahLst/>
              <a:cxn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749" name="CustomShape 52"/>
            <p:cNvSpPr/>
            <p:nvPr/>
          </p:nvSpPr>
          <p:spPr>
            <a:xfrm rot="19948200">
              <a:off x="11518560" y="410040"/>
              <a:ext cx="223920" cy="150480"/>
            </a:xfrm>
            <a:custGeom>
              <a:avLst/>
              <a:gdLst/>
              <a:ahLst/>
              <a:cxn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750" name="CustomShape 53"/>
            <p:cNvSpPr/>
            <p:nvPr/>
          </p:nvSpPr>
          <p:spPr>
            <a:xfrm rot="19948200">
              <a:off x="11570760" y="576000"/>
              <a:ext cx="216000" cy="68040"/>
            </a:xfrm>
            <a:custGeom>
              <a:avLst/>
              <a:gdLst/>
              <a:ahLst/>
              <a:cxn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751" name="CustomShape 54"/>
            <p:cNvSpPr/>
            <p:nvPr/>
          </p:nvSpPr>
          <p:spPr>
            <a:xfrm rot="19948200">
              <a:off x="11531160" y="724680"/>
              <a:ext cx="108000" cy="138240"/>
            </a:xfrm>
            <a:custGeom>
              <a:avLst/>
              <a:gdLst/>
              <a:ahLst/>
              <a:cxn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scrgbClr r="0" g="0" b="0"/>
            </a:lnRef>
            <a:fillRef idx="0">
              <a:scrgbClr r="0" g="0" b="0"/>
            </a:fillRef>
            <a:effectRef idx="0">
              <a:scrgbClr r="0" g="0" b="0"/>
            </a:effectRef>
            <a:fontRef idx="minor"/>
          </p:style>
        </p:sp>
      </p:grpSp>
      <p:grpSp>
        <p:nvGrpSpPr>
          <p:cNvPr id="752" name="Group 55"/>
          <p:cNvGrpSpPr/>
          <p:nvPr/>
        </p:nvGrpSpPr>
        <p:grpSpPr>
          <a:xfrm>
            <a:off x="10782360" y="2958840"/>
            <a:ext cx="1027800" cy="1140120"/>
            <a:chOff x="10782360" y="2958840"/>
            <a:chExt cx="1027800" cy="1140120"/>
          </a:xfrm>
        </p:grpSpPr>
        <p:sp>
          <p:nvSpPr>
            <p:cNvPr id="753" name="CustomShape 56"/>
            <p:cNvSpPr/>
            <p:nvPr/>
          </p:nvSpPr>
          <p:spPr>
            <a:xfrm flipH="1">
              <a:off x="11102040" y="3790080"/>
              <a:ext cx="201960" cy="308880"/>
            </a:xfrm>
            <a:custGeom>
              <a:avLst/>
              <a:gdLst/>
              <a:ahLst/>
              <a:cxnLst/>
              <a:rect l="l" t="t"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p:spPr>
          <p:style>
            <a:lnRef idx="0">
              <a:scrgbClr r="0" g="0" b="0"/>
            </a:lnRef>
            <a:fillRef idx="0">
              <a:scrgbClr r="0" g="0" b="0"/>
            </a:fillRef>
            <a:effectRef idx="0">
              <a:scrgbClr r="0" g="0" b="0"/>
            </a:effectRef>
            <a:fontRef idx="minor"/>
          </p:style>
        </p:sp>
        <p:sp>
          <p:nvSpPr>
            <p:cNvPr id="754" name="CustomShape 57"/>
            <p:cNvSpPr/>
            <p:nvPr/>
          </p:nvSpPr>
          <p:spPr>
            <a:xfrm flipH="1">
              <a:off x="10782000" y="2958840"/>
              <a:ext cx="1027800" cy="975600"/>
            </a:xfrm>
            <a:custGeom>
              <a:avLst/>
              <a:gdLst/>
              <a:ahLst/>
              <a:cxnLst/>
              <a:rect l="l" t="t"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755" name="CustomShape 58"/>
            <p:cNvSpPr/>
            <p:nvPr/>
          </p:nvSpPr>
          <p:spPr>
            <a:xfrm flipH="1">
              <a:off x="10889640" y="3037680"/>
              <a:ext cx="869760" cy="906120"/>
            </a:xfrm>
            <a:custGeom>
              <a:avLst/>
              <a:gdLst/>
              <a:ahLst/>
              <a:cxnLst/>
              <a:rect l="l" t="t"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756" name="CustomShape 59"/>
            <p:cNvSpPr/>
            <p:nvPr/>
          </p:nvSpPr>
          <p:spPr>
            <a:xfrm flipH="1">
              <a:off x="11164680" y="3230640"/>
              <a:ext cx="283320" cy="573840"/>
            </a:xfrm>
            <a:custGeom>
              <a:avLst/>
              <a:gdLst/>
              <a:ahLst/>
              <a:cxnLst/>
              <a:rect l="l" t="t" r="r" b="b"/>
              <a:pathLst>
                <a:path w="90" h="182">
                  <a:moveTo>
                    <a:pt x="75" y="182"/>
                  </a:moveTo>
                  <a:cubicBezTo>
                    <a:pt x="75" y="182"/>
                    <a:pt x="79" y="111"/>
                    <a:pt x="0" y="0"/>
                  </a:cubicBezTo>
                  <a:cubicBezTo>
                    <a:pt x="16" y="12"/>
                    <a:pt x="90" y="121"/>
                    <a:pt x="75" y="182"/>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757" name="CustomShape 60"/>
            <p:cNvSpPr/>
            <p:nvPr/>
          </p:nvSpPr>
          <p:spPr>
            <a:xfrm flipH="1">
              <a:off x="11028240" y="3279960"/>
              <a:ext cx="171000" cy="375840"/>
            </a:xfrm>
            <a:custGeom>
              <a:avLst/>
              <a:gdLst/>
              <a:ahLst/>
              <a:cxnLst/>
              <a:rect l="l" t="t" r="r" b="b"/>
              <a:pathLst>
                <a:path w="54" h="119">
                  <a:moveTo>
                    <a:pt x="0" y="119"/>
                  </a:moveTo>
                  <a:cubicBezTo>
                    <a:pt x="0" y="119"/>
                    <a:pt x="36" y="88"/>
                    <a:pt x="52" y="0"/>
                  </a:cubicBezTo>
                  <a:cubicBezTo>
                    <a:pt x="54" y="14"/>
                    <a:pt x="36" y="99"/>
                    <a:pt x="0" y="119"/>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758" name="CustomShape 61"/>
            <p:cNvSpPr/>
            <p:nvPr/>
          </p:nvSpPr>
          <p:spPr>
            <a:xfrm flipH="1">
              <a:off x="10940040" y="3634920"/>
              <a:ext cx="217800" cy="135000"/>
            </a:xfrm>
            <a:custGeom>
              <a:avLst/>
              <a:gdLst/>
              <a:ahLst/>
              <a:cxnLst/>
              <a:rect l="l" t="t" r="r" b="b"/>
              <a:pathLst>
                <a:path w="69" h="43">
                  <a:moveTo>
                    <a:pt x="0" y="40"/>
                  </a:moveTo>
                  <a:cubicBezTo>
                    <a:pt x="0" y="40"/>
                    <a:pt x="29" y="38"/>
                    <a:pt x="69" y="0"/>
                  </a:cubicBezTo>
                  <a:cubicBezTo>
                    <a:pt x="65" y="7"/>
                    <a:pt x="25" y="43"/>
                    <a:pt x="0" y="4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759" name="CustomShape 62"/>
            <p:cNvSpPr/>
            <p:nvPr/>
          </p:nvSpPr>
          <p:spPr>
            <a:xfrm flipH="1">
              <a:off x="11237040" y="3774240"/>
              <a:ext cx="236520" cy="78480"/>
            </a:xfrm>
            <a:custGeom>
              <a:avLst/>
              <a:gdLst/>
              <a:ahLst/>
              <a:cxnLst/>
              <a:rect l="l" t="t" r="r" b="b"/>
              <a:pathLst>
                <a:path w="75" h="25">
                  <a:moveTo>
                    <a:pt x="75" y="0"/>
                  </a:moveTo>
                  <a:cubicBezTo>
                    <a:pt x="75" y="0"/>
                    <a:pt x="54" y="20"/>
                    <a:pt x="0" y="23"/>
                  </a:cubicBezTo>
                  <a:cubicBezTo>
                    <a:pt x="7" y="25"/>
                    <a:pt x="60" y="21"/>
                    <a:pt x="75" y="0"/>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760" name="CustomShape 63"/>
            <p:cNvSpPr/>
            <p:nvPr/>
          </p:nvSpPr>
          <p:spPr>
            <a:xfrm flipH="1">
              <a:off x="11262600" y="3597480"/>
              <a:ext cx="401400" cy="148320"/>
            </a:xfrm>
            <a:custGeom>
              <a:avLst/>
              <a:gdLst/>
              <a:ahLst/>
              <a:cxnLst/>
              <a:rect l="l" t="t" r="r" b="b"/>
              <a:pathLst>
                <a:path w="127" h="47">
                  <a:moveTo>
                    <a:pt x="127" y="30"/>
                  </a:moveTo>
                  <a:cubicBezTo>
                    <a:pt x="127" y="30"/>
                    <a:pt x="80" y="39"/>
                    <a:pt x="0" y="0"/>
                  </a:cubicBezTo>
                  <a:cubicBezTo>
                    <a:pt x="9" y="10"/>
                    <a:pt x="88" y="47"/>
                    <a:pt x="127" y="30"/>
                  </a:cubicBezTo>
                  <a:close/>
                </a:path>
              </a:pathLst>
            </a:custGeom>
            <a:solidFill>
              <a:srgbClr val="708738"/>
            </a:solidFill>
            <a:ln>
              <a:noFill/>
            </a:ln>
          </p:spPr>
          <p:style>
            <a:lnRef idx="0">
              <a:scrgbClr r="0" g="0" b="0"/>
            </a:lnRef>
            <a:fillRef idx="0">
              <a:scrgbClr r="0" g="0" b="0"/>
            </a:fillRef>
            <a:effectRef idx="0">
              <a:scrgbClr r="0" g="0" b="0"/>
            </a:effectRef>
            <a:fontRef idx="minor"/>
          </p:style>
        </p:sp>
      </p:grpSp>
      <p:sp>
        <p:nvSpPr>
          <p:cNvPr id="761" name="CustomShape 64"/>
          <p:cNvSpPr/>
          <p:nvPr/>
        </p:nvSpPr>
        <p:spPr>
          <a:xfrm>
            <a:off x="8643600" y="3888720"/>
            <a:ext cx="212760" cy="1000800"/>
          </a:xfrm>
          <a:custGeom>
            <a:avLst/>
            <a:gdLst/>
            <a:ahLst/>
            <a:cxnLst/>
            <a:rect l="l" t="t"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62" name="CustomShape 65"/>
          <p:cNvSpPr/>
          <p:nvPr/>
        </p:nvSpPr>
        <p:spPr>
          <a:xfrm>
            <a:off x="6780240" y="4191120"/>
            <a:ext cx="5409720" cy="266652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style>
          <a:lnRef idx="0">
            <a:scrgbClr r="0" g="0" b="0"/>
          </a:lnRef>
          <a:fillRef idx="0">
            <a:scrgbClr r="0" g="0" b="0"/>
          </a:fillRef>
          <a:effectRef idx="0">
            <a:scrgbClr r="0" g="0" b="0"/>
          </a:effectRef>
          <a:fontRef idx="minor"/>
        </p:style>
      </p:sp>
      <p:sp>
        <p:nvSpPr>
          <p:cNvPr id="763" name="CustomShape 66"/>
          <p:cNvSpPr/>
          <p:nvPr/>
        </p:nvSpPr>
        <p:spPr>
          <a:xfrm>
            <a:off x="0" y="4572000"/>
            <a:ext cx="11414880" cy="2285640"/>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style>
          <a:lnRef idx="0">
            <a:scrgbClr r="0" g="0" b="0"/>
          </a:lnRef>
          <a:fillRef idx="0">
            <a:scrgbClr r="0" g="0" b="0"/>
          </a:fillRef>
          <a:effectRef idx="0">
            <a:scrgbClr r="0" g="0" b="0"/>
          </a:effectRef>
          <a:fontRef idx="minor"/>
        </p:style>
      </p:sp>
      <p:grpSp>
        <p:nvGrpSpPr>
          <p:cNvPr id="764" name="Group 67"/>
          <p:cNvGrpSpPr/>
          <p:nvPr/>
        </p:nvGrpSpPr>
        <p:grpSpPr>
          <a:xfrm>
            <a:off x="9732240" y="958680"/>
            <a:ext cx="1400040" cy="4001400"/>
            <a:chOff x="9732240" y="958680"/>
            <a:chExt cx="1400040" cy="4001400"/>
          </a:xfrm>
        </p:grpSpPr>
        <p:sp>
          <p:nvSpPr>
            <p:cNvPr id="765" name="CustomShape 68"/>
            <p:cNvSpPr/>
            <p:nvPr/>
          </p:nvSpPr>
          <p:spPr>
            <a:xfrm flipH="1">
              <a:off x="10301400" y="1225800"/>
              <a:ext cx="29880" cy="1400400"/>
            </a:xfrm>
            <a:custGeom>
              <a:avLst/>
              <a:gdLst/>
              <a:ahLst/>
              <a:cxnLst/>
              <a:rect l="l" t="t"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66" name="CustomShape 69"/>
            <p:cNvSpPr/>
            <p:nvPr/>
          </p:nvSpPr>
          <p:spPr>
            <a:xfrm flipH="1">
              <a:off x="10351080" y="1977840"/>
              <a:ext cx="167040" cy="257400"/>
            </a:xfrm>
            <a:custGeom>
              <a:avLst/>
              <a:gdLst/>
              <a:ahLst/>
              <a:cxnLst/>
              <a:rect l="l" t="t" r="r" b="b"/>
              <a:pathLst>
                <a:path w="68" h="105">
                  <a:moveTo>
                    <a:pt x="65" y="105"/>
                  </a:moveTo>
                  <a:cubicBezTo>
                    <a:pt x="65" y="105"/>
                    <a:pt x="0" y="71"/>
                    <a:pt x="5" y="0"/>
                  </a:cubicBezTo>
                  <a:cubicBezTo>
                    <a:pt x="68" y="30"/>
                    <a:pt x="65" y="105"/>
                    <a:pt x="65" y="105"/>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67" name="CustomShape 70"/>
            <p:cNvSpPr/>
            <p:nvPr/>
          </p:nvSpPr>
          <p:spPr>
            <a:xfrm flipH="1">
              <a:off x="10132560" y="1759320"/>
              <a:ext cx="167040" cy="259560"/>
            </a:xfrm>
            <a:custGeom>
              <a:avLst/>
              <a:gdLst/>
              <a:ahLst/>
              <a:cxn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68" name="CustomShape 71"/>
            <p:cNvSpPr/>
            <p:nvPr/>
          </p:nvSpPr>
          <p:spPr>
            <a:xfrm flipH="1">
              <a:off x="10351080" y="2282400"/>
              <a:ext cx="167040" cy="262800"/>
            </a:xfrm>
            <a:custGeom>
              <a:avLst/>
              <a:gdLst/>
              <a:ahLst/>
              <a:cxnLst/>
              <a:rect l="l" t="t" r="r" b="b"/>
              <a:pathLst>
                <a:path w="68" h="107">
                  <a:moveTo>
                    <a:pt x="65" y="107"/>
                  </a:moveTo>
                  <a:cubicBezTo>
                    <a:pt x="65" y="107"/>
                    <a:pt x="0" y="71"/>
                    <a:pt x="5" y="0"/>
                  </a:cubicBezTo>
                  <a:cubicBezTo>
                    <a:pt x="68" y="31"/>
                    <a:pt x="65" y="107"/>
                    <a:pt x="65" y="107"/>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69" name="CustomShape 72"/>
            <p:cNvSpPr/>
            <p:nvPr/>
          </p:nvSpPr>
          <p:spPr>
            <a:xfrm flipH="1">
              <a:off x="10132560" y="2066040"/>
              <a:ext cx="167040" cy="259560"/>
            </a:xfrm>
            <a:custGeom>
              <a:avLst/>
              <a:gdLst/>
              <a:ahLst/>
              <a:cxnLst/>
              <a:rect l="l" t="t" r="r" b="b"/>
              <a:pathLst>
                <a:path w="68" h="106">
                  <a:moveTo>
                    <a:pt x="4" y="106"/>
                  </a:moveTo>
                  <a:cubicBezTo>
                    <a:pt x="4" y="106"/>
                    <a:pt x="68" y="70"/>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70" name="CustomShape 73"/>
            <p:cNvSpPr/>
            <p:nvPr/>
          </p:nvSpPr>
          <p:spPr>
            <a:xfrm flipH="1">
              <a:off x="10132560" y="2410560"/>
              <a:ext cx="167040" cy="261720"/>
            </a:xfrm>
            <a:custGeom>
              <a:avLst/>
              <a:gdLst/>
              <a:ahLst/>
              <a:cxnLst/>
              <a:rect l="l" t="t" r="r" b="b"/>
              <a:pathLst>
                <a:path w="68" h="107">
                  <a:moveTo>
                    <a:pt x="4" y="107"/>
                  </a:moveTo>
                  <a:cubicBezTo>
                    <a:pt x="4" y="107"/>
                    <a:pt x="68" y="71"/>
                    <a:pt x="64" y="0"/>
                  </a:cubicBezTo>
                  <a:cubicBezTo>
                    <a:pt x="0" y="31"/>
                    <a:pt x="4" y="107"/>
                    <a:pt x="4" y="107"/>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71" name="CustomShape 74"/>
            <p:cNvSpPr/>
            <p:nvPr/>
          </p:nvSpPr>
          <p:spPr>
            <a:xfrm flipH="1">
              <a:off x="10351080" y="1633680"/>
              <a:ext cx="167040" cy="262800"/>
            </a:xfrm>
            <a:custGeom>
              <a:avLst/>
              <a:gdLst/>
              <a:ahLst/>
              <a:cxnLst/>
              <a:rect l="l" t="t" r="r" b="b"/>
              <a:pathLst>
                <a:path w="68" h="107">
                  <a:moveTo>
                    <a:pt x="65" y="107"/>
                  </a:moveTo>
                  <a:cubicBezTo>
                    <a:pt x="65" y="107"/>
                    <a:pt x="0" y="72"/>
                    <a:pt x="5" y="0"/>
                  </a:cubicBezTo>
                  <a:cubicBezTo>
                    <a:pt x="68" y="32"/>
                    <a:pt x="65" y="107"/>
                    <a:pt x="65" y="107"/>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72" name="CustomShape 75"/>
            <p:cNvSpPr/>
            <p:nvPr/>
          </p:nvSpPr>
          <p:spPr>
            <a:xfrm flipH="1">
              <a:off x="10132560" y="1417320"/>
              <a:ext cx="167040" cy="260640"/>
            </a:xfrm>
            <a:custGeom>
              <a:avLst/>
              <a:gdLst/>
              <a:ahLst/>
              <a:cxn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73" name="CustomShape 76"/>
            <p:cNvSpPr/>
            <p:nvPr/>
          </p:nvSpPr>
          <p:spPr>
            <a:xfrm flipH="1">
              <a:off x="10351080" y="1305000"/>
              <a:ext cx="167040" cy="259560"/>
            </a:xfrm>
            <a:custGeom>
              <a:avLst/>
              <a:gdLst/>
              <a:ahLst/>
              <a:cxn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74" name="CustomShape 77"/>
            <p:cNvSpPr/>
            <p:nvPr/>
          </p:nvSpPr>
          <p:spPr>
            <a:xfrm flipH="1">
              <a:off x="10325880" y="1058400"/>
              <a:ext cx="167040" cy="260640"/>
            </a:xfrm>
            <a:custGeom>
              <a:avLst/>
              <a:gdLst/>
              <a:ahLst/>
              <a:cxn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75" name="CustomShape 78"/>
            <p:cNvSpPr/>
            <p:nvPr/>
          </p:nvSpPr>
          <p:spPr>
            <a:xfrm flipH="1">
              <a:off x="10132560" y="1088640"/>
              <a:ext cx="167040" cy="259560"/>
            </a:xfrm>
            <a:custGeom>
              <a:avLst/>
              <a:gdLst/>
              <a:ahLst/>
              <a:cxn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76" name="CustomShape 79"/>
            <p:cNvSpPr/>
            <p:nvPr/>
          </p:nvSpPr>
          <p:spPr>
            <a:xfrm flipH="1">
              <a:off x="10965600" y="1218600"/>
              <a:ext cx="21600" cy="1090440"/>
            </a:xfrm>
            <a:custGeom>
              <a:avLst/>
              <a:gdLst/>
              <a:ahLst/>
              <a:cxnLst/>
              <a:rect l="l" t="t"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77" name="CustomShape 80"/>
            <p:cNvSpPr/>
            <p:nvPr/>
          </p:nvSpPr>
          <p:spPr>
            <a:xfrm flipH="1">
              <a:off x="11001240" y="1803240"/>
              <a:ext cx="130680" cy="201240"/>
            </a:xfrm>
            <a:custGeom>
              <a:avLst/>
              <a:gdLst/>
              <a:ahLst/>
              <a:cxnLst/>
              <a:rect l="l" t="t" r="r" b="b"/>
              <a:pathLst>
                <a:path w="53" h="82">
                  <a:moveTo>
                    <a:pt x="51" y="82"/>
                  </a:moveTo>
                  <a:cubicBezTo>
                    <a:pt x="51" y="82"/>
                    <a:pt x="0" y="55"/>
                    <a:pt x="4" y="0"/>
                  </a:cubicBezTo>
                  <a:cubicBezTo>
                    <a:pt x="53" y="24"/>
                    <a:pt x="51" y="82"/>
                    <a:pt x="51" y="82"/>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78" name="CustomShape 81"/>
            <p:cNvSpPr/>
            <p:nvPr/>
          </p:nvSpPr>
          <p:spPr>
            <a:xfrm flipH="1">
              <a:off x="10832400" y="1633680"/>
              <a:ext cx="127440" cy="203400"/>
            </a:xfrm>
            <a:custGeom>
              <a:avLst/>
              <a:gdLst/>
              <a:ahLst/>
              <a:cxnLst/>
              <a:rect l="l" t="t" r="r" b="b"/>
              <a:pathLst>
                <a:path w="52" h="83">
                  <a:moveTo>
                    <a:pt x="3" y="83"/>
                  </a:moveTo>
                  <a:cubicBezTo>
                    <a:pt x="3" y="83"/>
                    <a:pt x="52" y="55"/>
                    <a:pt x="49" y="0"/>
                  </a:cubicBezTo>
                  <a:cubicBezTo>
                    <a:pt x="0" y="25"/>
                    <a:pt x="3" y="83"/>
                    <a:pt x="3"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79" name="CustomShape 82"/>
            <p:cNvSpPr/>
            <p:nvPr/>
          </p:nvSpPr>
          <p:spPr>
            <a:xfrm flipH="1">
              <a:off x="11001240" y="2041200"/>
              <a:ext cx="130680" cy="203400"/>
            </a:xfrm>
            <a:custGeom>
              <a:avLst/>
              <a:gdLst/>
              <a:ahLst/>
              <a:cxnLst/>
              <a:rect l="l" t="t" r="r" b="b"/>
              <a:pathLst>
                <a:path w="53" h="83">
                  <a:moveTo>
                    <a:pt x="51" y="83"/>
                  </a:moveTo>
                  <a:cubicBezTo>
                    <a:pt x="51" y="83"/>
                    <a:pt x="0" y="55"/>
                    <a:pt x="4" y="0"/>
                  </a:cubicBezTo>
                  <a:cubicBezTo>
                    <a:pt x="53" y="24"/>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80" name="CustomShape 83"/>
            <p:cNvSpPr/>
            <p:nvPr/>
          </p:nvSpPr>
          <p:spPr>
            <a:xfrm flipH="1">
              <a:off x="10832400" y="1871640"/>
              <a:ext cx="127440" cy="201240"/>
            </a:xfrm>
            <a:custGeom>
              <a:avLst/>
              <a:gdLst/>
              <a:ahLst/>
              <a:cxn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81" name="CustomShape 84"/>
            <p:cNvSpPr/>
            <p:nvPr/>
          </p:nvSpPr>
          <p:spPr>
            <a:xfrm flipH="1">
              <a:off x="10832400" y="2140200"/>
              <a:ext cx="127440" cy="203400"/>
            </a:xfrm>
            <a:custGeom>
              <a:avLst/>
              <a:gdLst/>
              <a:ahLst/>
              <a:cxnLst/>
              <a:rect l="l" t="t" r="r" b="b"/>
              <a:pathLst>
                <a:path w="52" h="83">
                  <a:moveTo>
                    <a:pt x="3" y="83"/>
                  </a:moveTo>
                  <a:cubicBezTo>
                    <a:pt x="3" y="83"/>
                    <a:pt x="52" y="55"/>
                    <a:pt x="49" y="0"/>
                  </a:cubicBezTo>
                  <a:cubicBezTo>
                    <a:pt x="0" y="24"/>
                    <a:pt x="3" y="83"/>
                    <a:pt x="3"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82" name="CustomShape 85"/>
            <p:cNvSpPr/>
            <p:nvPr/>
          </p:nvSpPr>
          <p:spPr>
            <a:xfrm flipH="1">
              <a:off x="11001240" y="1537920"/>
              <a:ext cx="130680" cy="203400"/>
            </a:xfrm>
            <a:custGeom>
              <a:avLst/>
              <a:gdLst/>
              <a:ahLst/>
              <a:cxn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83" name="CustomShape 86"/>
            <p:cNvSpPr/>
            <p:nvPr/>
          </p:nvSpPr>
          <p:spPr>
            <a:xfrm flipH="1">
              <a:off x="10832400" y="1368360"/>
              <a:ext cx="127440" cy="203400"/>
            </a:xfrm>
            <a:custGeom>
              <a:avLst/>
              <a:gdLst/>
              <a:ahLst/>
              <a:cxnLst/>
              <a:rect l="l" t="t" r="r" b="b"/>
              <a:pathLst>
                <a:path w="52" h="83">
                  <a:moveTo>
                    <a:pt x="3" y="83"/>
                  </a:moveTo>
                  <a:cubicBezTo>
                    <a:pt x="3" y="83"/>
                    <a:pt x="52" y="56"/>
                    <a:pt x="49" y="0"/>
                  </a:cubicBezTo>
                  <a:cubicBezTo>
                    <a:pt x="0" y="24"/>
                    <a:pt x="3" y="83"/>
                    <a:pt x="3"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84" name="CustomShape 87"/>
            <p:cNvSpPr/>
            <p:nvPr/>
          </p:nvSpPr>
          <p:spPr>
            <a:xfrm flipH="1">
              <a:off x="11001240" y="1280160"/>
              <a:ext cx="130680" cy="203400"/>
            </a:xfrm>
            <a:custGeom>
              <a:avLst/>
              <a:gdLst/>
              <a:ahLst/>
              <a:cxn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85" name="CustomShape 88"/>
            <p:cNvSpPr/>
            <p:nvPr/>
          </p:nvSpPr>
          <p:spPr>
            <a:xfrm flipH="1">
              <a:off x="11001240" y="1041840"/>
              <a:ext cx="130680" cy="203400"/>
            </a:xfrm>
            <a:custGeom>
              <a:avLst/>
              <a:gdLst/>
              <a:ahLst/>
              <a:cxnLst/>
              <a:rect l="l" t="t" r="r" b="b"/>
              <a:pathLst>
                <a:path w="53" h="83">
                  <a:moveTo>
                    <a:pt x="51" y="83"/>
                  </a:moveTo>
                  <a:cubicBezTo>
                    <a:pt x="51" y="83"/>
                    <a:pt x="0" y="56"/>
                    <a:pt x="4" y="0"/>
                  </a:cubicBezTo>
                  <a:cubicBezTo>
                    <a:pt x="53" y="25"/>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86" name="CustomShape 89"/>
            <p:cNvSpPr/>
            <p:nvPr/>
          </p:nvSpPr>
          <p:spPr>
            <a:xfrm flipH="1">
              <a:off x="10832400" y="1113480"/>
              <a:ext cx="127440" cy="200520"/>
            </a:xfrm>
            <a:custGeom>
              <a:avLst/>
              <a:gdLst/>
              <a:ahLst/>
              <a:cxn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87" name="CustomShape 90"/>
            <p:cNvSpPr/>
            <p:nvPr/>
          </p:nvSpPr>
          <p:spPr>
            <a:xfrm flipH="1">
              <a:off x="10793160" y="2543400"/>
              <a:ext cx="274320" cy="1290240"/>
            </a:xfrm>
            <a:custGeom>
              <a:avLst/>
              <a:gdLst/>
              <a:ahLst/>
              <a:cxnLst/>
              <a:rect l="l" t="t"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788" name="CustomShape 91"/>
            <p:cNvSpPr/>
            <p:nvPr/>
          </p:nvSpPr>
          <p:spPr>
            <a:xfrm flipH="1">
              <a:off x="10130760" y="2147400"/>
              <a:ext cx="392760" cy="1856880"/>
            </a:xfrm>
            <a:custGeom>
              <a:avLst/>
              <a:gdLst/>
              <a:ahLst/>
              <a:cxnLst/>
              <a:rect l="l" t="t"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789" name="CustomShape 92"/>
            <p:cNvSpPr/>
            <p:nvPr/>
          </p:nvSpPr>
          <p:spPr>
            <a:xfrm flipH="1">
              <a:off x="10729440" y="3754080"/>
              <a:ext cx="372960" cy="582120"/>
            </a:xfrm>
            <a:custGeom>
              <a:avLst/>
              <a:gdLst/>
              <a:ahLst/>
              <a:cxnLst/>
              <a:rect l="l" t="t" r="r" b="b"/>
              <a:pathLst>
                <a:path w="152" h="237">
                  <a:moveTo>
                    <a:pt x="144" y="237"/>
                  </a:moveTo>
                  <a:cubicBezTo>
                    <a:pt x="144" y="237"/>
                    <a:pt x="0" y="159"/>
                    <a:pt x="11" y="0"/>
                  </a:cubicBezTo>
                  <a:cubicBezTo>
                    <a:pt x="152" y="69"/>
                    <a:pt x="144" y="237"/>
                    <a:pt x="144"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790" name="CustomShape 93"/>
            <p:cNvSpPr/>
            <p:nvPr/>
          </p:nvSpPr>
          <p:spPr>
            <a:xfrm flipH="1">
              <a:off x="10707840" y="3824640"/>
              <a:ext cx="316800" cy="540360"/>
            </a:xfrm>
            <a:custGeom>
              <a:avLst/>
              <a:gdLst/>
              <a:ahLst/>
              <a:cxnLst/>
              <a:rect l="l" t="t"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791" name="CustomShape 94"/>
            <p:cNvSpPr/>
            <p:nvPr/>
          </p:nvSpPr>
          <p:spPr>
            <a:xfrm flipH="1">
              <a:off x="10485360" y="1103040"/>
              <a:ext cx="240840" cy="461520"/>
            </a:xfrm>
            <a:custGeom>
              <a:avLst/>
              <a:gdLst/>
              <a:ahLst/>
              <a:cxnLst/>
              <a:rect l="l" t="t"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792" name="CustomShape 95"/>
            <p:cNvSpPr/>
            <p:nvPr/>
          </p:nvSpPr>
          <p:spPr>
            <a:xfrm flipH="1">
              <a:off x="10498680" y="1115640"/>
              <a:ext cx="122400" cy="385560"/>
            </a:xfrm>
            <a:custGeom>
              <a:avLst/>
              <a:gdLst/>
              <a:ahLst/>
              <a:cxnLst/>
              <a:rect l="l" t="t"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793" name="CustomShape 96"/>
            <p:cNvSpPr/>
            <p:nvPr/>
          </p:nvSpPr>
          <p:spPr>
            <a:xfrm flipH="1">
              <a:off x="10446840" y="2540520"/>
              <a:ext cx="261720" cy="517680"/>
            </a:xfrm>
            <a:custGeom>
              <a:avLst/>
              <a:gdLst/>
              <a:ahLst/>
              <a:cxnLst/>
              <a:rect l="l" t="t"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794" name="CustomShape 97"/>
            <p:cNvSpPr/>
            <p:nvPr/>
          </p:nvSpPr>
          <p:spPr>
            <a:xfrm flipH="1">
              <a:off x="10458360" y="2549880"/>
              <a:ext cx="132840" cy="432360"/>
            </a:xfrm>
            <a:custGeom>
              <a:avLst/>
              <a:gdLst/>
              <a:ahLst/>
              <a:cxnLst/>
              <a:rect l="l" t="t"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795" name="CustomShape 98"/>
            <p:cNvSpPr/>
            <p:nvPr/>
          </p:nvSpPr>
          <p:spPr>
            <a:xfrm flipH="1">
              <a:off x="10464480" y="3849840"/>
              <a:ext cx="264960" cy="517680"/>
            </a:xfrm>
            <a:custGeom>
              <a:avLst/>
              <a:gdLst/>
              <a:ahLst/>
              <a:cxnLst/>
              <a:rect l="l" t="t"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796" name="CustomShape 99"/>
            <p:cNvSpPr/>
            <p:nvPr/>
          </p:nvSpPr>
          <p:spPr>
            <a:xfrm flipH="1">
              <a:off x="10478160" y="3859200"/>
              <a:ext cx="132840" cy="432360"/>
            </a:xfrm>
            <a:custGeom>
              <a:avLst/>
              <a:gdLst/>
              <a:ahLst/>
              <a:cxnLst/>
              <a:rect l="l" t="t"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797" name="CustomShape 100"/>
            <p:cNvSpPr/>
            <p:nvPr/>
          </p:nvSpPr>
          <p:spPr>
            <a:xfrm flipH="1">
              <a:off x="10754640" y="2302200"/>
              <a:ext cx="264960" cy="515520"/>
            </a:xfrm>
            <a:custGeom>
              <a:avLst/>
              <a:gdLst/>
              <a:ahLst/>
              <a:cxnLst/>
              <a:rect l="l" t="t"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798" name="CustomShape 101"/>
            <p:cNvSpPr/>
            <p:nvPr/>
          </p:nvSpPr>
          <p:spPr>
            <a:xfrm flipH="1">
              <a:off x="10875240" y="2311560"/>
              <a:ext cx="131760" cy="434520"/>
            </a:xfrm>
            <a:custGeom>
              <a:avLst/>
              <a:gdLst/>
              <a:ahLst/>
              <a:cxnLst/>
              <a:rect l="l" t="t"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799" name="CustomShape 102"/>
            <p:cNvSpPr/>
            <p:nvPr/>
          </p:nvSpPr>
          <p:spPr>
            <a:xfrm flipH="1">
              <a:off x="10719360" y="3075840"/>
              <a:ext cx="369720" cy="582120"/>
            </a:xfrm>
            <a:custGeom>
              <a:avLst/>
              <a:gdLst/>
              <a:ahLst/>
              <a:cxnLst/>
              <a:rect l="l" t="t" r="r" b="b"/>
              <a:pathLst>
                <a:path w="151" h="237">
                  <a:moveTo>
                    <a:pt x="143" y="237"/>
                  </a:moveTo>
                  <a:cubicBezTo>
                    <a:pt x="143" y="237"/>
                    <a:pt x="0" y="158"/>
                    <a:pt x="10" y="0"/>
                  </a:cubicBezTo>
                  <a:cubicBezTo>
                    <a:pt x="151" y="69"/>
                    <a:pt x="143" y="237"/>
                    <a:pt x="143"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00" name="CustomShape 103"/>
            <p:cNvSpPr/>
            <p:nvPr/>
          </p:nvSpPr>
          <p:spPr>
            <a:xfrm flipH="1">
              <a:off x="10351080" y="2650680"/>
              <a:ext cx="370800" cy="582120"/>
            </a:xfrm>
            <a:custGeom>
              <a:avLst/>
              <a:gdLst/>
              <a:ahLst/>
              <a:cxnLst/>
              <a:rect l="l" t="t" r="r" b="b"/>
              <a:pathLst>
                <a:path w="151" h="237">
                  <a:moveTo>
                    <a:pt x="7" y="237"/>
                  </a:moveTo>
                  <a:cubicBezTo>
                    <a:pt x="7" y="237"/>
                    <a:pt x="151" y="159"/>
                    <a:pt x="140" y="0"/>
                  </a:cubicBezTo>
                  <a:cubicBezTo>
                    <a:pt x="0" y="69"/>
                    <a:pt x="7" y="237"/>
                    <a:pt x="7"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01" name="CustomShape 104"/>
            <p:cNvSpPr/>
            <p:nvPr/>
          </p:nvSpPr>
          <p:spPr>
            <a:xfrm flipH="1">
              <a:off x="10380600" y="3274560"/>
              <a:ext cx="369720" cy="583920"/>
            </a:xfrm>
            <a:custGeom>
              <a:avLst/>
              <a:gdLst/>
              <a:ahLst/>
              <a:cxnLst/>
              <a:rect l="l" t="t" r="r" b="b"/>
              <a:pathLst>
                <a:path w="151" h="238">
                  <a:moveTo>
                    <a:pt x="8" y="238"/>
                  </a:moveTo>
                  <a:cubicBezTo>
                    <a:pt x="8" y="238"/>
                    <a:pt x="151" y="159"/>
                    <a:pt x="140" y="0"/>
                  </a:cubicBezTo>
                  <a:cubicBezTo>
                    <a:pt x="0" y="70"/>
                    <a:pt x="8" y="238"/>
                    <a:pt x="8" y="23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02" name="CustomShape 105"/>
            <p:cNvSpPr/>
            <p:nvPr/>
          </p:nvSpPr>
          <p:spPr>
            <a:xfrm flipH="1">
              <a:off x="10381320" y="3933000"/>
              <a:ext cx="365760" cy="583920"/>
            </a:xfrm>
            <a:custGeom>
              <a:avLst/>
              <a:gdLst/>
              <a:ahLst/>
              <a:cxnLst/>
              <a:rect l="l" t="t" r="r" b="b"/>
              <a:pathLst>
                <a:path w="149" h="238">
                  <a:moveTo>
                    <a:pt x="7" y="238"/>
                  </a:moveTo>
                  <a:cubicBezTo>
                    <a:pt x="7" y="238"/>
                    <a:pt x="149" y="159"/>
                    <a:pt x="140" y="0"/>
                  </a:cubicBezTo>
                  <a:cubicBezTo>
                    <a:pt x="0" y="70"/>
                    <a:pt x="7" y="238"/>
                    <a:pt x="7" y="23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03" name="CustomShape 106"/>
            <p:cNvSpPr/>
            <p:nvPr/>
          </p:nvSpPr>
          <p:spPr>
            <a:xfrm flipH="1">
              <a:off x="10737000" y="2380320"/>
              <a:ext cx="370800" cy="576720"/>
            </a:xfrm>
            <a:custGeom>
              <a:avLst/>
              <a:gdLst/>
              <a:ahLst/>
              <a:cxnLst/>
              <a:rect l="l" t="t" r="r" b="b"/>
              <a:pathLst>
                <a:path w="151" h="235">
                  <a:moveTo>
                    <a:pt x="144" y="235"/>
                  </a:moveTo>
                  <a:cubicBezTo>
                    <a:pt x="144" y="235"/>
                    <a:pt x="0" y="157"/>
                    <a:pt x="11" y="0"/>
                  </a:cubicBezTo>
                  <a:cubicBezTo>
                    <a:pt x="151" y="68"/>
                    <a:pt x="144" y="235"/>
                    <a:pt x="144" y="235"/>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04" name="CustomShape 107"/>
            <p:cNvSpPr/>
            <p:nvPr/>
          </p:nvSpPr>
          <p:spPr>
            <a:xfrm flipH="1">
              <a:off x="10335600" y="1896840"/>
              <a:ext cx="369000" cy="579960"/>
            </a:xfrm>
            <a:custGeom>
              <a:avLst/>
              <a:gdLst/>
              <a:ahLst/>
              <a:cxnLst/>
              <a:rect l="l" t="t" r="r" b="b"/>
              <a:pathLst>
                <a:path w="150" h="236">
                  <a:moveTo>
                    <a:pt x="6" y="236"/>
                  </a:moveTo>
                  <a:cubicBezTo>
                    <a:pt x="6" y="236"/>
                    <a:pt x="150" y="158"/>
                    <a:pt x="140" y="0"/>
                  </a:cubicBezTo>
                  <a:cubicBezTo>
                    <a:pt x="0" y="69"/>
                    <a:pt x="6" y="236"/>
                    <a:pt x="6" y="236"/>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05" name="CustomShape 108"/>
            <p:cNvSpPr/>
            <p:nvPr/>
          </p:nvSpPr>
          <p:spPr>
            <a:xfrm flipH="1">
              <a:off x="10737000" y="1644120"/>
              <a:ext cx="370800" cy="582120"/>
            </a:xfrm>
            <a:custGeom>
              <a:avLst/>
              <a:gdLst/>
              <a:ahLst/>
              <a:cxnLst/>
              <a:rect l="l" t="t" r="r" b="b"/>
              <a:pathLst>
                <a:path w="151" h="237">
                  <a:moveTo>
                    <a:pt x="144" y="237"/>
                  </a:moveTo>
                  <a:cubicBezTo>
                    <a:pt x="144" y="237"/>
                    <a:pt x="0" y="159"/>
                    <a:pt x="11" y="0"/>
                  </a:cubicBezTo>
                  <a:cubicBezTo>
                    <a:pt x="151" y="70"/>
                    <a:pt x="144" y="237"/>
                    <a:pt x="144"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06" name="CustomShape 109"/>
            <p:cNvSpPr/>
            <p:nvPr/>
          </p:nvSpPr>
          <p:spPr>
            <a:xfrm flipH="1">
              <a:off x="10751400" y="958680"/>
              <a:ext cx="372960" cy="583920"/>
            </a:xfrm>
            <a:custGeom>
              <a:avLst/>
              <a:gdLst/>
              <a:ahLst/>
              <a:cxnLst/>
              <a:rect l="l" t="t" r="r" b="b"/>
              <a:pathLst>
                <a:path w="152" h="238">
                  <a:moveTo>
                    <a:pt x="144" y="238"/>
                  </a:moveTo>
                  <a:cubicBezTo>
                    <a:pt x="144" y="238"/>
                    <a:pt x="0" y="160"/>
                    <a:pt x="11" y="0"/>
                  </a:cubicBezTo>
                  <a:cubicBezTo>
                    <a:pt x="152" y="70"/>
                    <a:pt x="144" y="238"/>
                    <a:pt x="144" y="23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07" name="CustomShape 110"/>
            <p:cNvSpPr/>
            <p:nvPr/>
          </p:nvSpPr>
          <p:spPr>
            <a:xfrm flipH="1">
              <a:off x="10402920" y="1220760"/>
              <a:ext cx="333360" cy="520560"/>
            </a:xfrm>
            <a:custGeom>
              <a:avLst/>
              <a:gdLst/>
              <a:ahLst/>
              <a:cxnLst/>
              <a:rect l="l" t="t" r="r" b="b"/>
              <a:pathLst>
                <a:path w="136" h="212">
                  <a:moveTo>
                    <a:pt x="6" y="212"/>
                  </a:moveTo>
                  <a:cubicBezTo>
                    <a:pt x="6" y="212"/>
                    <a:pt x="136" y="143"/>
                    <a:pt x="126" y="0"/>
                  </a:cubicBezTo>
                  <a:cubicBezTo>
                    <a:pt x="0" y="63"/>
                    <a:pt x="6" y="212"/>
                    <a:pt x="6" y="212"/>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08" name="CustomShape 111"/>
            <p:cNvSpPr/>
            <p:nvPr/>
          </p:nvSpPr>
          <p:spPr>
            <a:xfrm flipH="1">
              <a:off x="10388520" y="2650680"/>
              <a:ext cx="311760" cy="572760"/>
            </a:xfrm>
            <a:custGeom>
              <a:avLst/>
              <a:gdLst/>
              <a:ahLst/>
              <a:cxnLst/>
              <a:rect l="l" t="t"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09" name="CustomShape 112"/>
            <p:cNvSpPr/>
            <p:nvPr/>
          </p:nvSpPr>
          <p:spPr>
            <a:xfrm flipH="1">
              <a:off x="10370880" y="1916280"/>
              <a:ext cx="311760" cy="571680"/>
            </a:xfrm>
            <a:custGeom>
              <a:avLst/>
              <a:gdLst/>
              <a:ahLst/>
              <a:cxnLst/>
              <a:rect l="l" t="t"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10" name="CustomShape 113"/>
            <p:cNvSpPr/>
            <p:nvPr/>
          </p:nvSpPr>
          <p:spPr>
            <a:xfrm flipH="1">
              <a:off x="10437480" y="1229040"/>
              <a:ext cx="279360" cy="512280"/>
            </a:xfrm>
            <a:custGeom>
              <a:avLst/>
              <a:gdLst/>
              <a:ahLst/>
              <a:cxnLst/>
              <a:rect l="l" t="t"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11" name="CustomShape 114"/>
            <p:cNvSpPr/>
            <p:nvPr/>
          </p:nvSpPr>
          <p:spPr>
            <a:xfrm flipH="1">
              <a:off x="10753920" y="997200"/>
              <a:ext cx="331560" cy="550800"/>
            </a:xfrm>
            <a:custGeom>
              <a:avLst/>
              <a:gdLst/>
              <a:ahLst/>
              <a:cxnLst/>
              <a:rect l="l" t="t"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12" name="CustomShape 115"/>
            <p:cNvSpPr/>
            <p:nvPr/>
          </p:nvSpPr>
          <p:spPr>
            <a:xfrm flipH="1">
              <a:off x="10739160" y="1665720"/>
              <a:ext cx="331560" cy="549720"/>
            </a:xfrm>
            <a:custGeom>
              <a:avLst/>
              <a:gdLst/>
              <a:ahLst/>
              <a:cxnLst/>
              <a:rect l="l" t="t"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13" name="CustomShape 116"/>
            <p:cNvSpPr/>
            <p:nvPr/>
          </p:nvSpPr>
          <p:spPr>
            <a:xfrm flipH="1">
              <a:off x="10744200" y="2403000"/>
              <a:ext cx="316800" cy="537120"/>
            </a:xfrm>
            <a:custGeom>
              <a:avLst/>
              <a:gdLst/>
              <a:ahLst/>
              <a:cxnLst/>
              <a:rect l="l" t="t"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14" name="CustomShape 117"/>
            <p:cNvSpPr/>
            <p:nvPr/>
          </p:nvSpPr>
          <p:spPr>
            <a:xfrm flipH="1">
              <a:off x="10736280" y="3081240"/>
              <a:ext cx="322200" cy="537120"/>
            </a:xfrm>
            <a:custGeom>
              <a:avLst/>
              <a:gdLst/>
              <a:ahLst/>
              <a:cxnLst/>
              <a:rect l="l" t="t"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15" name="CustomShape 118"/>
            <p:cNvSpPr/>
            <p:nvPr/>
          </p:nvSpPr>
          <p:spPr>
            <a:xfrm flipH="1">
              <a:off x="10417680" y="3247560"/>
              <a:ext cx="311760" cy="572760"/>
            </a:xfrm>
            <a:custGeom>
              <a:avLst/>
              <a:gdLst/>
              <a:ahLst/>
              <a:cxnLst/>
              <a:rect l="l" t="t"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16" name="CustomShape 119"/>
            <p:cNvSpPr/>
            <p:nvPr/>
          </p:nvSpPr>
          <p:spPr>
            <a:xfrm flipH="1">
              <a:off x="10417680" y="3925800"/>
              <a:ext cx="311760" cy="572760"/>
            </a:xfrm>
            <a:custGeom>
              <a:avLst/>
              <a:gdLst/>
              <a:ahLst/>
              <a:cxnLst/>
              <a:rect l="l" t="t"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17" name="CustomShape 120"/>
            <p:cNvSpPr/>
            <p:nvPr/>
          </p:nvSpPr>
          <p:spPr>
            <a:xfrm flipH="1">
              <a:off x="10692360" y="1494360"/>
              <a:ext cx="70200" cy="3054960"/>
            </a:xfrm>
            <a:custGeom>
              <a:avLst/>
              <a:gdLst/>
              <a:ahLst/>
              <a:cxnLst/>
              <a:rect l="l" t="t"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18" name="CustomShape 121"/>
            <p:cNvSpPr/>
            <p:nvPr/>
          </p:nvSpPr>
          <p:spPr>
            <a:xfrm flipH="1">
              <a:off x="10055880" y="2044440"/>
              <a:ext cx="201240" cy="399960"/>
            </a:xfrm>
            <a:custGeom>
              <a:avLst/>
              <a:gdLst/>
              <a:ahLst/>
              <a:cxnLst/>
              <a:rect l="l" t="t"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819" name="CustomShape 122"/>
            <p:cNvSpPr/>
            <p:nvPr/>
          </p:nvSpPr>
          <p:spPr>
            <a:xfrm flipH="1">
              <a:off x="10145160" y="2056680"/>
              <a:ext cx="105840" cy="330480"/>
            </a:xfrm>
            <a:custGeom>
              <a:avLst/>
              <a:gdLst/>
              <a:ahLst/>
              <a:cxnLst/>
              <a:rect l="l" t="t"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820" name="CustomShape 123"/>
            <p:cNvSpPr/>
            <p:nvPr/>
          </p:nvSpPr>
          <p:spPr>
            <a:xfrm flipH="1">
              <a:off x="10050840" y="3296520"/>
              <a:ext cx="228600" cy="442800"/>
            </a:xfrm>
            <a:custGeom>
              <a:avLst/>
              <a:gdLst/>
              <a:ahLst/>
              <a:cxnLst/>
              <a:rect l="l" t="t"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821" name="CustomShape 124"/>
            <p:cNvSpPr/>
            <p:nvPr/>
          </p:nvSpPr>
          <p:spPr>
            <a:xfrm flipH="1">
              <a:off x="10154520" y="3304800"/>
              <a:ext cx="115200" cy="372960"/>
            </a:xfrm>
            <a:custGeom>
              <a:avLst/>
              <a:gdLst/>
              <a:ahLst/>
              <a:cxnLst/>
              <a:rect l="l" t="t"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822" name="CustomShape 125"/>
            <p:cNvSpPr/>
            <p:nvPr/>
          </p:nvSpPr>
          <p:spPr>
            <a:xfrm flipH="1">
              <a:off x="10038960" y="4399920"/>
              <a:ext cx="230400" cy="444600"/>
            </a:xfrm>
            <a:custGeom>
              <a:avLst/>
              <a:gdLst/>
              <a:ahLst/>
              <a:cxnLst/>
              <a:rect l="l" t="t"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823" name="CustomShape 126"/>
            <p:cNvSpPr/>
            <p:nvPr/>
          </p:nvSpPr>
          <p:spPr>
            <a:xfrm flipH="1">
              <a:off x="10142280" y="4412520"/>
              <a:ext cx="109800" cy="367920"/>
            </a:xfrm>
            <a:custGeom>
              <a:avLst/>
              <a:gdLst/>
              <a:ahLst/>
              <a:cxnLst/>
              <a:rect l="l" t="t"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824" name="CustomShape 127"/>
            <p:cNvSpPr/>
            <p:nvPr/>
          </p:nvSpPr>
          <p:spPr>
            <a:xfrm flipH="1">
              <a:off x="9814680" y="3126960"/>
              <a:ext cx="226440" cy="450000"/>
            </a:xfrm>
            <a:custGeom>
              <a:avLst/>
              <a:gdLst/>
              <a:ahLst/>
              <a:cxnLst/>
              <a:rect l="l" t="t"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825" name="CustomShape 128"/>
            <p:cNvSpPr/>
            <p:nvPr/>
          </p:nvSpPr>
          <p:spPr>
            <a:xfrm flipH="1">
              <a:off x="9825840" y="3139560"/>
              <a:ext cx="115200" cy="369000"/>
            </a:xfrm>
            <a:custGeom>
              <a:avLst/>
              <a:gdLst/>
              <a:ahLst/>
              <a:cxnLst/>
              <a:rect l="l" t="t"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826" name="CustomShape 129"/>
            <p:cNvSpPr/>
            <p:nvPr/>
          </p:nvSpPr>
          <p:spPr>
            <a:xfrm flipH="1">
              <a:off x="9741960" y="3786120"/>
              <a:ext cx="315720" cy="499680"/>
            </a:xfrm>
            <a:custGeom>
              <a:avLst/>
              <a:gdLst/>
              <a:ahLst/>
              <a:cxnLst/>
              <a:rect l="l" t="t" r="r" b="b"/>
              <a:pathLst>
                <a:path w="129" h="204">
                  <a:moveTo>
                    <a:pt x="6" y="204"/>
                  </a:moveTo>
                  <a:cubicBezTo>
                    <a:pt x="6" y="204"/>
                    <a:pt x="129" y="136"/>
                    <a:pt x="120" y="0"/>
                  </a:cubicBezTo>
                  <a:cubicBezTo>
                    <a:pt x="0" y="59"/>
                    <a:pt x="6" y="204"/>
                    <a:pt x="6" y="204"/>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27" name="CustomShape 130"/>
            <p:cNvSpPr/>
            <p:nvPr/>
          </p:nvSpPr>
          <p:spPr>
            <a:xfrm flipH="1">
              <a:off x="10042200" y="3393360"/>
              <a:ext cx="316800" cy="495720"/>
            </a:xfrm>
            <a:custGeom>
              <a:avLst/>
              <a:gdLst/>
              <a:ahLst/>
              <a:cxnLst/>
              <a:rect l="l" t="t" r="r" b="b"/>
              <a:pathLst>
                <a:path w="129" h="202">
                  <a:moveTo>
                    <a:pt x="123" y="202"/>
                  </a:moveTo>
                  <a:cubicBezTo>
                    <a:pt x="123" y="202"/>
                    <a:pt x="0" y="136"/>
                    <a:pt x="10" y="0"/>
                  </a:cubicBezTo>
                  <a:cubicBezTo>
                    <a:pt x="129" y="59"/>
                    <a:pt x="123" y="202"/>
                    <a:pt x="123" y="202"/>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28" name="CustomShape 131"/>
            <p:cNvSpPr/>
            <p:nvPr/>
          </p:nvSpPr>
          <p:spPr>
            <a:xfrm flipH="1">
              <a:off x="9732240" y="4446720"/>
              <a:ext cx="316800" cy="497880"/>
            </a:xfrm>
            <a:custGeom>
              <a:avLst/>
              <a:gdLst/>
              <a:ahLst/>
              <a:cxnLst/>
              <a:rect l="l" t="t" r="r" b="b"/>
              <a:pathLst>
                <a:path w="129" h="203">
                  <a:moveTo>
                    <a:pt x="6" y="203"/>
                  </a:moveTo>
                  <a:cubicBezTo>
                    <a:pt x="6" y="203"/>
                    <a:pt x="129" y="136"/>
                    <a:pt x="120" y="0"/>
                  </a:cubicBezTo>
                  <a:cubicBezTo>
                    <a:pt x="0" y="59"/>
                    <a:pt x="6" y="203"/>
                    <a:pt x="6" y="203"/>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29" name="CustomShape 132"/>
            <p:cNvSpPr/>
            <p:nvPr/>
          </p:nvSpPr>
          <p:spPr>
            <a:xfrm flipH="1">
              <a:off x="10034280" y="3960000"/>
              <a:ext cx="315720" cy="493560"/>
            </a:xfrm>
            <a:custGeom>
              <a:avLst/>
              <a:gdLst/>
              <a:ahLst/>
              <a:cxnLst/>
              <a:rect l="l" t="t" r="r" b="b"/>
              <a:pathLst>
                <a:path w="129" h="201">
                  <a:moveTo>
                    <a:pt x="124" y="201"/>
                  </a:moveTo>
                  <a:cubicBezTo>
                    <a:pt x="124" y="201"/>
                    <a:pt x="0" y="135"/>
                    <a:pt x="9" y="0"/>
                  </a:cubicBezTo>
                  <a:cubicBezTo>
                    <a:pt x="129" y="58"/>
                    <a:pt x="124" y="201"/>
                    <a:pt x="124" y="201"/>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30" name="CustomShape 133"/>
            <p:cNvSpPr/>
            <p:nvPr/>
          </p:nvSpPr>
          <p:spPr>
            <a:xfrm flipH="1">
              <a:off x="10024560" y="4451760"/>
              <a:ext cx="316800" cy="500760"/>
            </a:xfrm>
            <a:custGeom>
              <a:avLst/>
              <a:gdLst/>
              <a:ahLst/>
              <a:cxnLst/>
              <a:rect l="l" t="t" r="r" b="b"/>
              <a:pathLst>
                <a:path w="129" h="204">
                  <a:moveTo>
                    <a:pt x="124" y="204"/>
                  </a:moveTo>
                  <a:cubicBezTo>
                    <a:pt x="124" y="204"/>
                    <a:pt x="0" y="136"/>
                    <a:pt x="9" y="0"/>
                  </a:cubicBezTo>
                  <a:cubicBezTo>
                    <a:pt x="129" y="60"/>
                    <a:pt x="124" y="204"/>
                    <a:pt x="124" y="204"/>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31" name="CustomShape 134"/>
            <p:cNvSpPr/>
            <p:nvPr/>
          </p:nvSpPr>
          <p:spPr>
            <a:xfrm flipH="1">
              <a:off x="9741960" y="3193560"/>
              <a:ext cx="315720" cy="500760"/>
            </a:xfrm>
            <a:custGeom>
              <a:avLst/>
              <a:gdLst/>
              <a:ahLst/>
              <a:cxnLst/>
              <a:rect l="l" t="t" r="r" b="b"/>
              <a:pathLst>
                <a:path w="129" h="204">
                  <a:moveTo>
                    <a:pt x="6" y="204"/>
                  </a:moveTo>
                  <a:cubicBezTo>
                    <a:pt x="6" y="204"/>
                    <a:pt x="129" y="137"/>
                    <a:pt x="120" y="0"/>
                  </a:cubicBezTo>
                  <a:cubicBezTo>
                    <a:pt x="0" y="60"/>
                    <a:pt x="6" y="204"/>
                    <a:pt x="6" y="204"/>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32" name="CustomShape 135"/>
            <p:cNvSpPr/>
            <p:nvPr/>
          </p:nvSpPr>
          <p:spPr>
            <a:xfrm flipH="1">
              <a:off x="10056600" y="2737080"/>
              <a:ext cx="316800" cy="502920"/>
            </a:xfrm>
            <a:custGeom>
              <a:avLst/>
              <a:gdLst/>
              <a:ahLst/>
              <a:cxnLst/>
              <a:rect l="l" t="t" r="r" b="b"/>
              <a:pathLst>
                <a:path w="129" h="205">
                  <a:moveTo>
                    <a:pt x="122" y="205"/>
                  </a:moveTo>
                  <a:cubicBezTo>
                    <a:pt x="122" y="205"/>
                    <a:pt x="0" y="137"/>
                    <a:pt x="8" y="0"/>
                  </a:cubicBezTo>
                  <a:cubicBezTo>
                    <a:pt x="129" y="60"/>
                    <a:pt x="122" y="205"/>
                    <a:pt x="122" y="205"/>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33" name="CustomShape 136"/>
            <p:cNvSpPr/>
            <p:nvPr/>
          </p:nvSpPr>
          <p:spPr>
            <a:xfrm flipH="1">
              <a:off x="9741960" y="2530080"/>
              <a:ext cx="315720" cy="496800"/>
            </a:xfrm>
            <a:custGeom>
              <a:avLst/>
              <a:gdLst/>
              <a:ahLst/>
              <a:cxnLst/>
              <a:rect l="l" t="t" r="r" b="b"/>
              <a:pathLst>
                <a:path w="129" h="202">
                  <a:moveTo>
                    <a:pt x="6" y="202"/>
                  </a:moveTo>
                  <a:cubicBezTo>
                    <a:pt x="6" y="202"/>
                    <a:pt x="129" y="136"/>
                    <a:pt x="120" y="0"/>
                  </a:cubicBezTo>
                  <a:cubicBezTo>
                    <a:pt x="0" y="59"/>
                    <a:pt x="6" y="202"/>
                    <a:pt x="6" y="202"/>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34" name="CustomShape 137"/>
            <p:cNvSpPr/>
            <p:nvPr/>
          </p:nvSpPr>
          <p:spPr>
            <a:xfrm flipH="1">
              <a:off x="9744840" y="1972440"/>
              <a:ext cx="318960" cy="493560"/>
            </a:xfrm>
            <a:custGeom>
              <a:avLst/>
              <a:gdLst/>
              <a:ahLst/>
              <a:cxnLst/>
              <a:rect l="l" t="t" r="r" b="b"/>
              <a:pathLst>
                <a:path w="130" h="201">
                  <a:moveTo>
                    <a:pt x="7" y="201"/>
                  </a:moveTo>
                  <a:cubicBezTo>
                    <a:pt x="7" y="201"/>
                    <a:pt x="130" y="135"/>
                    <a:pt x="120" y="0"/>
                  </a:cubicBezTo>
                  <a:cubicBezTo>
                    <a:pt x="0" y="59"/>
                    <a:pt x="7" y="201"/>
                    <a:pt x="7" y="201"/>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35" name="CustomShape 138"/>
            <p:cNvSpPr/>
            <p:nvPr/>
          </p:nvSpPr>
          <p:spPr>
            <a:xfrm flipH="1">
              <a:off x="10046520" y="2149560"/>
              <a:ext cx="284760" cy="444600"/>
            </a:xfrm>
            <a:custGeom>
              <a:avLst/>
              <a:gdLst/>
              <a:ahLst/>
              <a:cxnLst/>
              <a:rect l="l" t="t" r="r" b="b"/>
              <a:pathLst>
                <a:path w="116" h="181">
                  <a:moveTo>
                    <a:pt x="112" y="181"/>
                  </a:moveTo>
                  <a:cubicBezTo>
                    <a:pt x="112" y="181"/>
                    <a:pt x="0" y="121"/>
                    <a:pt x="8" y="0"/>
                  </a:cubicBezTo>
                  <a:cubicBezTo>
                    <a:pt x="116" y="54"/>
                    <a:pt x="112" y="181"/>
                    <a:pt x="112" y="181"/>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36" name="CustomShape 139"/>
            <p:cNvSpPr/>
            <p:nvPr/>
          </p:nvSpPr>
          <p:spPr>
            <a:xfrm flipH="1">
              <a:off x="10058760" y="3393360"/>
              <a:ext cx="270000" cy="492480"/>
            </a:xfrm>
            <a:custGeom>
              <a:avLst/>
              <a:gdLst/>
              <a:ahLst/>
              <a:cxnLst/>
              <a:rect l="l" t="t"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37" name="CustomShape 140"/>
            <p:cNvSpPr/>
            <p:nvPr/>
          </p:nvSpPr>
          <p:spPr>
            <a:xfrm flipH="1">
              <a:off x="10075680" y="2753640"/>
              <a:ext cx="266760" cy="496800"/>
            </a:xfrm>
            <a:custGeom>
              <a:avLst/>
              <a:gdLst/>
              <a:ahLst/>
              <a:cxnLst/>
              <a:rect l="l" t="t"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38" name="CustomShape 141"/>
            <p:cNvSpPr/>
            <p:nvPr/>
          </p:nvSpPr>
          <p:spPr>
            <a:xfrm flipH="1">
              <a:off x="10063440" y="2156760"/>
              <a:ext cx="237960" cy="437400"/>
            </a:xfrm>
            <a:custGeom>
              <a:avLst/>
              <a:gdLst/>
              <a:ahLst/>
              <a:cxnLst/>
              <a:rect l="l" t="t"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39" name="CustomShape 142"/>
            <p:cNvSpPr/>
            <p:nvPr/>
          </p:nvSpPr>
          <p:spPr>
            <a:xfrm flipH="1">
              <a:off x="9776880" y="2002680"/>
              <a:ext cx="286560" cy="465480"/>
            </a:xfrm>
            <a:custGeom>
              <a:avLst/>
              <a:gdLst/>
              <a:ahLst/>
              <a:cxnLst/>
              <a:rect l="l" t="t"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40" name="CustomShape 143"/>
            <p:cNvSpPr/>
            <p:nvPr/>
          </p:nvSpPr>
          <p:spPr>
            <a:xfrm flipH="1">
              <a:off x="9773280" y="2549880"/>
              <a:ext cx="284760" cy="466560"/>
            </a:xfrm>
            <a:custGeom>
              <a:avLst/>
              <a:gdLst/>
              <a:ahLst/>
              <a:cxnLst/>
              <a:rect l="l" t="t"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41" name="CustomShape 144"/>
            <p:cNvSpPr/>
            <p:nvPr/>
          </p:nvSpPr>
          <p:spPr>
            <a:xfrm flipH="1">
              <a:off x="9776880" y="3216240"/>
              <a:ext cx="281520" cy="458280"/>
            </a:xfrm>
            <a:custGeom>
              <a:avLst/>
              <a:gdLst/>
              <a:ahLst/>
              <a:cxnLst/>
              <a:rect l="l" t="t"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42" name="CustomShape 145"/>
            <p:cNvSpPr/>
            <p:nvPr/>
          </p:nvSpPr>
          <p:spPr>
            <a:xfrm flipH="1">
              <a:off x="9940680" y="3466080"/>
              <a:ext cx="1800" cy="2880"/>
            </a:xfrm>
            <a:custGeom>
              <a:avLst/>
              <a:gdLst/>
              <a:ahLst/>
              <a:cxnLst/>
              <a:rect l="l" t="t"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43" name="CustomShape 146"/>
            <p:cNvSpPr/>
            <p:nvPr/>
          </p:nvSpPr>
          <p:spPr>
            <a:xfrm flipH="1">
              <a:off x="9771840" y="3790440"/>
              <a:ext cx="277200" cy="461520"/>
            </a:xfrm>
            <a:custGeom>
              <a:avLst/>
              <a:gdLst/>
              <a:ahLst/>
              <a:cxnLst/>
              <a:rect l="l" t="t"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44" name="CustomShape 147"/>
            <p:cNvSpPr/>
            <p:nvPr/>
          </p:nvSpPr>
          <p:spPr>
            <a:xfrm flipH="1">
              <a:off x="9764640" y="4478760"/>
              <a:ext cx="277200" cy="458280"/>
            </a:xfrm>
            <a:custGeom>
              <a:avLst/>
              <a:gdLst/>
              <a:ahLst/>
              <a:cxnLst/>
              <a:rect l="l" t="t"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45" name="CustomShape 148"/>
            <p:cNvSpPr/>
            <p:nvPr/>
          </p:nvSpPr>
          <p:spPr>
            <a:xfrm flipH="1">
              <a:off x="10049400" y="3935880"/>
              <a:ext cx="270000" cy="490320"/>
            </a:xfrm>
            <a:custGeom>
              <a:avLst/>
              <a:gdLst/>
              <a:ahLst/>
              <a:cxnLst/>
              <a:rect l="l" t="t"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46" name="CustomShape 149"/>
            <p:cNvSpPr/>
            <p:nvPr/>
          </p:nvSpPr>
          <p:spPr>
            <a:xfrm flipH="1">
              <a:off x="10042200" y="4466520"/>
              <a:ext cx="270000" cy="493560"/>
            </a:xfrm>
            <a:custGeom>
              <a:avLst/>
              <a:gdLst/>
              <a:ahLst/>
              <a:cxnLst/>
              <a:rect l="l" t="t"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47" name="CustomShape 150"/>
            <p:cNvSpPr/>
            <p:nvPr/>
          </p:nvSpPr>
          <p:spPr>
            <a:xfrm flipH="1">
              <a:off x="10023840" y="2383560"/>
              <a:ext cx="60840" cy="2569320"/>
            </a:xfrm>
            <a:custGeom>
              <a:avLst/>
              <a:gdLst/>
              <a:ahLst/>
              <a:cxnLst/>
              <a:rect l="l" t="t"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p:spPr>
          <p:style>
            <a:lnRef idx="0">
              <a:scrgbClr r="0" g="0" b="0"/>
            </a:lnRef>
            <a:fillRef idx="0">
              <a:scrgbClr r="0" g="0" b="0"/>
            </a:fillRef>
            <a:effectRef idx="0">
              <a:scrgbClr r="0" g="0" b="0"/>
            </a:effectRef>
            <a:fontRef idx="minor"/>
          </p:style>
        </p:sp>
      </p:grpSp>
      <p:grpSp>
        <p:nvGrpSpPr>
          <p:cNvPr id="848" name="Group 151"/>
          <p:cNvGrpSpPr/>
          <p:nvPr/>
        </p:nvGrpSpPr>
        <p:grpSpPr>
          <a:xfrm>
            <a:off x="10895040" y="1248480"/>
            <a:ext cx="1254600" cy="3345840"/>
            <a:chOff x="10895040" y="1248480"/>
            <a:chExt cx="1254600" cy="3345840"/>
          </a:xfrm>
        </p:grpSpPr>
        <p:sp>
          <p:nvSpPr>
            <p:cNvPr id="849" name="CustomShape 152"/>
            <p:cNvSpPr/>
            <p:nvPr/>
          </p:nvSpPr>
          <p:spPr>
            <a:xfrm>
              <a:off x="11533320" y="2609640"/>
              <a:ext cx="24840" cy="1171080"/>
            </a:xfrm>
            <a:custGeom>
              <a:avLst/>
              <a:gdLst/>
              <a:ahLst/>
              <a:cxnLst/>
              <a:rect l="l" t="t"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50" name="CustomShape 153"/>
            <p:cNvSpPr/>
            <p:nvPr/>
          </p:nvSpPr>
          <p:spPr>
            <a:xfrm>
              <a:off x="11377800" y="3261600"/>
              <a:ext cx="139680" cy="215280"/>
            </a:xfrm>
            <a:custGeom>
              <a:avLst/>
              <a:gdLst/>
              <a:ahLst/>
              <a:cxnLst/>
              <a:rect l="l" t="t" r="r" b="b"/>
              <a:pathLst>
                <a:path w="68" h="105">
                  <a:moveTo>
                    <a:pt x="65" y="105"/>
                  </a:moveTo>
                  <a:cubicBezTo>
                    <a:pt x="65" y="105"/>
                    <a:pt x="0" y="71"/>
                    <a:pt x="5" y="0"/>
                  </a:cubicBezTo>
                  <a:cubicBezTo>
                    <a:pt x="68" y="30"/>
                    <a:pt x="65" y="105"/>
                    <a:pt x="65" y="105"/>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51" name="CustomShape 154"/>
            <p:cNvSpPr/>
            <p:nvPr/>
          </p:nvSpPr>
          <p:spPr>
            <a:xfrm>
              <a:off x="11560320" y="3079080"/>
              <a:ext cx="139680" cy="217080"/>
            </a:xfrm>
            <a:custGeom>
              <a:avLst/>
              <a:gdLst/>
              <a:ahLst/>
              <a:cxn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52" name="CustomShape 155"/>
            <p:cNvSpPr/>
            <p:nvPr/>
          </p:nvSpPr>
          <p:spPr>
            <a:xfrm>
              <a:off x="11377800" y="3516480"/>
              <a:ext cx="139680" cy="219600"/>
            </a:xfrm>
            <a:custGeom>
              <a:avLst/>
              <a:gdLst/>
              <a:ahLst/>
              <a:cxnLst/>
              <a:rect l="l" t="t" r="r" b="b"/>
              <a:pathLst>
                <a:path w="68" h="107">
                  <a:moveTo>
                    <a:pt x="65" y="107"/>
                  </a:moveTo>
                  <a:cubicBezTo>
                    <a:pt x="65" y="107"/>
                    <a:pt x="0" y="71"/>
                    <a:pt x="5" y="0"/>
                  </a:cubicBezTo>
                  <a:cubicBezTo>
                    <a:pt x="68" y="31"/>
                    <a:pt x="65" y="107"/>
                    <a:pt x="65" y="107"/>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53" name="CustomShape 156"/>
            <p:cNvSpPr/>
            <p:nvPr/>
          </p:nvSpPr>
          <p:spPr>
            <a:xfrm>
              <a:off x="11675160" y="2174760"/>
              <a:ext cx="139680" cy="217080"/>
            </a:xfrm>
            <a:custGeom>
              <a:avLst/>
              <a:gdLst/>
              <a:ahLst/>
              <a:cxnLst/>
              <a:rect l="l" t="t" r="r" b="b"/>
              <a:pathLst>
                <a:path w="68" h="106">
                  <a:moveTo>
                    <a:pt x="4" y="106"/>
                  </a:moveTo>
                  <a:cubicBezTo>
                    <a:pt x="4" y="106"/>
                    <a:pt x="68" y="70"/>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54" name="CustomShape 157"/>
            <p:cNvSpPr/>
            <p:nvPr/>
          </p:nvSpPr>
          <p:spPr>
            <a:xfrm>
              <a:off x="11560320" y="3623400"/>
              <a:ext cx="139680" cy="218880"/>
            </a:xfrm>
            <a:custGeom>
              <a:avLst/>
              <a:gdLst/>
              <a:ahLst/>
              <a:cxnLst/>
              <a:rect l="l" t="t" r="r" b="b"/>
              <a:pathLst>
                <a:path w="68" h="107">
                  <a:moveTo>
                    <a:pt x="4" y="107"/>
                  </a:moveTo>
                  <a:cubicBezTo>
                    <a:pt x="4" y="107"/>
                    <a:pt x="68" y="71"/>
                    <a:pt x="64" y="0"/>
                  </a:cubicBezTo>
                  <a:cubicBezTo>
                    <a:pt x="0" y="31"/>
                    <a:pt x="4" y="107"/>
                    <a:pt x="4" y="107"/>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55" name="CustomShape 158"/>
            <p:cNvSpPr/>
            <p:nvPr/>
          </p:nvSpPr>
          <p:spPr>
            <a:xfrm>
              <a:off x="11377800" y="2973960"/>
              <a:ext cx="139680" cy="219600"/>
            </a:xfrm>
            <a:custGeom>
              <a:avLst/>
              <a:gdLst/>
              <a:ahLst/>
              <a:cxnLst/>
              <a:rect l="l" t="t" r="r" b="b"/>
              <a:pathLst>
                <a:path w="68" h="107">
                  <a:moveTo>
                    <a:pt x="65" y="107"/>
                  </a:moveTo>
                  <a:cubicBezTo>
                    <a:pt x="65" y="107"/>
                    <a:pt x="0" y="72"/>
                    <a:pt x="5" y="0"/>
                  </a:cubicBezTo>
                  <a:cubicBezTo>
                    <a:pt x="68" y="32"/>
                    <a:pt x="65" y="107"/>
                    <a:pt x="65" y="107"/>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56" name="CustomShape 159"/>
            <p:cNvSpPr/>
            <p:nvPr/>
          </p:nvSpPr>
          <p:spPr>
            <a:xfrm>
              <a:off x="11560320" y="2792880"/>
              <a:ext cx="139680" cy="217800"/>
            </a:xfrm>
            <a:custGeom>
              <a:avLst/>
              <a:gdLst/>
              <a:ahLst/>
              <a:cxn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57" name="CustomShape 160"/>
            <p:cNvSpPr/>
            <p:nvPr/>
          </p:nvSpPr>
          <p:spPr>
            <a:xfrm>
              <a:off x="11377800" y="2698920"/>
              <a:ext cx="139680" cy="217080"/>
            </a:xfrm>
            <a:custGeom>
              <a:avLst/>
              <a:gdLst/>
              <a:ahLst/>
              <a:cxn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58" name="CustomShape 161"/>
            <p:cNvSpPr/>
            <p:nvPr/>
          </p:nvSpPr>
          <p:spPr>
            <a:xfrm>
              <a:off x="11377800" y="2441520"/>
              <a:ext cx="139680" cy="217800"/>
            </a:xfrm>
            <a:custGeom>
              <a:avLst/>
              <a:gdLst/>
              <a:ahLst/>
              <a:cxn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59" name="CustomShape 162"/>
            <p:cNvSpPr/>
            <p:nvPr/>
          </p:nvSpPr>
          <p:spPr>
            <a:xfrm>
              <a:off x="11560320" y="2518200"/>
              <a:ext cx="139680" cy="217080"/>
            </a:xfrm>
            <a:custGeom>
              <a:avLst/>
              <a:gdLst/>
              <a:ahLst/>
              <a:cxn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60" name="CustomShape 163"/>
            <p:cNvSpPr/>
            <p:nvPr/>
          </p:nvSpPr>
          <p:spPr>
            <a:xfrm>
              <a:off x="11100240" y="1465920"/>
              <a:ext cx="18000" cy="911880"/>
            </a:xfrm>
            <a:custGeom>
              <a:avLst/>
              <a:gdLst/>
              <a:ahLst/>
              <a:cxnLst/>
              <a:rect l="l" t="t"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61" name="CustomShape 164"/>
            <p:cNvSpPr/>
            <p:nvPr/>
          </p:nvSpPr>
          <p:spPr>
            <a:xfrm>
              <a:off x="10978560" y="1954800"/>
              <a:ext cx="109080" cy="168480"/>
            </a:xfrm>
            <a:custGeom>
              <a:avLst/>
              <a:gdLst/>
              <a:ahLst/>
              <a:cxnLst/>
              <a:rect l="l" t="t" r="r" b="b"/>
              <a:pathLst>
                <a:path w="53" h="82">
                  <a:moveTo>
                    <a:pt x="51" y="82"/>
                  </a:moveTo>
                  <a:cubicBezTo>
                    <a:pt x="51" y="82"/>
                    <a:pt x="0" y="55"/>
                    <a:pt x="4" y="0"/>
                  </a:cubicBezTo>
                  <a:cubicBezTo>
                    <a:pt x="53" y="24"/>
                    <a:pt x="51" y="82"/>
                    <a:pt x="51" y="82"/>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62" name="CustomShape 165"/>
            <p:cNvSpPr/>
            <p:nvPr/>
          </p:nvSpPr>
          <p:spPr>
            <a:xfrm>
              <a:off x="11122920" y="1812960"/>
              <a:ext cx="106560" cy="169920"/>
            </a:xfrm>
            <a:custGeom>
              <a:avLst/>
              <a:gdLst/>
              <a:ahLst/>
              <a:cxnLst/>
              <a:rect l="l" t="t" r="r" b="b"/>
              <a:pathLst>
                <a:path w="52" h="83">
                  <a:moveTo>
                    <a:pt x="3" y="83"/>
                  </a:moveTo>
                  <a:cubicBezTo>
                    <a:pt x="3" y="83"/>
                    <a:pt x="52" y="55"/>
                    <a:pt x="49" y="0"/>
                  </a:cubicBezTo>
                  <a:cubicBezTo>
                    <a:pt x="0" y="25"/>
                    <a:pt x="3" y="83"/>
                    <a:pt x="3"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63" name="CustomShape 166"/>
            <p:cNvSpPr/>
            <p:nvPr/>
          </p:nvSpPr>
          <p:spPr>
            <a:xfrm>
              <a:off x="10978560" y="2153880"/>
              <a:ext cx="109080" cy="169920"/>
            </a:xfrm>
            <a:custGeom>
              <a:avLst/>
              <a:gdLst/>
              <a:ahLst/>
              <a:cxnLst/>
              <a:rect l="l" t="t" r="r" b="b"/>
              <a:pathLst>
                <a:path w="53" h="83">
                  <a:moveTo>
                    <a:pt x="51" y="83"/>
                  </a:moveTo>
                  <a:cubicBezTo>
                    <a:pt x="51" y="83"/>
                    <a:pt x="0" y="55"/>
                    <a:pt x="4" y="0"/>
                  </a:cubicBezTo>
                  <a:cubicBezTo>
                    <a:pt x="53" y="24"/>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64" name="CustomShape 167"/>
            <p:cNvSpPr/>
            <p:nvPr/>
          </p:nvSpPr>
          <p:spPr>
            <a:xfrm>
              <a:off x="11122920" y="2012040"/>
              <a:ext cx="106560" cy="168480"/>
            </a:xfrm>
            <a:custGeom>
              <a:avLst/>
              <a:gdLst/>
              <a:ahLst/>
              <a:cxn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65" name="CustomShape 168"/>
            <p:cNvSpPr/>
            <p:nvPr/>
          </p:nvSpPr>
          <p:spPr>
            <a:xfrm>
              <a:off x="11122920" y="2236320"/>
              <a:ext cx="106560" cy="169920"/>
            </a:xfrm>
            <a:custGeom>
              <a:avLst/>
              <a:gdLst/>
              <a:ahLst/>
              <a:cxnLst/>
              <a:rect l="l" t="t" r="r" b="b"/>
              <a:pathLst>
                <a:path w="52" h="83">
                  <a:moveTo>
                    <a:pt x="3" y="83"/>
                  </a:moveTo>
                  <a:cubicBezTo>
                    <a:pt x="3" y="83"/>
                    <a:pt x="52" y="55"/>
                    <a:pt x="49" y="0"/>
                  </a:cubicBezTo>
                  <a:cubicBezTo>
                    <a:pt x="0" y="24"/>
                    <a:pt x="3" y="83"/>
                    <a:pt x="3"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66" name="CustomShape 169"/>
            <p:cNvSpPr/>
            <p:nvPr/>
          </p:nvSpPr>
          <p:spPr>
            <a:xfrm>
              <a:off x="10978560" y="1733040"/>
              <a:ext cx="109080" cy="169920"/>
            </a:xfrm>
            <a:custGeom>
              <a:avLst/>
              <a:gdLst/>
              <a:ahLst/>
              <a:cxn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67" name="CustomShape 170"/>
            <p:cNvSpPr/>
            <p:nvPr/>
          </p:nvSpPr>
          <p:spPr>
            <a:xfrm>
              <a:off x="11122920" y="1591200"/>
              <a:ext cx="106560" cy="169920"/>
            </a:xfrm>
            <a:custGeom>
              <a:avLst/>
              <a:gdLst/>
              <a:ahLst/>
              <a:cxnLst/>
              <a:rect l="l" t="t" r="r" b="b"/>
              <a:pathLst>
                <a:path w="52" h="83">
                  <a:moveTo>
                    <a:pt x="3" y="83"/>
                  </a:moveTo>
                  <a:cubicBezTo>
                    <a:pt x="3" y="83"/>
                    <a:pt x="52" y="56"/>
                    <a:pt x="49" y="0"/>
                  </a:cubicBezTo>
                  <a:cubicBezTo>
                    <a:pt x="0" y="24"/>
                    <a:pt x="3" y="83"/>
                    <a:pt x="3"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68" name="CustomShape 171"/>
            <p:cNvSpPr/>
            <p:nvPr/>
          </p:nvSpPr>
          <p:spPr>
            <a:xfrm>
              <a:off x="10978560" y="1517400"/>
              <a:ext cx="109080" cy="169920"/>
            </a:xfrm>
            <a:custGeom>
              <a:avLst/>
              <a:gdLst/>
              <a:ahLst/>
              <a:cxn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69" name="CustomShape 172"/>
            <p:cNvSpPr/>
            <p:nvPr/>
          </p:nvSpPr>
          <p:spPr>
            <a:xfrm>
              <a:off x="10978560" y="1318320"/>
              <a:ext cx="109080" cy="169920"/>
            </a:xfrm>
            <a:custGeom>
              <a:avLst/>
              <a:gdLst/>
              <a:ahLst/>
              <a:cxnLst/>
              <a:rect l="l" t="t" r="r" b="b"/>
              <a:pathLst>
                <a:path w="53" h="83">
                  <a:moveTo>
                    <a:pt x="51" y="83"/>
                  </a:moveTo>
                  <a:cubicBezTo>
                    <a:pt x="51" y="83"/>
                    <a:pt x="0" y="56"/>
                    <a:pt x="4" y="0"/>
                  </a:cubicBezTo>
                  <a:cubicBezTo>
                    <a:pt x="53" y="25"/>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70" name="CustomShape 173"/>
            <p:cNvSpPr/>
            <p:nvPr/>
          </p:nvSpPr>
          <p:spPr>
            <a:xfrm>
              <a:off x="11122920" y="1378080"/>
              <a:ext cx="106560" cy="167400"/>
            </a:xfrm>
            <a:custGeom>
              <a:avLst/>
              <a:gdLst/>
              <a:ahLst/>
              <a:cxn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871" name="CustomShape 174"/>
            <p:cNvSpPr/>
            <p:nvPr/>
          </p:nvSpPr>
          <p:spPr>
            <a:xfrm>
              <a:off x="10895040" y="1967040"/>
              <a:ext cx="229320" cy="1078920"/>
            </a:xfrm>
            <a:custGeom>
              <a:avLst/>
              <a:gdLst/>
              <a:ahLst/>
              <a:cxnLst/>
              <a:rect l="l" t="t"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872" name="CustomShape 175"/>
            <p:cNvSpPr/>
            <p:nvPr/>
          </p:nvSpPr>
          <p:spPr>
            <a:xfrm>
              <a:off x="11428200" y="2530440"/>
              <a:ext cx="328320" cy="1552680"/>
            </a:xfrm>
            <a:custGeom>
              <a:avLst/>
              <a:gdLst/>
              <a:ahLst/>
              <a:cxnLst/>
              <a:rect l="l" t="t"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873" name="CustomShape 176"/>
            <p:cNvSpPr/>
            <p:nvPr/>
          </p:nvSpPr>
          <p:spPr>
            <a:xfrm>
              <a:off x="11003760" y="3585960"/>
              <a:ext cx="311760" cy="486720"/>
            </a:xfrm>
            <a:custGeom>
              <a:avLst/>
              <a:gdLst/>
              <a:ahLst/>
              <a:cxnLst/>
              <a:rect l="l" t="t" r="r" b="b"/>
              <a:pathLst>
                <a:path w="152" h="237">
                  <a:moveTo>
                    <a:pt x="144" y="237"/>
                  </a:moveTo>
                  <a:cubicBezTo>
                    <a:pt x="144" y="237"/>
                    <a:pt x="0" y="159"/>
                    <a:pt x="11" y="0"/>
                  </a:cubicBezTo>
                  <a:cubicBezTo>
                    <a:pt x="152" y="69"/>
                    <a:pt x="144" y="237"/>
                    <a:pt x="144"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74" name="CustomShape 177"/>
            <p:cNvSpPr/>
            <p:nvPr/>
          </p:nvSpPr>
          <p:spPr>
            <a:xfrm>
              <a:off x="11068920" y="3645000"/>
              <a:ext cx="264960" cy="451800"/>
            </a:xfrm>
            <a:custGeom>
              <a:avLst/>
              <a:gdLst/>
              <a:ahLst/>
              <a:cxnLst/>
              <a:rect l="l" t="t"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75" name="CustomShape 178"/>
            <p:cNvSpPr/>
            <p:nvPr/>
          </p:nvSpPr>
          <p:spPr>
            <a:xfrm>
              <a:off x="11317680" y="1369440"/>
              <a:ext cx="201240" cy="385560"/>
            </a:xfrm>
            <a:custGeom>
              <a:avLst/>
              <a:gdLst/>
              <a:ahLst/>
              <a:cxnLst/>
              <a:rect l="l" t="t"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876" name="CustomShape 179"/>
            <p:cNvSpPr/>
            <p:nvPr/>
          </p:nvSpPr>
          <p:spPr>
            <a:xfrm>
              <a:off x="11406240" y="1379880"/>
              <a:ext cx="102240" cy="322200"/>
            </a:xfrm>
            <a:custGeom>
              <a:avLst/>
              <a:gdLst/>
              <a:ahLst/>
              <a:cxnLst/>
              <a:rect l="l" t="t"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877" name="CustomShape 180"/>
            <p:cNvSpPr/>
            <p:nvPr/>
          </p:nvSpPr>
          <p:spPr>
            <a:xfrm>
              <a:off x="11332440" y="2571120"/>
              <a:ext cx="218880" cy="432720"/>
            </a:xfrm>
            <a:custGeom>
              <a:avLst/>
              <a:gdLst/>
              <a:ahLst/>
              <a:cxnLst/>
              <a:rect l="l" t="t"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878" name="CustomShape 181"/>
            <p:cNvSpPr/>
            <p:nvPr/>
          </p:nvSpPr>
          <p:spPr>
            <a:xfrm>
              <a:off x="11430720" y="2579040"/>
              <a:ext cx="110880" cy="361440"/>
            </a:xfrm>
            <a:custGeom>
              <a:avLst/>
              <a:gdLst/>
              <a:ahLst/>
              <a:cxnLst/>
              <a:rect l="l" t="t"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879" name="CustomShape 182"/>
            <p:cNvSpPr/>
            <p:nvPr/>
          </p:nvSpPr>
          <p:spPr>
            <a:xfrm>
              <a:off x="11315880" y="3665880"/>
              <a:ext cx="221400" cy="432720"/>
            </a:xfrm>
            <a:custGeom>
              <a:avLst/>
              <a:gdLst/>
              <a:ahLst/>
              <a:cxnLst/>
              <a:rect l="l" t="t"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880" name="CustomShape 183"/>
            <p:cNvSpPr/>
            <p:nvPr/>
          </p:nvSpPr>
          <p:spPr>
            <a:xfrm>
              <a:off x="11414160" y="3673800"/>
              <a:ext cx="110880" cy="361440"/>
            </a:xfrm>
            <a:custGeom>
              <a:avLst/>
              <a:gdLst/>
              <a:ahLst/>
              <a:cxnLst/>
              <a:rect l="l" t="t"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881" name="CustomShape 184"/>
            <p:cNvSpPr/>
            <p:nvPr/>
          </p:nvSpPr>
          <p:spPr>
            <a:xfrm>
              <a:off x="11073240" y="2372040"/>
              <a:ext cx="221400" cy="430920"/>
            </a:xfrm>
            <a:custGeom>
              <a:avLst/>
              <a:gdLst/>
              <a:ahLst/>
              <a:cxnLst/>
              <a:rect l="l" t="t"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882" name="CustomShape 185"/>
            <p:cNvSpPr/>
            <p:nvPr/>
          </p:nvSpPr>
          <p:spPr>
            <a:xfrm>
              <a:off x="11083680" y="2379960"/>
              <a:ext cx="110160" cy="363240"/>
            </a:xfrm>
            <a:custGeom>
              <a:avLst/>
              <a:gdLst/>
              <a:ahLst/>
              <a:cxnLst/>
              <a:rect l="l" t="t"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883" name="CustomShape 186"/>
            <p:cNvSpPr/>
            <p:nvPr/>
          </p:nvSpPr>
          <p:spPr>
            <a:xfrm>
              <a:off x="11014200" y="3018960"/>
              <a:ext cx="309240" cy="486720"/>
            </a:xfrm>
            <a:custGeom>
              <a:avLst/>
              <a:gdLst/>
              <a:ahLst/>
              <a:cxnLst/>
              <a:rect l="l" t="t" r="r" b="b"/>
              <a:pathLst>
                <a:path w="151" h="237">
                  <a:moveTo>
                    <a:pt x="143" y="237"/>
                  </a:moveTo>
                  <a:cubicBezTo>
                    <a:pt x="143" y="237"/>
                    <a:pt x="0" y="158"/>
                    <a:pt x="10" y="0"/>
                  </a:cubicBezTo>
                  <a:cubicBezTo>
                    <a:pt x="151" y="69"/>
                    <a:pt x="143" y="237"/>
                    <a:pt x="143"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84" name="CustomShape 187"/>
            <p:cNvSpPr/>
            <p:nvPr/>
          </p:nvSpPr>
          <p:spPr>
            <a:xfrm>
              <a:off x="11322000" y="2663280"/>
              <a:ext cx="309960" cy="486720"/>
            </a:xfrm>
            <a:custGeom>
              <a:avLst/>
              <a:gdLst/>
              <a:ahLst/>
              <a:cxnLst/>
              <a:rect l="l" t="t" r="r" b="b"/>
              <a:pathLst>
                <a:path w="151" h="237">
                  <a:moveTo>
                    <a:pt x="7" y="237"/>
                  </a:moveTo>
                  <a:cubicBezTo>
                    <a:pt x="7" y="237"/>
                    <a:pt x="151" y="159"/>
                    <a:pt x="140" y="0"/>
                  </a:cubicBezTo>
                  <a:cubicBezTo>
                    <a:pt x="0" y="69"/>
                    <a:pt x="7" y="237"/>
                    <a:pt x="7"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85" name="CustomShape 188"/>
            <p:cNvSpPr/>
            <p:nvPr/>
          </p:nvSpPr>
          <p:spPr>
            <a:xfrm>
              <a:off x="11297520" y="3185280"/>
              <a:ext cx="309240" cy="488520"/>
            </a:xfrm>
            <a:custGeom>
              <a:avLst/>
              <a:gdLst/>
              <a:ahLst/>
              <a:cxnLst/>
              <a:rect l="l" t="t" r="r" b="b"/>
              <a:pathLst>
                <a:path w="151" h="238">
                  <a:moveTo>
                    <a:pt x="8" y="238"/>
                  </a:moveTo>
                  <a:cubicBezTo>
                    <a:pt x="8" y="238"/>
                    <a:pt x="151" y="159"/>
                    <a:pt x="140" y="0"/>
                  </a:cubicBezTo>
                  <a:cubicBezTo>
                    <a:pt x="0" y="70"/>
                    <a:pt x="8" y="238"/>
                    <a:pt x="8" y="23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86" name="CustomShape 189"/>
            <p:cNvSpPr/>
            <p:nvPr/>
          </p:nvSpPr>
          <p:spPr>
            <a:xfrm>
              <a:off x="11301120" y="3735720"/>
              <a:ext cx="305640" cy="488520"/>
            </a:xfrm>
            <a:custGeom>
              <a:avLst/>
              <a:gdLst/>
              <a:ahLst/>
              <a:cxnLst/>
              <a:rect l="l" t="t" r="r" b="b"/>
              <a:pathLst>
                <a:path w="149" h="238">
                  <a:moveTo>
                    <a:pt x="7" y="238"/>
                  </a:moveTo>
                  <a:cubicBezTo>
                    <a:pt x="7" y="238"/>
                    <a:pt x="149" y="159"/>
                    <a:pt x="140" y="0"/>
                  </a:cubicBezTo>
                  <a:cubicBezTo>
                    <a:pt x="0" y="70"/>
                    <a:pt x="7" y="238"/>
                    <a:pt x="7" y="23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87" name="CustomShape 190"/>
            <p:cNvSpPr/>
            <p:nvPr/>
          </p:nvSpPr>
          <p:spPr>
            <a:xfrm>
              <a:off x="10999440" y="2437200"/>
              <a:ext cx="309960" cy="482400"/>
            </a:xfrm>
            <a:custGeom>
              <a:avLst/>
              <a:gdLst/>
              <a:ahLst/>
              <a:cxnLst/>
              <a:rect l="l" t="t" r="r" b="b"/>
              <a:pathLst>
                <a:path w="151" h="235">
                  <a:moveTo>
                    <a:pt x="144" y="235"/>
                  </a:moveTo>
                  <a:cubicBezTo>
                    <a:pt x="144" y="235"/>
                    <a:pt x="0" y="157"/>
                    <a:pt x="11" y="0"/>
                  </a:cubicBezTo>
                  <a:cubicBezTo>
                    <a:pt x="151" y="68"/>
                    <a:pt x="144" y="235"/>
                    <a:pt x="144" y="235"/>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88" name="CustomShape 191"/>
            <p:cNvSpPr/>
            <p:nvPr/>
          </p:nvSpPr>
          <p:spPr>
            <a:xfrm>
              <a:off x="11336040" y="2032920"/>
              <a:ext cx="308160" cy="484920"/>
            </a:xfrm>
            <a:custGeom>
              <a:avLst/>
              <a:gdLst/>
              <a:ahLst/>
              <a:cxnLst/>
              <a:rect l="l" t="t" r="r" b="b"/>
              <a:pathLst>
                <a:path w="150" h="236">
                  <a:moveTo>
                    <a:pt x="6" y="236"/>
                  </a:moveTo>
                  <a:cubicBezTo>
                    <a:pt x="6" y="236"/>
                    <a:pt x="150" y="158"/>
                    <a:pt x="140" y="0"/>
                  </a:cubicBezTo>
                  <a:cubicBezTo>
                    <a:pt x="0" y="69"/>
                    <a:pt x="6" y="236"/>
                    <a:pt x="6" y="236"/>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89" name="CustomShape 192"/>
            <p:cNvSpPr/>
            <p:nvPr/>
          </p:nvSpPr>
          <p:spPr>
            <a:xfrm>
              <a:off x="10999440" y="1821600"/>
              <a:ext cx="309960" cy="486720"/>
            </a:xfrm>
            <a:custGeom>
              <a:avLst/>
              <a:gdLst/>
              <a:ahLst/>
              <a:cxnLst/>
              <a:rect l="l" t="t" r="r" b="b"/>
              <a:pathLst>
                <a:path w="151" h="237">
                  <a:moveTo>
                    <a:pt x="144" y="237"/>
                  </a:moveTo>
                  <a:cubicBezTo>
                    <a:pt x="144" y="237"/>
                    <a:pt x="0" y="159"/>
                    <a:pt x="11" y="0"/>
                  </a:cubicBezTo>
                  <a:cubicBezTo>
                    <a:pt x="151" y="70"/>
                    <a:pt x="144" y="237"/>
                    <a:pt x="144"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90" name="CustomShape 193"/>
            <p:cNvSpPr/>
            <p:nvPr/>
          </p:nvSpPr>
          <p:spPr>
            <a:xfrm>
              <a:off x="10985400" y="1248480"/>
              <a:ext cx="311760" cy="488520"/>
            </a:xfrm>
            <a:custGeom>
              <a:avLst/>
              <a:gdLst/>
              <a:ahLst/>
              <a:cxnLst/>
              <a:rect l="l" t="t" r="r" b="b"/>
              <a:pathLst>
                <a:path w="152" h="238">
                  <a:moveTo>
                    <a:pt x="144" y="238"/>
                  </a:moveTo>
                  <a:cubicBezTo>
                    <a:pt x="144" y="238"/>
                    <a:pt x="0" y="160"/>
                    <a:pt x="11" y="0"/>
                  </a:cubicBezTo>
                  <a:cubicBezTo>
                    <a:pt x="152" y="70"/>
                    <a:pt x="144" y="238"/>
                    <a:pt x="144" y="23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91" name="CustomShape 194"/>
            <p:cNvSpPr/>
            <p:nvPr/>
          </p:nvSpPr>
          <p:spPr>
            <a:xfrm>
              <a:off x="11309760" y="1467720"/>
              <a:ext cx="278640" cy="435240"/>
            </a:xfrm>
            <a:custGeom>
              <a:avLst/>
              <a:gdLst/>
              <a:ahLst/>
              <a:cxnLst/>
              <a:rect l="l" t="t" r="r" b="b"/>
              <a:pathLst>
                <a:path w="136" h="212">
                  <a:moveTo>
                    <a:pt x="6" y="212"/>
                  </a:moveTo>
                  <a:cubicBezTo>
                    <a:pt x="6" y="212"/>
                    <a:pt x="136" y="143"/>
                    <a:pt x="126" y="0"/>
                  </a:cubicBezTo>
                  <a:cubicBezTo>
                    <a:pt x="0" y="63"/>
                    <a:pt x="6" y="212"/>
                    <a:pt x="6" y="212"/>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892" name="CustomShape 195"/>
            <p:cNvSpPr/>
            <p:nvPr/>
          </p:nvSpPr>
          <p:spPr>
            <a:xfrm>
              <a:off x="11340360" y="2663280"/>
              <a:ext cx="260640" cy="478800"/>
            </a:xfrm>
            <a:custGeom>
              <a:avLst/>
              <a:gdLst/>
              <a:ahLst/>
              <a:cxnLst/>
              <a:rect l="l" t="t"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93" name="CustomShape 196"/>
            <p:cNvSpPr/>
            <p:nvPr/>
          </p:nvSpPr>
          <p:spPr>
            <a:xfrm>
              <a:off x="11355120" y="2049480"/>
              <a:ext cx="260640" cy="478080"/>
            </a:xfrm>
            <a:custGeom>
              <a:avLst/>
              <a:gdLst/>
              <a:ahLst/>
              <a:cxnLst/>
              <a:rect l="l" t="t"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94" name="CustomShape 197"/>
            <p:cNvSpPr/>
            <p:nvPr/>
          </p:nvSpPr>
          <p:spPr>
            <a:xfrm>
              <a:off x="11326320" y="1474560"/>
              <a:ext cx="233640" cy="428400"/>
            </a:xfrm>
            <a:custGeom>
              <a:avLst/>
              <a:gdLst/>
              <a:ahLst/>
              <a:cxnLst/>
              <a:rect l="l" t="t"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95" name="CustomShape 198"/>
            <p:cNvSpPr/>
            <p:nvPr/>
          </p:nvSpPr>
          <p:spPr>
            <a:xfrm>
              <a:off x="11017800" y="1280880"/>
              <a:ext cx="277200" cy="460440"/>
            </a:xfrm>
            <a:custGeom>
              <a:avLst/>
              <a:gdLst/>
              <a:ahLst/>
              <a:cxnLst/>
              <a:rect l="l" t="t"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96" name="CustomShape 199"/>
            <p:cNvSpPr/>
            <p:nvPr/>
          </p:nvSpPr>
          <p:spPr>
            <a:xfrm>
              <a:off x="11029680" y="1839960"/>
              <a:ext cx="277200" cy="459720"/>
            </a:xfrm>
            <a:custGeom>
              <a:avLst/>
              <a:gdLst/>
              <a:ahLst/>
              <a:cxnLst/>
              <a:rect l="l" t="t"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97" name="CustomShape 200"/>
            <p:cNvSpPr/>
            <p:nvPr/>
          </p:nvSpPr>
          <p:spPr>
            <a:xfrm>
              <a:off x="11038320" y="2456280"/>
              <a:ext cx="264960" cy="449280"/>
            </a:xfrm>
            <a:custGeom>
              <a:avLst/>
              <a:gdLst/>
              <a:ahLst/>
              <a:cxnLst/>
              <a:rect l="l" t="t"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98" name="CustomShape 201"/>
            <p:cNvSpPr/>
            <p:nvPr/>
          </p:nvSpPr>
          <p:spPr>
            <a:xfrm>
              <a:off x="11040120" y="3023280"/>
              <a:ext cx="269280" cy="449280"/>
            </a:xfrm>
            <a:custGeom>
              <a:avLst/>
              <a:gdLst/>
              <a:ahLst/>
              <a:cxnLst/>
              <a:rect l="l" t="t"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899" name="CustomShape 202"/>
            <p:cNvSpPr/>
            <p:nvPr/>
          </p:nvSpPr>
          <p:spPr>
            <a:xfrm>
              <a:off x="11315880" y="3162600"/>
              <a:ext cx="260640" cy="478800"/>
            </a:xfrm>
            <a:custGeom>
              <a:avLst/>
              <a:gdLst/>
              <a:ahLst/>
              <a:cxnLst/>
              <a:rect l="l" t="t"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00" name="CustomShape 203"/>
            <p:cNvSpPr/>
            <p:nvPr/>
          </p:nvSpPr>
          <p:spPr>
            <a:xfrm>
              <a:off x="11315880" y="3729600"/>
              <a:ext cx="260640" cy="478800"/>
            </a:xfrm>
            <a:custGeom>
              <a:avLst/>
              <a:gdLst/>
              <a:ahLst/>
              <a:cxnLst/>
              <a:rect l="l" t="t"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01" name="CustomShape 204"/>
            <p:cNvSpPr/>
            <p:nvPr/>
          </p:nvSpPr>
          <p:spPr>
            <a:xfrm>
              <a:off x="11287080" y="1696320"/>
              <a:ext cx="58680" cy="2554560"/>
            </a:xfrm>
            <a:custGeom>
              <a:avLst/>
              <a:gdLst/>
              <a:ahLst/>
              <a:cxnLst/>
              <a:rect l="l" t="t"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02" name="CustomShape 205"/>
            <p:cNvSpPr/>
            <p:nvPr/>
          </p:nvSpPr>
          <p:spPr>
            <a:xfrm>
              <a:off x="11709720" y="2156400"/>
              <a:ext cx="168480" cy="334440"/>
            </a:xfrm>
            <a:custGeom>
              <a:avLst/>
              <a:gdLst/>
              <a:ahLst/>
              <a:cxnLst/>
              <a:rect l="l" t="t"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03" name="CustomShape 206"/>
            <p:cNvSpPr/>
            <p:nvPr/>
          </p:nvSpPr>
          <p:spPr>
            <a:xfrm>
              <a:off x="11715840" y="2166840"/>
              <a:ext cx="88200" cy="276120"/>
            </a:xfrm>
            <a:custGeom>
              <a:avLst/>
              <a:gdLst/>
              <a:ahLst/>
              <a:cxnLst/>
              <a:rect l="l" t="t"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04" name="CustomShape 207"/>
            <p:cNvSpPr/>
            <p:nvPr/>
          </p:nvSpPr>
          <p:spPr>
            <a:xfrm>
              <a:off x="11691720" y="3203280"/>
              <a:ext cx="190800" cy="370080"/>
            </a:xfrm>
            <a:custGeom>
              <a:avLst/>
              <a:gdLst/>
              <a:ahLst/>
              <a:cxnLst/>
              <a:rect l="l" t="t"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05" name="CustomShape 208"/>
            <p:cNvSpPr/>
            <p:nvPr/>
          </p:nvSpPr>
          <p:spPr>
            <a:xfrm>
              <a:off x="11700360" y="3210480"/>
              <a:ext cx="96120" cy="311760"/>
            </a:xfrm>
            <a:custGeom>
              <a:avLst/>
              <a:gdLst/>
              <a:ahLst/>
              <a:cxnLst/>
              <a:rect l="l" t="t"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06" name="CustomShape 209"/>
            <p:cNvSpPr/>
            <p:nvPr/>
          </p:nvSpPr>
          <p:spPr>
            <a:xfrm>
              <a:off x="11700360" y="4125960"/>
              <a:ext cx="192600" cy="371880"/>
            </a:xfrm>
            <a:custGeom>
              <a:avLst/>
              <a:gdLst/>
              <a:ahLst/>
              <a:cxnLst/>
              <a:rect l="l" t="t"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07" name="CustomShape 210"/>
            <p:cNvSpPr/>
            <p:nvPr/>
          </p:nvSpPr>
          <p:spPr>
            <a:xfrm>
              <a:off x="11714040" y="4136400"/>
              <a:ext cx="91800" cy="307440"/>
            </a:xfrm>
            <a:custGeom>
              <a:avLst/>
              <a:gdLst/>
              <a:ahLst/>
              <a:cxnLst/>
              <a:rect l="l" t="t"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08" name="CustomShape 211"/>
            <p:cNvSpPr/>
            <p:nvPr/>
          </p:nvSpPr>
          <p:spPr>
            <a:xfrm>
              <a:off x="11890800" y="3061800"/>
              <a:ext cx="189360" cy="376200"/>
            </a:xfrm>
            <a:custGeom>
              <a:avLst/>
              <a:gdLst/>
              <a:ahLst/>
              <a:cxnLst/>
              <a:rect l="l" t="t"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09" name="CustomShape 212"/>
            <p:cNvSpPr/>
            <p:nvPr/>
          </p:nvSpPr>
          <p:spPr>
            <a:xfrm>
              <a:off x="11975040" y="3072240"/>
              <a:ext cx="96120" cy="308160"/>
            </a:xfrm>
            <a:custGeom>
              <a:avLst/>
              <a:gdLst/>
              <a:ahLst/>
              <a:cxnLst/>
              <a:rect l="l" t="t"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10" name="CustomShape 213"/>
            <p:cNvSpPr/>
            <p:nvPr/>
          </p:nvSpPr>
          <p:spPr>
            <a:xfrm>
              <a:off x="11876760" y="3612960"/>
              <a:ext cx="263880" cy="417960"/>
            </a:xfrm>
            <a:custGeom>
              <a:avLst/>
              <a:gdLst/>
              <a:ahLst/>
              <a:cxnLst/>
              <a:rect l="l" t="t" r="r" b="b"/>
              <a:pathLst>
                <a:path w="129" h="204">
                  <a:moveTo>
                    <a:pt x="6" y="204"/>
                  </a:moveTo>
                  <a:cubicBezTo>
                    <a:pt x="6" y="204"/>
                    <a:pt x="129" y="136"/>
                    <a:pt x="120" y="0"/>
                  </a:cubicBezTo>
                  <a:cubicBezTo>
                    <a:pt x="0" y="59"/>
                    <a:pt x="6" y="204"/>
                    <a:pt x="6" y="204"/>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11" name="CustomShape 214"/>
            <p:cNvSpPr/>
            <p:nvPr/>
          </p:nvSpPr>
          <p:spPr>
            <a:xfrm>
              <a:off x="11625480" y="3284280"/>
              <a:ext cx="264960" cy="414360"/>
            </a:xfrm>
            <a:custGeom>
              <a:avLst/>
              <a:gdLst/>
              <a:ahLst/>
              <a:cxnLst/>
              <a:rect l="l" t="t" r="r" b="b"/>
              <a:pathLst>
                <a:path w="129" h="202">
                  <a:moveTo>
                    <a:pt x="123" y="202"/>
                  </a:moveTo>
                  <a:cubicBezTo>
                    <a:pt x="123" y="202"/>
                    <a:pt x="0" y="136"/>
                    <a:pt x="10" y="0"/>
                  </a:cubicBezTo>
                  <a:cubicBezTo>
                    <a:pt x="129" y="59"/>
                    <a:pt x="123" y="202"/>
                    <a:pt x="123" y="202"/>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12" name="CustomShape 215"/>
            <p:cNvSpPr/>
            <p:nvPr/>
          </p:nvSpPr>
          <p:spPr>
            <a:xfrm>
              <a:off x="11884680" y="4165200"/>
              <a:ext cx="264960" cy="416160"/>
            </a:xfrm>
            <a:custGeom>
              <a:avLst/>
              <a:gdLst/>
              <a:ahLst/>
              <a:cxnLst/>
              <a:rect l="l" t="t" r="r" b="b"/>
              <a:pathLst>
                <a:path w="129" h="203">
                  <a:moveTo>
                    <a:pt x="6" y="203"/>
                  </a:moveTo>
                  <a:cubicBezTo>
                    <a:pt x="6" y="203"/>
                    <a:pt x="129" y="136"/>
                    <a:pt x="120" y="0"/>
                  </a:cubicBezTo>
                  <a:cubicBezTo>
                    <a:pt x="0" y="59"/>
                    <a:pt x="6" y="203"/>
                    <a:pt x="6" y="203"/>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13" name="CustomShape 216"/>
            <p:cNvSpPr/>
            <p:nvPr/>
          </p:nvSpPr>
          <p:spPr>
            <a:xfrm>
              <a:off x="11632320" y="3758040"/>
              <a:ext cx="263880" cy="412560"/>
            </a:xfrm>
            <a:custGeom>
              <a:avLst/>
              <a:gdLst/>
              <a:ahLst/>
              <a:cxnLst/>
              <a:rect l="l" t="t" r="r" b="b"/>
              <a:pathLst>
                <a:path w="129" h="201">
                  <a:moveTo>
                    <a:pt x="124" y="201"/>
                  </a:moveTo>
                  <a:cubicBezTo>
                    <a:pt x="124" y="201"/>
                    <a:pt x="0" y="135"/>
                    <a:pt x="9" y="0"/>
                  </a:cubicBezTo>
                  <a:cubicBezTo>
                    <a:pt x="129" y="58"/>
                    <a:pt x="124" y="201"/>
                    <a:pt x="124" y="201"/>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14" name="CustomShape 217"/>
            <p:cNvSpPr/>
            <p:nvPr/>
          </p:nvSpPr>
          <p:spPr>
            <a:xfrm>
              <a:off x="11640240" y="4169520"/>
              <a:ext cx="264960" cy="418680"/>
            </a:xfrm>
            <a:custGeom>
              <a:avLst/>
              <a:gdLst/>
              <a:ahLst/>
              <a:cxnLst/>
              <a:rect l="l" t="t" r="r" b="b"/>
              <a:pathLst>
                <a:path w="129" h="204">
                  <a:moveTo>
                    <a:pt x="124" y="204"/>
                  </a:moveTo>
                  <a:cubicBezTo>
                    <a:pt x="124" y="204"/>
                    <a:pt x="0" y="136"/>
                    <a:pt x="9" y="0"/>
                  </a:cubicBezTo>
                  <a:cubicBezTo>
                    <a:pt x="129" y="60"/>
                    <a:pt x="124" y="204"/>
                    <a:pt x="124" y="204"/>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15" name="CustomShape 218"/>
            <p:cNvSpPr/>
            <p:nvPr/>
          </p:nvSpPr>
          <p:spPr>
            <a:xfrm>
              <a:off x="11876760" y="3117240"/>
              <a:ext cx="263880" cy="418680"/>
            </a:xfrm>
            <a:custGeom>
              <a:avLst/>
              <a:gdLst/>
              <a:ahLst/>
              <a:cxnLst/>
              <a:rect l="l" t="t" r="r" b="b"/>
              <a:pathLst>
                <a:path w="129" h="204">
                  <a:moveTo>
                    <a:pt x="6" y="204"/>
                  </a:moveTo>
                  <a:cubicBezTo>
                    <a:pt x="6" y="204"/>
                    <a:pt x="129" y="137"/>
                    <a:pt x="120" y="0"/>
                  </a:cubicBezTo>
                  <a:cubicBezTo>
                    <a:pt x="0" y="60"/>
                    <a:pt x="6" y="204"/>
                    <a:pt x="6" y="204"/>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16" name="CustomShape 219"/>
            <p:cNvSpPr/>
            <p:nvPr/>
          </p:nvSpPr>
          <p:spPr>
            <a:xfrm>
              <a:off x="11613240" y="2735640"/>
              <a:ext cx="264960" cy="420480"/>
            </a:xfrm>
            <a:custGeom>
              <a:avLst/>
              <a:gdLst/>
              <a:ahLst/>
              <a:cxnLst/>
              <a:rect l="l" t="t" r="r" b="b"/>
              <a:pathLst>
                <a:path w="129" h="205">
                  <a:moveTo>
                    <a:pt x="122" y="205"/>
                  </a:moveTo>
                  <a:cubicBezTo>
                    <a:pt x="122" y="205"/>
                    <a:pt x="0" y="137"/>
                    <a:pt x="8" y="0"/>
                  </a:cubicBezTo>
                  <a:cubicBezTo>
                    <a:pt x="129" y="60"/>
                    <a:pt x="122" y="205"/>
                    <a:pt x="122" y="205"/>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17" name="CustomShape 220"/>
            <p:cNvSpPr/>
            <p:nvPr/>
          </p:nvSpPr>
          <p:spPr>
            <a:xfrm>
              <a:off x="11876760" y="2562480"/>
              <a:ext cx="263880" cy="415440"/>
            </a:xfrm>
            <a:custGeom>
              <a:avLst/>
              <a:gdLst/>
              <a:ahLst/>
              <a:cxnLst/>
              <a:rect l="l" t="t" r="r" b="b"/>
              <a:pathLst>
                <a:path w="129" h="202">
                  <a:moveTo>
                    <a:pt x="6" y="202"/>
                  </a:moveTo>
                  <a:cubicBezTo>
                    <a:pt x="6" y="202"/>
                    <a:pt x="129" y="136"/>
                    <a:pt x="120" y="0"/>
                  </a:cubicBezTo>
                  <a:cubicBezTo>
                    <a:pt x="0" y="59"/>
                    <a:pt x="6" y="202"/>
                    <a:pt x="6" y="202"/>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18" name="CustomShape 221"/>
            <p:cNvSpPr/>
            <p:nvPr/>
          </p:nvSpPr>
          <p:spPr>
            <a:xfrm>
              <a:off x="11872440" y="2096280"/>
              <a:ext cx="266760" cy="412560"/>
            </a:xfrm>
            <a:custGeom>
              <a:avLst/>
              <a:gdLst/>
              <a:ahLst/>
              <a:cxnLst/>
              <a:rect l="l" t="t" r="r" b="b"/>
              <a:pathLst>
                <a:path w="130" h="201">
                  <a:moveTo>
                    <a:pt x="7" y="201"/>
                  </a:moveTo>
                  <a:cubicBezTo>
                    <a:pt x="7" y="201"/>
                    <a:pt x="130" y="135"/>
                    <a:pt x="120" y="0"/>
                  </a:cubicBezTo>
                  <a:cubicBezTo>
                    <a:pt x="0" y="59"/>
                    <a:pt x="7" y="201"/>
                    <a:pt x="7" y="201"/>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19" name="CustomShape 222"/>
            <p:cNvSpPr/>
            <p:nvPr/>
          </p:nvSpPr>
          <p:spPr>
            <a:xfrm>
              <a:off x="11648160" y="2244240"/>
              <a:ext cx="237960" cy="371880"/>
            </a:xfrm>
            <a:custGeom>
              <a:avLst/>
              <a:gdLst/>
              <a:ahLst/>
              <a:cxnLst/>
              <a:rect l="l" t="t" r="r" b="b"/>
              <a:pathLst>
                <a:path w="116" h="181">
                  <a:moveTo>
                    <a:pt x="112" y="181"/>
                  </a:moveTo>
                  <a:cubicBezTo>
                    <a:pt x="112" y="181"/>
                    <a:pt x="0" y="121"/>
                    <a:pt x="8" y="0"/>
                  </a:cubicBezTo>
                  <a:cubicBezTo>
                    <a:pt x="116" y="54"/>
                    <a:pt x="112" y="181"/>
                    <a:pt x="112" y="181"/>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20" name="CustomShape 223"/>
            <p:cNvSpPr/>
            <p:nvPr/>
          </p:nvSpPr>
          <p:spPr>
            <a:xfrm>
              <a:off x="11650680" y="3284280"/>
              <a:ext cx="225720" cy="411840"/>
            </a:xfrm>
            <a:custGeom>
              <a:avLst/>
              <a:gdLst/>
              <a:ahLst/>
              <a:cxnLst/>
              <a:rect l="l" t="t"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21" name="CustomShape 224"/>
            <p:cNvSpPr/>
            <p:nvPr/>
          </p:nvSpPr>
          <p:spPr>
            <a:xfrm>
              <a:off x="11638440" y="2749320"/>
              <a:ext cx="223200" cy="415440"/>
            </a:xfrm>
            <a:custGeom>
              <a:avLst/>
              <a:gdLst/>
              <a:ahLst/>
              <a:cxnLst/>
              <a:rect l="l" t="t"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22" name="CustomShape 225"/>
            <p:cNvSpPr/>
            <p:nvPr/>
          </p:nvSpPr>
          <p:spPr>
            <a:xfrm>
              <a:off x="11673360" y="2250360"/>
              <a:ext cx="198720" cy="365760"/>
            </a:xfrm>
            <a:custGeom>
              <a:avLst/>
              <a:gdLst/>
              <a:ahLst/>
              <a:cxnLst/>
              <a:rect l="l" t="t"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23" name="CustomShape 226"/>
            <p:cNvSpPr/>
            <p:nvPr/>
          </p:nvSpPr>
          <p:spPr>
            <a:xfrm>
              <a:off x="11872440" y="2121480"/>
              <a:ext cx="239760" cy="389160"/>
            </a:xfrm>
            <a:custGeom>
              <a:avLst/>
              <a:gdLst/>
              <a:ahLst/>
              <a:cxnLst/>
              <a:rect l="l" t="t"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24" name="CustomShape 227"/>
            <p:cNvSpPr/>
            <p:nvPr/>
          </p:nvSpPr>
          <p:spPr>
            <a:xfrm>
              <a:off x="11876760" y="2579040"/>
              <a:ext cx="237960" cy="390240"/>
            </a:xfrm>
            <a:custGeom>
              <a:avLst/>
              <a:gdLst/>
              <a:ahLst/>
              <a:cxnLst/>
              <a:rect l="l" t="t"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25" name="CustomShape 228"/>
            <p:cNvSpPr/>
            <p:nvPr/>
          </p:nvSpPr>
          <p:spPr>
            <a:xfrm>
              <a:off x="11876760" y="3136320"/>
              <a:ext cx="235440" cy="383040"/>
            </a:xfrm>
            <a:custGeom>
              <a:avLst/>
              <a:gdLst/>
              <a:ahLst/>
              <a:cxnLst/>
              <a:rect l="l" t="t"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26" name="CustomShape 229"/>
            <p:cNvSpPr/>
            <p:nvPr/>
          </p:nvSpPr>
          <p:spPr>
            <a:xfrm>
              <a:off x="11973240" y="3345120"/>
              <a:ext cx="1440" cy="2160"/>
            </a:xfrm>
            <a:custGeom>
              <a:avLst/>
              <a:gdLst/>
              <a:ahLst/>
              <a:cxnLst/>
              <a:rect l="l" t="t"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27" name="CustomShape 230"/>
            <p:cNvSpPr/>
            <p:nvPr/>
          </p:nvSpPr>
          <p:spPr>
            <a:xfrm>
              <a:off x="11884680" y="3616560"/>
              <a:ext cx="231840" cy="385560"/>
            </a:xfrm>
            <a:custGeom>
              <a:avLst/>
              <a:gdLst/>
              <a:ahLst/>
              <a:cxnLst/>
              <a:rect l="l" t="t"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28" name="CustomShape 231"/>
            <p:cNvSpPr/>
            <p:nvPr/>
          </p:nvSpPr>
          <p:spPr>
            <a:xfrm>
              <a:off x="11890800" y="4192200"/>
              <a:ext cx="231840" cy="383040"/>
            </a:xfrm>
            <a:custGeom>
              <a:avLst/>
              <a:gdLst/>
              <a:ahLst/>
              <a:cxnLst/>
              <a:rect l="l" t="t"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29" name="CustomShape 232"/>
            <p:cNvSpPr/>
            <p:nvPr/>
          </p:nvSpPr>
          <p:spPr>
            <a:xfrm>
              <a:off x="11658600" y="3738240"/>
              <a:ext cx="225720" cy="410040"/>
            </a:xfrm>
            <a:custGeom>
              <a:avLst/>
              <a:gdLst/>
              <a:ahLst/>
              <a:cxnLst/>
              <a:rect l="l" t="t"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30" name="CustomShape 233"/>
            <p:cNvSpPr/>
            <p:nvPr/>
          </p:nvSpPr>
          <p:spPr>
            <a:xfrm>
              <a:off x="11664720" y="4181760"/>
              <a:ext cx="225720" cy="412560"/>
            </a:xfrm>
            <a:custGeom>
              <a:avLst/>
              <a:gdLst/>
              <a:ahLst/>
              <a:cxnLst/>
              <a:rect l="l" t="t"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31" name="CustomShape 234"/>
            <p:cNvSpPr/>
            <p:nvPr/>
          </p:nvSpPr>
          <p:spPr>
            <a:xfrm>
              <a:off x="11854080" y="2440080"/>
              <a:ext cx="51120" cy="2148480"/>
            </a:xfrm>
            <a:custGeom>
              <a:avLst/>
              <a:gdLst/>
              <a:ahLst/>
              <a:cxnLst/>
              <a:rect l="l" t="t"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p:spPr>
          <p:style>
            <a:lnRef idx="0">
              <a:scrgbClr r="0" g="0" b="0"/>
            </a:lnRef>
            <a:fillRef idx="0">
              <a:scrgbClr r="0" g="0" b="0"/>
            </a:fillRef>
            <a:effectRef idx="0">
              <a:scrgbClr r="0" g="0" b="0"/>
            </a:effectRef>
            <a:fontRef idx="minor"/>
          </p:style>
        </p:sp>
      </p:grpSp>
      <p:grpSp>
        <p:nvGrpSpPr>
          <p:cNvPr id="932" name="Group 235"/>
          <p:cNvGrpSpPr/>
          <p:nvPr/>
        </p:nvGrpSpPr>
        <p:grpSpPr>
          <a:xfrm>
            <a:off x="9087480" y="2737080"/>
            <a:ext cx="905760" cy="2416320"/>
            <a:chOff x="9087480" y="2737080"/>
            <a:chExt cx="905760" cy="2416320"/>
          </a:xfrm>
        </p:grpSpPr>
        <p:sp>
          <p:nvSpPr>
            <p:cNvPr id="933" name="CustomShape 236"/>
            <p:cNvSpPr/>
            <p:nvPr/>
          </p:nvSpPr>
          <p:spPr>
            <a:xfrm>
              <a:off x="9631440" y="2898360"/>
              <a:ext cx="18000" cy="845640"/>
            </a:xfrm>
            <a:custGeom>
              <a:avLst/>
              <a:gdLst/>
              <a:ahLst/>
              <a:cxnLst/>
              <a:rect l="l" t="t"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34" name="CustomShape 237"/>
            <p:cNvSpPr/>
            <p:nvPr/>
          </p:nvSpPr>
          <p:spPr>
            <a:xfrm>
              <a:off x="9518760" y="3352320"/>
              <a:ext cx="100800" cy="155520"/>
            </a:xfrm>
            <a:custGeom>
              <a:avLst/>
              <a:gdLst/>
              <a:ahLst/>
              <a:cxnLst/>
              <a:rect l="l" t="t" r="r" b="b"/>
              <a:pathLst>
                <a:path w="68" h="105">
                  <a:moveTo>
                    <a:pt x="65" y="105"/>
                  </a:moveTo>
                  <a:cubicBezTo>
                    <a:pt x="65" y="105"/>
                    <a:pt x="0" y="71"/>
                    <a:pt x="5" y="0"/>
                  </a:cubicBezTo>
                  <a:cubicBezTo>
                    <a:pt x="68" y="30"/>
                    <a:pt x="65" y="105"/>
                    <a:pt x="65" y="105"/>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35" name="CustomShape 238"/>
            <p:cNvSpPr/>
            <p:nvPr/>
          </p:nvSpPr>
          <p:spPr>
            <a:xfrm>
              <a:off x="9650880" y="3220560"/>
              <a:ext cx="100800" cy="156600"/>
            </a:xfrm>
            <a:custGeom>
              <a:avLst/>
              <a:gdLst/>
              <a:ahLst/>
              <a:cxn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36" name="CustomShape 239"/>
            <p:cNvSpPr/>
            <p:nvPr/>
          </p:nvSpPr>
          <p:spPr>
            <a:xfrm>
              <a:off x="9518760" y="3536280"/>
              <a:ext cx="100800" cy="158400"/>
            </a:xfrm>
            <a:custGeom>
              <a:avLst/>
              <a:gdLst/>
              <a:ahLst/>
              <a:cxnLst/>
              <a:rect l="l" t="t" r="r" b="b"/>
              <a:pathLst>
                <a:path w="68" h="107">
                  <a:moveTo>
                    <a:pt x="65" y="107"/>
                  </a:moveTo>
                  <a:cubicBezTo>
                    <a:pt x="65" y="107"/>
                    <a:pt x="0" y="71"/>
                    <a:pt x="5" y="0"/>
                  </a:cubicBezTo>
                  <a:cubicBezTo>
                    <a:pt x="68" y="31"/>
                    <a:pt x="65" y="107"/>
                    <a:pt x="65" y="107"/>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37" name="CustomShape 240"/>
            <p:cNvSpPr/>
            <p:nvPr/>
          </p:nvSpPr>
          <p:spPr>
            <a:xfrm>
              <a:off x="9650880" y="3405960"/>
              <a:ext cx="100800" cy="156600"/>
            </a:xfrm>
            <a:custGeom>
              <a:avLst/>
              <a:gdLst/>
              <a:ahLst/>
              <a:cxnLst/>
              <a:rect l="l" t="t" r="r" b="b"/>
              <a:pathLst>
                <a:path w="68" h="106">
                  <a:moveTo>
                    <a:pt x="4" y="106"/>
                  </a:moveTo>
                  <a:cubicBezTo>
                    <a:pt x="4" y="106"/>
                    <a:pt x="68" y="70"/>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38" name="CustomShape 241"/>
            <p:cNvSpPr/>
            <p:nvPr/>
          </p:nvSpPr>
          <p:spPr>
            <a:xfrm>
              <a:off x="9650880" y="3613680"/>
              <a:ext cx="100800" cy="158040"/>
            </a:xfrm>
            <a:custGeom>
              <a:avLst/>
              <a:gdLst/>
              <a:ahLst/>
              <a:cxnLst/>
              <a:rect l="l" t="t" r="r" b="b"/>
              <a:pathLst>
                <a:path w="68" h="107">
                  <a:moveTo>
                    <a:pt x="4" y="107"/>
                  </a:moveTo>
                  <a:cubicBezTo>
                    <a:pt x="4" y="107"/>
                    <a:pt x="68" y="71"/>
                    <a:pt x="64" y="0"/>
                  </a:cubicBezTo>
                  <a:cubicBezTo>
                    <a:pt x="0" y="31"/>
                    <a:pt x="4" y="107"/>
                    <a:pt x="4" y="107"/>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39" name="CustomShape 242"/>
            <p:cNvSpPr/>
            <p:nvPr/>
          </p:nvSpPr>
          <p:spPr>
            <a:xfrm>
              <a:off x="9518760" y="3144600"/>
              <a:ext cx="100800" cy="158400"/>
            </a:xfrm>
            <a:custGeom>
              <a:avLst/>
              <a:gdLst/>
              <a:ahLst/>
              <a:cxnLst/>
              <a:rect l="l" t="t" r="r" b="b"/>
              <a:pathLst>
                <a:path w="68" h="107">
                  <a:moveTo>
                    <a:pt x="65" y="107"/>
                  </a:moveTo>
                  <a:cubicBezTo>
                    <a:pt x="65" y="107"/>
                    <a:pt x="0" y="72"/>
                    <a:pt x="5" y="0"/>
                  </a:cubicBezTo>
                  <a:cubicBezTo>
                    <a:pt x="68" y="32"/>
                    <a:pt x="65" y="107"/>
                    <a:pt x="65" y="107"/>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40" name="CustomShape 243"/>
            <p:cNvSpPr/>
            <p:nvPr/>
          </p:nvSpPr>
          <p:spPr>
            <a:xfrm>
              <a:off x="9650880" y="3013920"/>
              <a:ext cx="100800" cy="157320"/>
            </a:xfrm>
            <a:custGeom>
              <a:avLst/>
              <a:gdLst/>
              <a:ahLst/>
              <a:cxn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41" name="CustomShape 244"/>
            <p:cNvSpPr/>
            <p:nvPr/>
          </p:nvSpPr>
          <p:spPr>
            <a:xfrm>
              <a:off x="9518760" y="2946240"/>
              <a:ext cx="100800" cy="156600"/>
            </a:xfrm>
            <a:custGeom>
              <a:avLst/>
              <a:gdLst/>
              <a:ahLst/>
              <a:cxn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42" name="CustomShape 245"/>
            <p:cNvSpPr/>
            <p:nvPr/>
          </p:nvSpPr>
          <p:spPr>
            <a:xfrm>
              <a:off x="9518760" y="2760120"/>
              <a:ext cx="100800" cy="157320"/>
            </a:xfrm>
            <a:custGeom>
              <a:avLst/>
              <a:gdLst/>
              <a:ahLst/>
              <a:cxnLst/>
              <a:rect l="l" t="t" r="r" b="b"/>
              <a:pathLst>
                <a:path w="68" h="106">
                  <a:moveTo>
                    <a:pt x="65" y="106"/>
                  </a:moveTo>
                  <a:cubicBezTo>
                    <a:pt x="65" y="106"/>
                    <a:pt x="0" y="71"/>
                    <a:pt x="5" y="0"/>
                  </a:cubicBezTo>
                  <a:cubicBezTo>
                    <a:pt x="68" y="31"/>
                    <a:pt x="65" y="106"/>
                    <a:pt x="65"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43" name="CustomShape 246"/>
            <p:cNvSpPr/>
            <p:nvPr/>
          </p:nvSpPr>
          <p:spPr>
            <a:xfrm>
              <a:off x="9650880" y="2815560"/>
              <a:ext cx="100800" cy="156600"/>
            </a:xfrm>
            <a:custGeom>
              <a:avLst/>
              <a:gdLst/>
              <a:ahLst/>
              <a:cxnLst/>
              <a:rect l="l" t="t" r="r" b="b"/>
              <a:pathLst>
                <a:path w="68" h="106">
                  <a:moveTo>
                    <a:pt x="4" y="106"/>
                  </a:moveTo>
                  <a:cubicBezTo>
                    <a:pt x="4" y="106"/>
                    <a:pt x="68" y="71"/>
                    <a:pt x="64" y="0"/>
                  </a:cubicBezTo>
                  <a:cubicBezTo>
                    <a:pt x="0" y="31"/>
                    <a:pt x="4" y="106"/>
                    <a:pt x="4" y="106"/>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44" name="CustomShape 247"/>
            <p:cNvSpPr/>
            <p:nvPr/>
          </p:nvSpPr>
          <p:spPr>
            <a:xfrm>
              <a:off x="9235800" y="2894040"/>
              <a:ext cx="12960" cy="658440"/>
            </a:xfrm>
            <a:custGeom>
              <a:avLst/>
              <a:gdLst/>
              <a:ahLst/>
              <a:cxnLst/>
              <a:rect l="l" t="t"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45" name="CustomShape 248"/>
            <p:cNvSpPr/>
            <p:nvPr/>
          </p:nvSpPr>
          <p:spPr>
            <a:xfrm>
              <a:off x="9147600" y="3246840"/>
              <a:ext cx="78840" cy="121320"/>
            </a:xfrm>
            <a:custGeom>
              <a:avLst/>
              <a:gdLst/>
              <a:ahLst/>
              <a:cxnLst/>
              <a:rect l="l" t="t" r="r" b="b"/>
              <a:pathLst>
                <a:path w="53" h="82">
                  <a:moveTo>
                    <a:pt x="51" y="82"/>
                  </a:moveTo>
                  <a:cubicBezTo>
                    <a:pt x="51" y="82"/>
                    <a:pt x="0" y="55"/>
                    <a:pt x="4" y="0"/>
                  </a:cubicBezTo>
                  <a:cubicBezTo>
                    <a:pt x="53" y="24"/>
                    <a:pt x="51" y="82"/>
                    <a:pt x="51" y="82"/>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46" name="CustomShape 249"/>
            <p:cNvSpPr/>
            <p:nvPr/>
          </p:nvSpPr>
          <p:spPr>
            <a:xfrm>
              <a:off x="9252000" y="3144600"/>
              <a:ext cx="77040" cy="122760"/>
            </a:xfrm>
            <a:custGeom>
              <a:avLst/>
              <a:gdLst/>
              <a:ahLst/>
              <a:cxnLst/>
              <a:rect l="l" t="t" r="r" b="b"/>
              <a:pathLst>
                <a:path w="52" h="83">
                  <a:moveTo>
                    <a:pt x="3" y="83"/>
                  </a:moveTo>
                  <a:cubicBezTo>
                    <a:pt x="3" y="83"/>
                    <a:pt x="52" y="55"/>
                    <a:pt x="49" y="0"/>
                  </a:cubicBezTo>
                  <a:cubicBezTo>
                    <a:pt x="0" y="25"/>
                    <a:pt x="3" y="83"/>
                    <a:pt x="3"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47" name="CustomShape 250"/>
            <p:cNvSpPr/>
            <p:nvPr/>
          </p:nvSpPr>
          <p:spPr>
            <a:xfrm>
              <a:off x="9147600" y="3390840"/>
              <a:ext cx="78840" cy="122760"/>
            </a:xfrm>
            <a:custGeom>
              <a:avLst/>
              <a:gdLst/>
              <a:ahLst/>
              <a:cxnLst/>
              <a:rect l="l" t="t" r="r" b="b"/>
              <a:pathLst>
                <a:path w="53" h="83">
                  <a:moveTo>
                    <a:pt x="51" y="83"/>
                  </a:moveTo>
                  <a:cubicBezTo>
                    <a:pt x="51" y="83"/>
                    <a:pt x="0" y="55"/>
                    <a:pt x="4" y="0"/>
                  </a:cubicBezTo>
                  <a:cubicBezTo>
                    <a:pt x="53" y="24"/>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48" name="CustomShape 251"/>
            <p:cNvSpPr/>
            <p:nvPr/>
          </p:nvSpPr>
          <p:spPr>
            <a:xfrm>
              <a:off x="9252000" y="3288240"/>
              <a:ext cx="77040" cy="121320"/>
            </a:xfrm>
            <a:custGeom>
              <a:avLst/>
              <a:gdLst/>
              <a:ahLst/>
              <a:cxn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49" name="CustomShape 252"/>
            <p:cNvSpPr/>
            <p:nvPr/>
          </p:nvSpPr>
          <p:spPr>
            <a:xfrm>
              <a:off x="9252000" y="3450240"/>
              <a:ext cx="77040" cy="122760"/>
            </a:xfrm>
            <a:custGeom>
              <a:avLst/>
              <a:gdLst/>
              <a:ahLst/>
              <a:cxnLst/>
              <a:rect l="l" t="t" r="r" b="b"/>
              <a:pathLst>
                <a:path w="52" h="83">
                  <a:moveTo>
                    <a:pt x="3" y="83"/>
                  </a:moveTo>
                  <a:cubicBezTo>
                    <a:pt x="3" y="83"/>
                    <a:pt x="52" y="55"/>
                    <a:pt x="49" y="0"/>
                  </a:cubicBezTo>
                  <a:cubicBezTo>
                    <a:pt x="0" y="24"/>
                    <a:pt x="3" y="83"/>
                    <a:pt x="3"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50" name="CustomShape 253"/>
            <p:cNvSpPr/>
            <p:nvPr/>
          </p:nvSpPr>
          <p:spPr>
            <a:xfrm>
              <a:off x="9147600" y="3086640"/>
              <a:ext cx="78840" cy="122760"/>
            </a:xfrm>
            <a:custGeom>
              <a:avLst/>
              <a:gdLst/>
              <a:ahLst/>
              <a:cxn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51" name="CustomShape 254"/>
            <p:cNvSpPr/>
            <p:nvPr/>
          </p:nvSpPr>
          <p:spPr>
            <a:xfrm>
              <a:off x="9252000" y="2984400"/>
              <a:ext cx="77040" cy="122760"/>
            </a:xfrm>
            <a:custGeom>
              <a:avLst/>
              <a:gdLst/>
              <a:ahLst/>
              <a:cxnLst/>
              <a:rect l="l" t="t" r="r" b="b"/>
              <a:pathLst>
                <a:path w="52" h="83">
                  <a:moveTo>
                    <a:pt x="3" y="83"/>
                  </a:moveTo>
                  <a:cubicBezTo>
                    <a:pt x="3" y="83"/>
                    <a:pt x="52" y="56"/>
                    <a:pt x="49" y="0"/>
                  </a:cubicBezTo>
                  <a:cubicBezTo>
                    <a:pt x="0" y="24"/>
                    <a:pt x="3" y="83"/>
                    <a:pt x="3"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52" name="CustomShape 255"/>
            <p:cNvSpPr/>
            <p:nvPr/>
          </p:nvSpPr>
          <p:spPr>
            <a:xfrm>
              <a:off x="9147600" y="2931120"/>
              <a:ext cx="78840" cy="122760"/>
            </a:xfrm>
            <a:custGeom>
              <a:avLst/>
              <a:gdLst/>
              <a:ahLst/>
              <a:cxnLst/>
              <a:rect l="l" t="t" r="r" b="b"/>
              <a:pathLst>
                <a:path w="53" h="83">
                  <a:moveTo>
                    <a:pt x="51" y="83"/>
                  </a:moveTo>
                  <a:cubicBezTo>
                    <a:pt x="51" y="83"/>
                    <a:pt x="0" y="55"/>
                    <a:pt x="4" y="0"/>
                  </a:cubicBezTo>
                  <a:cubicBezTo>
                    <a:pt x="53" y="25"/>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53" name="CustomShape 256"/>
            <p:cNvSpPr/>
            <p:nvPr/>
          </p:nvSpPr>
          <p:spPr>
            <a:xfrm>
              <a:off x="9147600" y="2787120"/>
              <a:ext cx="78840" cy="122760"/>
            </a:xfrm>
            <a:custGeom>
              <a:avLst/>
              <a:gdLst/>
              <a:ahLst/>
              <a:cxnLst/>
              <a:rect l="l" t="t" r="r" b="b"/>
              <a:pathLst>
                <a:path w="53" h="83">
                  <a:moveTo>
                    <a:pt x="51" y="83"/>
                  </a:moveTo>
                  <a:cubicBezTo>
                    <a:pt x="51" y="83"/>
                    <a:pt x="0" y="56"/>
                    <a:pt x="4" y="0"/>
                  </a:cubicBezTo>
                  <a:cubicBezTo>
                    <a:pt x="53" y="25"/>
                    <a:pt x="51" y="83"/>
                    <a:pt x="51" y="83"/>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54" name="CustomShape 257"/>
            <p:cNvSpPr/>
            <p:nvPr/>
          </p:nvSpPr>
          <p:spPr>
            <a:xfrm>
              <a:off x="9252000" y="2830680"/>
              <a:ext cx="77040" cy="120960"/>
            </a:xfrm>
            <a:custGeom>
              <a:avLst/>
              <a:gdLst/>
              <a:ahLst/>
              <a:cxnLst/>
              <a:rect l="l" t="t" r="r" b="b"/>
              <a:pathLst>
                <a:path w="52" h="82">
                  <a:moveTo>
                    <a:pt x="3" y="82"/>
                  </a:moveTo>
                  <a:cubicBezTo>
                    <a:pt x="3" y="82"/>
                    <a:pt x="52" y="55"/>
                    <a:pt x="49" y="0"/>
                  </a:cubicBezTo>
                  <a:cubicBezTo>
                    <a:pt x="0" y="24"/>
                    <a:pt x="3" y="82"/>
                    <a:pt x="3" y="82"/>
                  </a:cubicBezTo>
                  <a:close/>
                </a:path>
              </a:pathLst>
            </a:custGeom>
            <a:solidFill>
              <a:srgbClr val="C7CC62"/>
            </a:solidFill>
            <a:ln>
              <a:noFill/>
            </a:ln>
          </p:spPr>
          <p:style>
            <a:lnRef idx="0">
              <a:scrgbClr r="0" g="0" b="0"/>
            </a:lnRef>
            <a:fillRef idx="0">
              <a:scrgbClr r="0" g="0" b="0"/>
            </a:fillRef>
            <a:effectRef idx="0">
              <a:scrgbClr r="0" g="0" b="0"/>
            </a:effectRef>
            <a:fontRef idx="minor"/>
          </p:style>
        </p:sp>
        <p:sp>
          <p:nvSpPr>
            <p:cNvPr id="955" name="CustomShape 258"/>
            <p:cNvSpPr/>
            <p:nvPr/>
          </p:nvSpPr>
          <p:spPr>
            <a:xfrm>
              <a:off x="9087480" y="3255840"/>
              <a:ext cx="165600" cy="779040"/>
            </a:xfrm>
            <a:custGeom>
              <a:avLst/>
              <a:gdLst/>
              <a:ahLst/>
              <a:cxnLst/>
              <a:rect l="l" t="t"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956" name="CustomShape 259"/>
            <p:cNvSpPr/>
            <p:nvPr/>
          </p:nvSpPr>
          <p:spPr>
            <a:xfrm>
              <a:off x="9165960" y="4425120"/>
              <a:ext cx="225000" cy="351360"/>
            </a:xfrm>
            <a:custGeom>
              <a:avLst/>
              <a:gdLst/>
              <a:ahLst/>
              <a:cxnLst/>
              <a:rect l="l" t="t" r="r" b="b"/>
              <a:pathLst>
                <a:path w="152" h="237">
                  <a:moveTo>
                    <a:pt x="144" y="237"/>
                  </a:moveTo>
                  <a:cubicBezTo>
                    <a:pt x="144" y="237"/>
                    <a:pt x="0" y="159"/>
                    <a:pt x="11" y="0"/>
                  </a:cubicBezTo>
                  <a:cubicBezTo>
                    <a:pt x="152" y="69"/>
                    <a:pt x="144" y="237"/>
                    <a:pt x="144"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57" name="CustomShape 260"/>
            <p:cNvSpPr/>
            <p:nvPr/>
          </p:nvSpPr>
          <p:spPr>
            <a:xfrm>
              <a:off x="9213120" y="4467600"/>
              <a:ext cx="191160" cy="326160"/>
            </a:xfrm>
            <a:custGeom>
              <a:avLst/>
              <a:gdLst/>
              <a:ahLst/>
              <a:cxnLst/>
              <a:rect l="l" t="t"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58" name="CustomShape 261"/>
            <p:cNvSpPr/>
            <p:nvPr/>
          </p:nvSpPr>
          <p:spPr>
            <a:xfrm>
              <a:off x="9392760" y="2824200"/>
              <a:ext cx="145440" cy="278640"/>
            </a:xfrm>
            <a:custGeom>
              <a:avLst/>
              <a:gdLst/>
              <a:ahLst/>
              <a:cxnLst/>
              <a:rect l="l" t="t"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59" name="CustomShape 262"/>
            <p:cNvSpPr/>
            <p:nvPr/>
          </p:nvSpPr>
          <p:spPr>
            <a:xfrm>
              <a:off x="9456840" y="2831760"/>
              <a:ext cx="73800" cy="232560"/>
            </a:xfrm>
            <a:custGeom>
              <a:avLst/>
              <a:gdLst/>
              <a:ahLst/>
              <a:cxnLst/>
              <a:rect l="l" t="t"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60" name="CustomShape 263"/>
            <p:cNvSpPr/>
            <p:nvPr/>
          </p:nvSpPr>
          <p:spPr>
            <a:xfrm>
              <a:off x="9403200" y="3692160"/>
              <a:ext cx="158040" cy="312480"/>
            </a:xfrm>
            <a:custGeom>
              <a:avLst/>
              <a:gdLst/>
              <a:ahLst/>
              <a:cxnLst/>
              <a:rect l="l" t="t"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61" name="CustomShape 264"/>
            <p:cNvSpPr/>
            <p:nvPr/>
          </p:nvSpPr>
          <p:spPr>
            <a:xfrm>
              <a:off x="9474480" y="3697920"/>
              <a:ext cx="79920" cy="261000"/>
            </a:xfrm>
            <a:custGeom>
              <a:avLst/>
              <a:gdLst/>
              <a:ahLst/>
              <a:cxnLst/>
              <a:rect l="l" t="t"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62" name="CustomShape 265"/>
            <p:cNvSpPr/>
            <p:nvPr/>
          </p:nvSpPr>
          <p:spPr>
            <a:xfrm>
              <a:off x="9391320" y="4482720"/>
              <a:ext cx="159840" cy="312480"/>
            </a:xfrm>
            <a:custGeom>
              <a:avLst/>
              <a:gdLst/>
              <a:ahLst/>
              <a:cxnLst/>
              <a:rect l="l" t="t"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63" name="CustomShape 266"/>
            <p:cNvSpPr/>
            <p:nvPr/>
          </p:nvSpPr>
          <p:spPr>
            <a:xfrm>
              <a:off x="9462240" y="4488480"/>
              <a:ext cx="79920" cy="261000"/>
            </a:xfrm>
            <a:custGeom>
              <a:avLst/>
              <a:gdLst/>
              <a:ahLst/>
              <a:cxnLst/>
              <a:rect l="l" t="t"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64" name="CustomShape 267"/>
            <p:cNvSpPr/>
            <p:nvPr/>
          </p:nvSpPr>
          <p:spPr>
            <a:xfrm>
              <a:off x="9216360" y="3548520"/>
              <a:ext cx="159840" cy="311040"/>
            </a:xfrm>
            <a:custGeom>
              <a:avLst/>
              <a:gdLst/>
              <a:ahLst/>
              <a:cxnLst/>
              <a:rect l="l" t="t"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65" name="CustomShape 268"/>
            <p:cNvSpPr/>
            <p:nvPr/>
          </p:nvSpPr>
          <p:spPr>
            <a:xfrm>
              <a:off x="9223560" y="3553920"/>
              <a:ext cx="79560" cy="262080"/>
            </a:xfrm>
            <a:custGeom>
              <a:avLst/>
              <a:gdLst/>
              <a:ahLst/>
              <a:cxnLst/>
              <a:rect l="l" t="t"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66" name="CustomShape 269"/>
            <p:cNvSpPr/>
            <p:nvPr/>
          </p:nvSpPr>
          <p:spPr>
            <a:xfrm>
              <a:off x="9173520" y="4015440"/>
              <a:ext cx="223200" cy="351360"/>
            </a:xfrm>
            <a:custGeom>
              <a:avLst/>
              <a:gdLst/>
              <a:ahLst/>
              <a:cxnLst/>
              <a:rect l="l" t="t" r="r" b="b"/>
              <a:pathLst>
                <a:path w="151" h="237">
                  <a:moveTo>
                    <a:pt x="143" y="237"/>
                  </a:moveTo>
                  <a:cubicBezTo>
                    <a:pt x="143" y="237"/>
                    <a:pt x="0" y="158"/>
                    <a:pt x="10" y="0"/>
                  </a:cubicBezTo>
                  <a:cubicBezTo>
                    <a:pt x="151" y="69"/>
                    <a:pt x="143" y="237"/>
                    <a:pt x="143"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67" name="CustomShape 270"/>
            <p:cNvSpPr/>
            <p:nvPr/>
          </p:nvSpPr>
          <p:spPr>
            <a:xfrm>
              <a:off x="9395640" y="3758760"/>
              <a:ext cx="223920" cy="351360"/>
            </a:xfrm>
            <a:custGeom>
              <a:avLst/>
              <a:gdLst/>
              <a:ahLst/>
              <a:cxnLst/>
              <a:rect l="l" t="t" r="r" b="b"/>
              <a:pathLst>
                <a:path w="151" h="237">
                  <a:moveTo>
                    <a:pt x="7" y="237"/>
                  </a:moveTo>
                  <a:cubicBezTo>
                    <a:pt x="7" y="237"/>
                    <a:pt x="151" y="159"/>
                    <a:pt x="140" y="0"/>
                  </a:cubicBezTo>
                  <a:cubicBezTo>
                    <a:pt x="0" y="69"/>
                    <a:pt x="7" y="237"/>
                    <a:pt x="7"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68" name="CustomShape 271"/>
            <p:cNvSpPr/>
            <p:nvPr/>
          </p:nvSpPr>
          <p:spPr>
            <a:xfrm>
              <a:off x="9378360" y="4135680"/>
              <a:ext cx="223200" cy="352440"/>
            </a:xfrm>
            <a:custGeom>
              <a:avLst/>
              <a:gdLst/>
              <a:ahLst/>
              <a:cxnLst/>
              <a:rect l="l" t="t" r="r" b="b"/>
              <a:pathLst>
                <a:path w="151" h="238">
                  <a:moveTo>
                    <a:pt x="8" y="238"/>
                  </a:moveTo>
                  <a:cubicBezTo>
                    <a:pt x="8" y="238"/>
                    <a:pt x="151" y="159"/>
                    <a:pt x="140" y="0"/>
                  </a:cubicBezTo>
                  <a:cubicBezTo>
                    <a:pt x="0" y="70"/>
                    <a:pt x="8" y="238"/>
                    <a:pt x="8" y="23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69" name="CustomShape 272"/>
            <p:cNvSpPr/>
            <p:nvPr/>
          </p:nvSpPr>
          <p:spPr>
            <a:xfrm>
              <a:off x="9380880" y="4533120"/>
              <a:ext cx="220680" cy="352440"/>
            </a:xfrm>
            <a:custGeom>
              <a:avLst/>
              <a:gdLst/>
              <a:ahLst/>
              <a:cxnLst/>
              <a:rect l="l" t="t" r="r" b="b"/>
              <a:pathLst>
                <a:path w="149" h="238">
                  <a:moveTo>
                    <a:pt x="7" y="238"/>
                  </a:moveTo>
                  <a:cubicBezTo>
                    <a:pt x="7" y="238"/>
                    <a:pt x="149" y="159"/>
                    <a:pt x="140" y="0"/>
                  </a:cubicBezTo>
                  <a:cubicBezTo>
                    <a:pt x="0" y="70"/>
                    <a:pt x="7" y="238"/>
                    <a:pt x="7" y="23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70" name="CustomShape 273"/>
            <p:cNvSpPr/>
            <p:nvPr/>
          </p:nvSpPr>
          <p:spPr>
            <a:xfrm>
              <a:off x="9162720" y="3595320"/>
              <a:ext cx="223920" cy="348120"/>
            </a:xfrm>
            <a:custGeom>
              <a:avLst/>
              <a:gdLst/>
              <a:ahLst/>
              <a:cxnLst/>
              <a:rect l="l" t="t" r="r" b="b"/>
              <a:pathLst>
                <a:path w="151" h="235">
                  <a:moveTo>
                    <a:pt x="144" y="235"/>
                  </a:moveTo>
                  <a:cubicBezTo>
                    <a:pt x="144" y="235"/>
                    <a:pt x="0" y="157"/>
                    <a:pt x="11" y="0"/>
                  </a:cubicBezTo>
                  <a:cubicBezTo>
                    <a:pt x="151" y="68"/>
                    <a:pt x="144" y="235"/>
                    <a:pt x="144" y="235"/>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71" name="CustomShape 274"/>
            <p:cNvSpPr/>
            <p:nvPr/>
          </p:nvSpPr>
          <p:spPr>
            <a:xfrm>
              <a:off x="9405720" y="3303360"/>
              <a:ext cx="222480" cy="349920"/>
            </a:xfrm>
            <a:custGeom>
              <a:avLst/>
              <a:gdLst/>
              <a:ahLst/>
              <a:cxnLst/>
              <a:rect l="l" t="t" r="r" b="b"/>
              <a:pathLst>
                <a:path w="150" h="236">
                  <a:moveTo>
                    <a:pt x="6" y="236"/>
                  </a:moveTo>
                  <a:cubicBezTo>
                    <a:pt x="6" y="236"/>
                    <a:pt x="150" y="158"/>
                    <a:pt x="140" y="0"/>
                  </a:cubicBezTo>
                  <a:cubicBezTo>
                    <a:pt x="0" y="69"/>
                    <a:pt x="6" y="236"/>
                    <a:pt x="6" y="236"/>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72" name="CustomShape 275"/>
            <p:cNvSpPr/>
            <p:nvPr/>
          </p:nvSpPr>
          <p:spPr>
            <a:xfrm>
              <a:off x="9162720" y="3150720"/>
              <a:ext cx="223920" cy="351360"/>
            </a:xfrm>
            <a:custGeom>
              <a:avLst/>
              <a:gdLst/>
              <a:ahLst/>
              <a:cxnLst/>
              <a:rect l="l" t="t" r="r" b="b"/>
              <a:pathLst>
                <a:path w="151" h="237">
                  <a:moveTo>
                    <a:pt x="144" y="237"/>
                  </a:moveTo>
                  <a:cubicBezTo>
                    <a:pt x="144" y="237"/>
                    <a:pt x="0" y="159"/>
                    <a:pt x="11" y="0"/>
                  </a:cubicBezTo>
                  <a:cubicBezTo>
                    <a:pt x="151" y="70"/>
                    <a:pt x="144" y="237"/>
                    <a:pt x="144" y="237"/>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73" name="CustomShape 276"/>
            <p:cNvSpPr/>
            <p:nvPr/>
          </p:nvSpPr>
          <p:spPr>
            <a:xfrm>
              <a:off x="9152640" y="2737080"/>
              <a:ext cx="225000" cy="352440"/>
            </a:xfrm>
            <a:custGeom>
              <a:avLst/>
              <a:gdLst/>
              <a:ahLst/>
              <a:cxnLst/>
              <a:rect l="l" t="t" r="r" b="b"/>
              <a:pathLst>
                <a:path w="152" h="238">
                  <a:moveTo>
                    <a:pt x="144" y="238"/>
                  </a:moveTo>
                  <a:cubicBezTo>
                    <a:pt x="144" y="238"/>
                    <a:pt x="0" y="160"/>
                    <a:pt x="11" y="0"/>
                  </a:cubicBezTo>
                  <a:cubicBezTo>
                    <a:pt x="152" y="70"/>
                    <a:pt x="144" y="238"/>
                    <a:pt x="144" y="23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74" name="CustomShape 277"/>
            <p:cNvSpPr/>
            <p:nvPr/>
          </p:nvSpPr>
          <p:spPr>
            <a:xfrm>
              <a:off x="9387000" y="2895120"/>
              <a:ext cx="201240" cy="314280"/>
            </a:xfrm>
            <a:custGeom>
              <a:avLst/>
              <a:gdLst/>
              <a:ahLst/>
              <a:cxnLst/>
              <a:rect l="l" t="t" r="r" b="b"/>
              <a:pathLst>
                <a:path w="136" h="212">
                  <a:moveTo>
                    <a:pt x="6" y="212"/>
                  </a:moveTo>
                  <a:cubicBezTo>
                    <a:pt x="6" y="212"/>
                    <a:pt x="136" y="143"/>
                    <a:pt x="126" y="0"/>
                  </a:cubicBezTo>
                  <a:cubicBezTo>
                    <a:pt x="0" y="63"/>
                    <a:pt x="6" y="212"/>
                    <a:pt x="6" y="212"/>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75" name="CustomShape 278"/>
            <p:cNvSpPr/>
            <p:nvPr/>
          </p:nvSpPr>
          <p:spPr>
            <a:xfrm>
              <a:off x="9408960" y="3758760"/>
              <a:ext cx="187920" cy="345600"/>
            </a:xfrm>
            <a:custGeom>
              <a:avLst/>
              <a:gdLst/>
              <a:ahLst/>
              <a:cxnLst/>
              <a:rect l="l" t="t"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76" name="CustomShape 279"/>
            <p:cNvSpPr/>
            <p:nvPr/>
          </p:nvSpPr>
          <p:spPr>
            <a:xfrm>
              <a:off x="9419760" y="3315240"/>
              <a:ext cx="187920" cy="344880"/>
            </a:xfrm>
            <a:custGeom>
              <a:avLst/>
              <a:gdLst/>
              <a:ahLst/>
              <a:cxnLst/>
              <a:rect l="l" t="t"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77" name="CustomShape 280"/>
            <p:cNvSpPr/>
            <p:nvPr/>
          </p:nvSpPr>
          <p:spPr>
            <a:xfrm>
              <a:off x="9398880" y="2900160"/>
              <a:ext cx="168480" cy="309240"/>
            </a:xfrm>
            <a:custGeom>
              <a:avLst/>
              <a:gdLst/>
              <a:ahLst/>
              <a:cxnLst/>
              <a:rect l="l" t="t"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78" name="CustomShape 281"/>
            <p:cNvSpPr/>
            <p:nvPr/>
          </p:nvSpPr>
          <p:spPr>
            <a:xfrm>
              <a:off x="9176040" y="2760120"/>
              <a:ext cx="199800" cy="332640"/>
            </a:xfrm>
            <a:custGeom>
              <a:avLst/>
              <a:gdLst/>
              <a:ahLst/>
              <a:cxnLst/>
              <a:rect l="l" t="t"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79" name="CustomShape 282"/>
            <p:cNvSpPr/>
            <p:nvPr/>
          </p:nvSpPr>
          <p:spPr>
            <a:xfrm>
              <a:off x="9184680" y="3164040"/>
              <a:ext cx="199800" cy="331920"/>
            </a:xfrm>
            <a:custGeom>
              <a:avLst/>
              <a:gdLst/>
              <a:ahLst/>
              <a:cxnLst/>
              <a:rect l="l" t="t"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80" name="CustomShape 283"/>
            <p:cNvSpPr/>
            <p:nvPr/>
          </p:nvSpPr>
          <p:spPr>
            <a:xfrm>
              <a:off x="9191160" y="3609360"/>
              <a:ext cx="191160" cy="324360"/>
            </a:xfrm>
            <a:custGeom>
              <a:avLst/>
              <a:gdLst/>
              <a:ahLst/>
              <a:cxnLst/>
              <a:rect l="l" t="t"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81" name="CustomShape 284"/>
            <p:cNvSpPr/>
            <p:nvPr/>
          </p:nvSpPr>
          <p:spPr>
            <a:xfrm>
              <a:off x="9192240" y="4018680"/>
              <a:ext cx="194400" cy="324360"/>
            </a:xfrm>
            <a:custGeom>
              <a:avLst/>
              <a:gdLst/>
              <a:ahLst/>
              <a:cxnLst/>
              <a:rect l="l" t="t"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82" name="CustomShape 285"/>
            <p:cNvSpPr/>
            <p:nvPr/>
          </p:nvSpPr>
          <p:spPr>
            <a:xfrm>
              <a:off x="9391320" y="4119120"/>
              <a:ext cx="187920" cy="345600"/>
            </a:xfrm>
            <a:custGeom>
              <a:avLst/>
              <a:gdLst/>
              <a:ahLst/>
              <a:cxnLst/>
              <a:rect l="l" t="t"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83" name="CustomShape 286"/>
            <p:cNvSpPr/>
            <p:nvPr/>
          </p:nvSpPr>
          <p:spPr>
            <a:xfrm>
              <a:off x="9391320" y="4528800"/>
              <a:ext cx="187920" cy="345600"/>
            </a:xfrm>
            <a:custGeom>
              <a:avLst/>
              <a:gdLst/>
              <a:ahLst/>
              <a:cxnLst/>
              <a:rect l="l" t="t"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984" name="CustomShape 287"/>
            <p:cNvSpPr/>
            <p:nvPr/>
          </p:nvSpPr>
          <p:spPr>
            <a:xfrm>
              <a:off x="9370800" y="3060360"/>
              <a:ext cx="42480" cy="1844640"/>
            </a:xfrm>
            <a:custGeom>
              <a:avLst/>
              <a:gdLst/>
              <a:ahLst/>
              <a:cxnLst/>
              <a:rect l="l" t="t"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85" name="CustomShape 288"/>
            <p:cNvSpPr/>
            <p:nvPr/>
          </p:nvSpPr>
          <p:spPr>
            <a:xfrm>
              <a:off x="9675720" y="3392640"/>
              <a:ext cx="121320" cy="241560"/>
            </a:xfrm>
            <a:custGeom>
              <a:avLst/>
              <a:gdLst/>
              <a:ahLst/>
              <a:cxnLst/>
              <a:rect l="l" t="t"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86" name="CustomShape 289"/>
            <p:cNvSpPr/>
            <p:nvPr/>
          </p:nvSpPr>
          <p:spPr>
            <a:xfrm>
              <a:off x="9680400" y="3400200"/>
              <a:ext cx="63720" cy="199440"/>
            </a:xfrm>
            <a:custGeom>
              <a:avLst/>
              <a:gdLst/>
              <a:ahLst/>
              <a:cxnLst/>
              <a:rect l="l" t="t"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87" name="CustomShape 290"/>
            <p:cNvSpPr/>
            <p:nvPr/>
          </p:nvSpPr>
          <p:spPr>
            <a:xfrm>
              <a:off x="9662760" y="4148640"/>
              <a:ext cx="137880" cy="267120"/>
            </a:xfrm>
            <a:custGeom>
              <a:avLst/>
              <a:gdLst/>
              <a:ahLst/>
              <a:cxnLst/>
              <a:rect l="l" t="t"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88" name="CustomShape 291"/>
            <p:cNvSpPr/>
            <p:nvPr/>
          </p:nvSpPr>
          <p:spPr>
            <a:xfrm>
              <a:off x="9668880" y="4153680"/>
              <a:ext cx="69480" cy="225000"/>
            </a:xfrm>
            <a:custGeom>
              <a:avLst/>
              <a:gdLst/>
              <a:ahLst/>
              <a:cxnLst/>
              <a:rect l="l" t="t"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89" name="CustomShape 292"/>
            <p:cNvSpPr/>
            <p:nvPr/>
          </p:nvSpPr>
          <p:spPr>
            <a:xfrm>
              <a:off x="9668880" y="4815000"/>
              <a:ext cx="138960" cy="268560"/>
            </a:xfrm>
            <a:custGeom>
              <a:avLst/>
              <a:gdLst/>
              <a:ahLst/>
              <a:cxnLst/>
              <a:rect l="l" t="t"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90" name="CustomShape 293"/>
            <p:cNvSpPr/>
            <p:nvPr/>
          </p:nvSpPr>
          <p:spPr>
            <a:xfrm>
              <a:off x="9678960" y="4822560"/>
              <a:ext cx="66240" cy="222120"/>
            </a:xfrm>
            <a:custGeom>
              <a:avLst/>
              <a:gdLst/>
              <a:ahLst/>
              <a:cxnLst/>
              <a:rect l="l" t="t"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91" name="CustomShape 294"/>
            <p:cNvSpPr/>
            <p:nvPr/>
          </p:nvSpPr>
          <p:spPr>
            <a:xfrm>
              <a:off x="9806400" y="4046400"/>
              <a:ext cx="136440" cy="271440"/>
            </a:xfrm>
            <a:custGeom>
              <a:avLst/>
              <a:gdLst/>
              <a:ahLst/>
              <a:cxnLst/>
              <a:rect l="l" t="t"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p:spPr>
          <p:style>
            <a:lnRef idx="0">
              <a:scrgbClr r="0" g="0" b="0"/>
            </a:lnRef>
            <a:fillRef idx="0">
              <a:scrgbClr r="0" g="0" b="0"/>
            </a:fillRef>
            <a:effectRef idx="0">
              <a:scrgbClr r="0" g="0" b="0"/>
            </a:effectRef>
            <a:fontRef idx="minor"/>
          </p:style>
        </p:sp>
        <p:sp>
          <p:nvSpPr>
            <p:cNvPr id="992" name="CustomShape 295"/>
            <p:cNvSpPr/>
            <p:nvPr/>
          </p:nvSpPr>
          <p:spPr>
            <a:xfrm>
              <a:off x="9867600" y="4053960"/>
              <a:ext cx="69480" cy="222480"/>
            </a:xfrm>
            <a:custGeom>
              <a:avLst/>
              <a:gdLst/>
              <a:ahLst/>
              <a:cxnLst/>
              <a:rect l="l" t="t"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p:spPr>
          <p:style>
            <a:lnRef idx="0">
              <a:scrgbClr r="0" g="0" b="0"/>
            </a:lnRef>
            <a:fillRef idx="0">
              <a:scrgbClr r="0" g="0" b="0"/>
            </a:fillRef>
            <a:effectRef idx="0">
              <a:scrgbClr r="0" g="0" b="0"/>
            </a:effectRef>
            <a:fontRef idx="minor"/>
          </p:style>
        </p:sp>
        <p:sp>
          <p:nvSpPr>
            <p:cNvPr id="993" name="CustomShape 296"/>
            <p:cNvSpPr/>
            <p:nvPr/>
          </p:nvSpPr>
          <p:spPr>
            <a:xfrm>
              <a:off x="9796320" y="4444560"/>
              <a:ext cx="190440" cy="301680"/>
            </a:xfrm>
            <a:custGeom>
              <a:avLst/>
              <a:gdLst/>
              <a:ahLst/>
              <a:cxnLst/>
              <a:rect l="l" t="t" r="r" b="b"/>
              <a:pathLst>
                <a:path w="129" h="204">
                  <a:moveTo>
                    <a:pt x="6" y="204"/>
                  </a:moveTo>
                  <a:cubicBezTo>
                    <a:pt x="6" y="204"/>
                    <a:pt x="129" y="136"/>
                    <a:pt x="120" y="0"/>
                  </a:cubicBezTo>
                  <a:cubicBezTo>
                    <a:pt x="0" y="59"/>
                    <a:pt x="6" y="204"/>
                    <a:pt x="6" y="204"/>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94" name="CustomShape 297"/>
            <p:cNvSpPr/>
            <p:nvPr/>
          </p:nvSpPr>
          <p:spPr>
            <a:xfrm>
              <a:off x="9614880" y="4206960"/>
              <a:ext cx="191160" cy="299160"/>
            </a:xfrm>
            <a:custGeom>
              <a:avLst/>
              <a:gdLst/>
              <a:ahLst/>
              <a:cxnLst/>
              <a:rect l="l" t="t" r="r" b="b"/>
              <a:pathLst>
                <a:path w="129" h="202">
                  <a:moveTo>
                    <a:pt x="123" y="202"/>
                  </a:moveTo>
                  <a:cubicBezTo>
                    <a:pt x="123" y="202"/>
                    <a:pt x="0" y="136"/>
                    <a:pt x="10" y="0"/>
                  </a:cubicBezTo>
                  <a:cubicBezTo>
                    <a:pt x="129" y="59"/>
                    <a:pt x="123" y="202"/>
                    <a:pt x="123" y="202"/>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95" name="CustomShape 298"/>
            <p:cNvSpPr/>
            <p:nvPr/>
          </p:nvSpPr>
          <p:spPr>
            <a:xfrm>
              <a:off x="9802080" y="4843440"/>
              <a:ext cx="191160" cy="300600"/>
            </a:xfrm>
            <a:custGeom>
              <a:avLst/>
              <a:gdLst/>
              <a:ahLst/>
              <a:cxnLst/>
              <a:rect l="l" t="t" r="r" b="b"/>
              <a:pathLst>
                <a:path w="129" h="203">
                  <a:moveTo>
                    <a:pt x="6" y="203"/>
                  </a:moveTo>
                  <a:cubicBezTo>
                    <a:pt x="6" y="203"/>
                    <a:pt x="129" y="136"/>
                    <a:pt x="120" y="0"/>
                  </a:cubicBezTo>
                  <a:cubicBezTo>
                    <a:pt x="0" y="59"/>
                    <a:pt x="6" y="203"/>
                    <a:pt x="6" y="203"/>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96" name="CustomShape 299"/>
            <p:cNvSpPr/>
            <p:nvPr/>
          </p:nvSpPr>
          <p:spPr>
            <a:xfrm>
              <a:off x="9619920" y="4549320"/>
              <a:ext cx="190440" cy="298080"/>
            </a:xfrm>
            <a:custGeom>
              <a:avLst/>
              <a:gdLst/>
              <a:ahLst/>
              <a:cxnLst/>
              <a:rect l="l" t="t" r="r" b="b"/>
              <a:pathLst>
                <a:path w="129" h="201">
                  <a:moveTo>
                    <a:pt x="124" y="201"/>
                  </a:moveTo>
                  <a:cubicBezTo>
                    <a:pt x="124" y="201"/>
                    <a:pt x="0" y="135"/>
                    <a:pt x="9" y="0"/>
                  </a:cubicBezTo>
                  <a:cubicBezTo>
                    <a:pt x="129" y="58"/>
                    <a:pt x="124" y="201"/>
                    <a:pt x="124" y="201"/>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97" name="CustomShape 300"/>
            <p:cNvSpPr/>
            <p:nvPr/>
          </p:nvSpPr>
          <p:spPr>
            <a:xfrm>
              <a:off x="9625680" y="4846320"/>
              <a:ext cx="191160" cy="302400"/>
            </a:xfrm>
            <a:custGeom>
              <a:avLst/>
              <a:gdLst/>
              <a:ahLst/>
              <a:cxnLst/>
              <a:rect l="l" t="t" r="r" b="b"/>
              <a:pathLst>
                <a:path w="129" h="204">
                  <a:moveTo>
                    <a:pt x="124" y="204"/>
                  </a:moveTo>
                  <a:cubicBezTo>
                    <a:pt x="124" y="204"/>
                    <a:pt x="0" y="136"/>
                    <a:pt x="9" y="0"/>
                  </a:cubicBezTo>
                  <a:cubicBezTo>
                    <a:pt x="129" y="60"/>
                    <a:pt x="124" y="204"/>
                    <a:pt x="124" y="204"/>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98" name="CustomShape 301"/>
            <p:cNvSpPr/>
            <p:nvPr/>
          </p:nvSpPr>
          <p:spPr>
            <a:xfrm>
              <a:off x="9796320" y="4086720"/>
              <a:ext cx="190440" cy="302400"/>
            </a:xfrm>
            <a:custGeom>
              <a:avLst/>
              <a:gdLst/>
              <a:ahLst/>
              <a:cxnLst/>
              <a:rect l="l" t="t" r="r" b="b"/>
              <a:pathLst>
                <a:path w="129" h="204">
                  <a:moveTo>
                    <a:pt x="6" y="204"/>
                  </a:moveTo>
                  <a:cubicBezTo>
                    <a:pt x="6" y="204"/>
                    <a:pt x="129" y="137"/>
                    <a:pt x="120" y="0"/>
                  </a:cubicBezTo>
                  <a:cubicBezTo>
                    <a:pt x="0" y="60"/>
                    <a:pt x="6" y="204"/>
                    <a:pt x="6" y="204"/>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999" name="CustomShape 302"/>
            <p:cNvSpPr/>
            <p:nvPr/>
          </p:nvSpPr>
          <p:spPr>
            <a:xfrm>
              <a:off x="9606240" y="3810960"/>
              <a:ext cx="191160" cy="303480"/>
            </a:xfrm>
            <a:custGeom>
              <a:avLst/>
              <a:gdLst/>
              <a:ahLst/>
              <a:cxnLst/>
              <a:rect l="l" t="t" r="r" b="b"/>
              <a:pathLst>
                <a:path w="129" h="205">
                  <a:moveTo>
                    <a:pt x="122" y="205"/>
                  </a:moveTo>
                  <a:cubicBezTo>
                    <a:pt x="122" y="205"/>
                    <a:pt x="0" y="137"/>
                    <a:pt x="8" y="0"/>
                  </a:cubicBezTo>
                  <a:cubicBezTo>
                    <a:pt x="129" y="60"/>
                    <a:pt x="122" y="205"/>
                    <a:pt x="122" y="205"/>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1000" name="CustomShape 303"/>
            <p:cNvSpPr/>
            <p:nvPr/>
          </p:nvSpPr>
          <p:spPr>
            <a:xfrm>
              <a:off x="9796320" y="3686040"/>
              <a:ext cx="190440" cy="299880"/>
            </a:xfrm>
            <a:custGeom>
              <a:avLst/>
              <a:gdLst/>
              <a:ahLst/>
              <a:cxnLst/>
              <a:rect l="l" t="t" r="r" b="b"/>
              <a:pathLst>
                <a:path w="129" h="202">
                  <a:moveTo>
                    <a:pt x="6" y="202"/>
                  </a:moveTo>
                  <a:cubicBezTo>
                    <a:pt x="6" y="202"/>
                    <a:pt x="129" y="136"/>
                    <a:pt x="120" y="0"/>
                  </a:cubicBezTo>
                  <a:cubicBezTo>
                    <a:pt x="0" y="59"/>
                    <a:pt x="6" y="202"/>
                    <a:pt x="6" y="202"/>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1001" name="CustomShape 304"/>
            <p:cNvSpPr/>
            <p:nvPr/>
          </p:nvSpPr>
          <p:spPr>
            <a:xfrm>
              <a:off x="9793440" y="3349440"/>
              <a:ext cx="192600" cy="298080"/>
            </a:xfrm>
            <a:custGeom>
              <a:avLst/>
              <a:gdLst/>
              <a:ahLst/>
              <a:cxnLst/>
              <a:rect l="l" t="t" r="r" b="b"/>
              <a:pathLst>
                <a:path w="130" h="201">
                  <a:moveTo>
                    <a:pt x="7" y="201"/>
                  </a:moveTo>
                  <a:cubicBezTo>
                    <a:pt x="7" y="201"/>
                    <a:pt x="130" y="135"/>
                    <a:pt x="120" y="0"/>
                  </a:cubicBezTo>
                  <a:cubicBezTo>
                    <a:pt x="0" y="59"/>
                    <a:pt x="7" y="201"/>
                    <a:pt x="7" y="201"/>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1002" name="CustomShape 305"/>
            <p:cNvSpPr/>
            <p:nvPr/>
          </p:nvSpPr>
          <p:spPr>
            <a:xfrm>
              <a:off x="9631440" y="3456000"/>
              <a:ext cx="171720" cy="268560"/>
            </a:xfrm>
            <a:custGeom>
              <a:avLst/>
              <a:gdLst/>
              <a:ahLst/>
              <a:cxnLst/>
              <a:rect l="l" t="t" r="r" b="b"/>
              <a:pathLst>
                <a:path w="116" h="181">
                  <a:moveTo>
                    <a:pt x="112" y="181"/>
                  </a:moveTo>
                  <a:cubicBezTo>
                    <a:pt x="112" y="181"/>
                    <a:pt x="0" y="121"/>
                    <a:pt x="8" y="0"/>
                  </a:cubicBezTo>
                  <a:cubicBezTo>
                    <a:pt x="116" y="54"/>
                    <a:pt x="112" y="181"/>
                    <a:pt x="112" y="181"/>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1003" name="CustomShape 306"/>
            <p:cNvSpPr/>
            <p:nvPr/>
          </p:nvSpPr>
          <p:spPr>
            <a:xfrm>
              <a:off x="9633240" y="4206960"/>
              <a:ext cx="163080" cy="297360"/>
            </a:xfrm>
            <a:custGeom>
              <a:avLst/>
              <a:gdLst/>
              <a:ahLst/>
              <a:cxnLst/>
              <a:rect l="l" t="t"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04" name="CustomShape 307"/>
            <p:cNvSpPr/>
            <p:nvPr/>
          </p:nvSpPr>
          <p:spPr>
            <a:xfrm>
              <a:off x="9624240" y="3821040"/>
              <a:ext cx="160920" cy="299880"/>
            </a:xfrm>
            <a:custGeom>
              <a:avLst/>
              <a:gdLst/>
              <a:ahLst/>
              <a:cxnLst/>
              <a:rect l="l" t="t"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05" name="CustomShape 308"/>
            <p:cNvSpPr/>
            <p:nvPr/>
          </p:nvSpPr>
          <p:spPr>
            <a:xfrm>
              <a:off x="9649440" y="3460320"/>
              <a:ext cx="143280" cy="263880"/>
            </a:xfrm>
            <a:custGeom>
              <a:avLst/>
              <a:gdLst/>
              <a:ahLst/>
              <a:cxnLst/>
              <a:rect l="l" t="t"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06" name="CustomShape 309"/>
            <p:cNvSpPr/>
            <p:nvPr/>
          </p:nvSpPr>
          <p:spPr>
            <a:xfrm>
              <a:off x="9793440" y="3367440"/>
              <a:ext cx="172800" cy="281160"/>
            </a:xfrm>
            <a:custGeom>
              <a:avLst/>
              <a:gdLst/>
              <a:ahLst/>
              <a:cxnLst/>
              <a:rect l="l" t="t"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07" name="CustomShape 310"/>
            <p:cNvSpPr/>
            <p:nvPr/>
          </p:nvSpPr>
          <p:spPr>
            <a:xfrm>
              <a:off x="9796320" y="3697920"/>
              <a:ext cx="171720" cy="281520"/>
            </a:xfrm>
            <a:custGeom>
              <a:avLst/>
              <a:gdLst/>
              <a:ahLst/>
              <a:cxnLst/>
              <a:rect l="l" t="t"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08" name="CustomShape 311"/>
            <p:cNvSpPr/>
            <p:nvPr/>
          </p:nvSpPr>
          <p:spPr>
            <a:xfrm>
              <a:off x="9796320" y="4100400"/>
              <a:ext cx="169920" cy="276480"/>
            </a:xfrm>
            <a:custGeom>
              <a:avLst/>
              <a:gdLst/>
              <a:ahLst/>
              <a:cxnLst/>
              <a:rect l="l" t="t"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09" name="CustomShape 312"/>
            <p:cNvSpPr/>
            <p:nvPr/>
          </p:nvSpPr>
          <p:spPr>
            <a:xfrm>
              <a:off x="9866160" y="4251240"/>
              <a:ext cx="720" cy="1440"/>
            </a:xfrm>
            <a:custGeom>
              <a:avLst/>
              <a:gdLst/>
              <a:ahLst/>
              <a:cxnLst/>
              <a:rect l="l" t="t"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10" name="CustomShape 313"/>
            <p:cNvSpPr/>
            <p:nvPr/>
          </p:nvSpPr>
          <p:spPr>
            <a:xfrm>
              <a:off x="9802080" y="4447080"/>
              <a:ext cx="167400" cy="278640"/>
            </a:xfrm>
            <a:custGeom>
              <a:avLst/>
              <a:gdLst/>
              <a:ahLst/>
              <a:cxnLst/>
              <a:rect l="l" t="t"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11" name="CustomShape 314"/>
            <p:cNvSpPr/>
            <p:nvPr/>
          </p:nvSpPr>
          <p:spPr>
            <a:xfrm>
              <a:off x="9806400" y="4862880"/>
              <a:ext cx="167400" cy="276480"/>
            </a:xfrm>
            <a:custGeom>
              <a:avLst/>
              <a:gdLst/>
              <a:ahLst/>
              <a:cxnLst/>
              <a:rect l="l" t="t"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12" name="CustomShape 315"/>
            <p:cNvSpPr/>
            <p:nvPr/>
          </p:nvSpPr>
          <p:spPr>
            <a:xfrm>
              <a:off x="9639000" y="4534920"/>
              <a:ext cx="163080" cy="295920"/>
            </a:xfrm>
            <a:custGeom>
              <a:avLst/>
              <a:gdLst/>
              <a:ahLst/>
              <a:cxnLst/>
              <a:rect l="l" t="t"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13" name="CustomShape 316"/>
            <p:cNvSpPr/>
            <p:nvPr/>
          </p:nvSpPr>
          <p:spPr>
            <a:xfrm>
              <a:off x="9643320" y="4855320"/>
              <a:ext cx="163080" cy="298080"/>
            </a:xfrm>
            <a:custGeom>
              <a:avLst/>
              <a:gdLst/>
              <a:ahLst/>
              <a:cxnLst/>
              <a:rect l="l" t="t"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p:spPr>
          <p:style>
            <a:lnRef idx="0">
              <a:scrgbClr r="0" g="0" b="0"/>
            </a:lnRef>
            <a:fillRef idx="0">
              <a:scrgbClr r="0" g="0" b="0"/>
            </a:fillRef>
            <a:effectRef idx="0">
              <a:scrgbClr r="0" g="0" b="0"/>
            </a:effectRef>
            <a:fontRef idx="minor"/>
          </p:style>
        </p:sp>
        <p:sp>
          <p:nvSpPr>
            <p:cNvPr id="1014" name="CustomShape 317"/>
            <p:cNvSpPr/>
            <p:nvPr/>
          </p:nvSpPr>
          <p:spPr>
            <a:xfrm>
              <a:off x="9780120" y="3597480"/>
              <a:ext cx="36720" cy="1551600"/>
            </a:xfrm>
            <a:custGeom>
              <a:avLst/>
              <a:gdLst/>
              <a:ahLst/>
              <a:cxnLst/>
              <a:rect l="l" t="t"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p:spPr>
          <p:style>
            <a:lnRef idx="0">
              <a:scrgbClr r="0" g="0" b="0"/>
            </a:lnRef>
            <a:fillRef idx="0">
              <a:scrgbClr r="0" g="0" b="0"/>
            </a:fillRef>
            <a:effectRef idx="0">
              <a:scrgbClr r="0" g="0" b="0"/>
            </a:effectRef>
            <a:fontRef idx="minor"/>
          </p:style>
        </p:sp>
      </p:grpSp>
      <p:grpSp>
        <p:nvGrpSpPr>
          <p:cNvPr id="1015" name="Group 318"/>
          <p:cNvGrpSpPr/>
          <p:nvPr/>
        </p:nvGrpSpPr>
        <p:grpSpPr>
          <a:xfrm>
            <a:off x="10514160" y="2438280"/>
            <a:ext cx="1484280" cy="2195640"/>
            <a:chOff x="10514160" y="2438280"/>
            <a:chExt cx="1484280" cy="2195640"/>
          </a:xfrm>
        </p:grpSpPr>
        <p:sp>
          <p:nvSpPr>
            <p:cNvPr id="1016" name="CustomShape 319"/>
            <p:cNvSpPr/>
            <p:nvPr/>
          </p:nvSpPr>
          <p:spPr>
            <a:xfrm>
              <a:off x="10782720" y="2980440"/>
              <a:ext cx="303120" cy="334440"/>
            </a:xfrm>
            <a:custGeom>
              <a:avLst/>
              <a:gdLst/>
              <a:ahLst/>
              <a:cxnLst/>
              <a:rect l="l" t="t"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p:spPr>
          <p:style>
            <a:lnRef idx="0">
              <a:scrgbClr r="0" g="0" b="0"/>
            </a:lnRef>
            <a:fillRef idx="0">
              <a:scrgbClr r="0" g="0" b="0"/>
            </a:fillRef>
            <a:effectRef idx="0">
              <a:scrgbClr r="0" g="0" b="0"/>
            </a:effectRef>
            <a:fontRef idx="minor"/>
          </p:style>
        </p:sp>
        <p:sp>
          <p:nvSpPr>
            <p:cNvPr id="1017" name="CustomShape 320"/>
            <p:cNvSpPr/>
            <p:nvPr/>
          </p:nvSpPr>
          <p:spPr>
            <a:xfrm>
              <a:off x="10883520" y="3010320"/>
              <a:ext cx="26640" cy="24840"/>
            </a:xfrm>
            <a:custGeom>
              <a:avLst/>
              <a:gdLst/>
              <a:ahLst/>
              <a:cxnLst/>
              <a:rect l="l" t="t"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018" name="CustomShape 321"/>
            <p:cNvSpPr/>
            <p:nvPr/>
          </p:nvSpPr>
          <p:spPr>
            <a:xfrm>
              <a:off x="10935720" y="2953440"/>
              <a:ext cx="40680" cy="48600"/>
            </a:xfrm>
            <a:custGeom>
              <a:avLst/>
              <a:gdLst/>
              <a:ahLst/>
              <a:cxnLst/>
              <a:rect l="l" t="t" r="r" b="b"/>
              <a:pathLst>
                <a:path w="11" h="13">
                  <a:moveTo>
                    <a:pt x="0" y="13"/>
                  </a:moveTo>
                  <a:cubicBezTo>
                    <a:pt x="0" y="13"/>
                    <a:pt x="8" y="5"/>
                    <a:pt x="8" y="0"/>
                  </a:cubicBezTo>
                  <a:cubicBezTo>
                    <a:pt x="11" y="5"/>
                    <a:pt x="10" y="13"/>
                    <a:pt x="0" y="13"/>
                  </a:cubicBezTo>
                  <a:close/>
                </a:path>
              </a:pathLst>
            </a:custGeom>
            <a:solidFill>
              <a:srgbClr val="3B3B30"/>
            </a:solidFill>
            <a:ln>
              <a:noFill/>
            </a:ln>
          </p:spPr>
          <p:style>
            <a:lnRef idx="0">
              <a:scrgbClr r="0" g="0" b="0"/>
            </a:lnRef>
            <a:fillRef idx="0">
              <a:scrgbClr r="0" g="0" b="0"/>
            </a:fillRef>
            <a:effectRef idx="0">
              <a:scrgbClr r="0" g="0" b="0"/>
            </a:effectRef>
            <a:fontRef idx="minor"/>
          </p:style>
        </p:sp>
        <p:sp>
          <p:nvSpPr>
            <p:cNvPr id="1019" name="CustomShape 322"/>
            <p:cNvSpPr/>
            <p:nvPr/>
          </p:nvSpPr>
          <p:spPr>
            <a:xfrm>
              <a:off x="10913760" y="2953440"/>
              <a:ext cx="43920" cy="56520"/>
            </a:xfrm>
            <a:custGeom>
              <a:avLst/>
              <a:gdLst/>
              <a:ahLst/>
              <a:cxnLst/>
              <a:rect l="l" t="t" r="r" b="b"/>
              <a:pathLst>
                <a:path w="12" h="15">
                  <a:moveTo>
                    <a:pt x="5" y="15"/>
                  </a:moveTo>
                  <a:cubicBezTo>
                    <a:pt x="5" y="15"/>
                    <a:pt x="4" y="3"/>
                    <a:pt x="0" y="0"/>
                  </a:cubicBezTo>
                  <a:cubicBezTo>
                    <a:pt x="7" y="1"/>
                    <a:pt x="12" y="7"/>
                    <a:pt x="5" y="15"/>
                  </a:cubicBezTo>
                  <a:close/>
                </a:path>
              </a:pathLst>
            </a:custGeom>
            <a:solidFill>
              <a:srgbClr val="3B3B30"/>
            </a:solidFill>
            <a:ln>
              <a:noFill/>
            </a:ln>
          </p:spPr>
          <p:style>
            <a:lnRef idx="0">
              <a:scrgbClr r="0" g="0" b="0"/>
            </a:lnRef>
            <a:fillRef idx="0">
              <a:scrgbClr r="0" g="0" b="0"/>
            </a:fillRef>
            <a:effectRef idx="0">
              <a:scrgbClr r="0" g="0" b="0"/>
            </a:effectRef>
            <a:fontRef idx="minor"/>
          </p:style>
        </p:sp>
        <p:sp>
          <p:nvSpPr>
            <p:cNvPr id="1020" name="CustomShape 323"/>
            <p:cNvSpPr/>
            <p:nvPr/>
          </p:nvSpPr>
          <p:spPr>
            <a:xfrm>
              <a:off x="11607120" y="2994480"/>
              <a:ext cx="301320" cy="331560"/>
            </a:xfrm>
            <a:custGeom>
              <a:avLst/>
              <a:gdLst/>
              <a:ahLst/>
              <a:cxnLst/>
              <a:rect l="l" t="t"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p:spPr>
          <p:style>
            <a:lnRef idx="0">
              <a:scrgbClr r="0" g="0" b="0"/>
            </a:lnRef>
            <a:fillRef idx="0">
              <a:scrgbClr r="0" g="0" b="0"/>
            </a:fillRef>
            <a:effectRef idx="0">
              <a:scrgbClr r="0" g="0" b="0"/>
            </a:effectRef>
            <a:fontRef idx="minor"/>
          </p:style>
        </p:sp>
        <p:sp>
          <p:nvSpPr>
            <p:cNvPr id="1021" name="CustomShape 324"/>
            <p:cNvSpPr/>
            <p:nvPr/>
          </p:nvSpPr>
          <p:spPr>
            <a:xfrm>
              <a:off x="11768400" y="3427200"/>
              <a:ext cx="29520" cy="29520"/>
            </a:xfrm>
            <a:custGeom>
              <a:avLst/>
              <a:gdLst/>
              <a:ahLst/>
              <a:cxnLst/>
              <a:rect l="l" t="t"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022" name="CustomShape 325"/>
            <p:cNvSpPr/>
            <p:nvPr/>
          </p:nvSpPr>
          <p:spPr>
            <a:xfrm>
              <a:off x="11719440" y="2969280"/>
              <a:ext cx="40680" cy="51840"/>
            </a:xfrm>
            <a:custGeom>
              <a:avLst/>
              <a:gdLst/>
              <a:ahLst/>
              <a:cxnLst/>
              <a:rect l="l" t="t" r="r" b="b"/>
              <a:pathLst>
                <a:path w="11" h="14">
                  <a:moveTo>
                    <a:pt x="11" y="14"/>
                  </a:moveTo>
                  <a:cubicBezTo>
                    <a:pt x="11" y="14"/>
                    <a:pt x="3" y="4"/>
                    <a:pt x="3" y="0"/>
                  </a:cubicBezTo>
                  <a:cubicBezTo>
                    <a:pt x="0" y="4"/>
                    <a:pt x="1" y="13"/>
                    <a:pt x="11" y="14"/>
                  </a:cubicBezTo>
                  <a:close/>
                </a:path>
              </a:pathLst>
            </a:custGeom>
            <a:solidFill>
              <a:srgbClr val="3B3B30"/>
            </a:solidFill>
            <a:ln>
              <a:noFill/>
            </a:ln>
          </p:spPr>
          <p:style>
            <a:lnRef idx="0">
              <a:scrgbClr r="0" g="0" b="0"/>
            </a:lnRef>
            <a:fillRef idx="0">
              <a:scrgbClr r="0" g="0" b="0"/>
            </a:fillRef>
            <a:effectRef idx="0">
              <a:scrgbClr r="0" g="0" b="0"/>
            </a:effectRef>
            <a:fontRef idx="minor"/>
          </p:style>
        </p:sp>
        <p:sp>
          <p:nvSpPr>
            <p:cNvPr id="1023" name="CustomShape 326"/>
            <p:cNvSpPr/>
            <p:nvPr/>
          </p:nvSpPr>
          <p:spPr>
            <a:xfrm>
              <a:off x="11738520" y="2964600"/>
              <a:ext cx="40680" cy="56520"/>
            </a:xfrm>
            <a:custGeom>
              <a:avLst/>
              <a:gdLst/>
              <a:ahLst/>
              <a:cxnLst/>
              <a:rect l="l" t="t" r="r" b="b"/>
              <a:pathLst>
                <a:path w="11" h="15">
                  <a:moveTo>
                    <a:pt x="7" y="15"/>
                  </a:moveTo>
                  <a:cubicBezTo>
                    <a:pt x="7" y="15"/>
                    <a:pt x="8" y="4"/>
                    <a:pt x="11" y="0"/>
                  </a:cubicBezTo>
                  <a:cubicBezTo>
                    <a:pt x="5" y="1"/>
                    <a:pt x="0" y="8"/>
                    <a:pt x="7" y="15"/>
                  </a:cubicBezTo>
                  <a:close/>
                </a:path>
              </a:pathLst>
            </a:custGeom>
            <a:solidFill>
              <a:srgbClr val="3B3B30"/>
            </a:solidFill>
            <a:ln>
              <a:noFill/>
            </a:ln>
          </p:spPr>
          <p:style>
            <a:lnRef idx="0">
              <a:scrgbClr r="0" g="0" b="0"/>
            </a:lnRef>
            <a:fillRef idx="0">
              <a:scrgbClr r="0" g="0" b="0"/>
            </a:fillRef>
            <a:effectRef idx="0">
              <a:scrgbClr r="0" g="0" b="0"/>
            </a:effectRef>
            <a:fontRef idx="minor"/>
          </p:style>
        </p:sp>
        <p:sp>
          <p:nvSpPr>
            <p:cNvPr id="1024" name="CustomShape 327"/>
            <p:cNvSpPr/>
            <p:nvPr/>
          </p:nvSpPr>
          <p:spPr>
            <a:xfrm>
              <a:off x="10514160" y="3267720"/>
              <a:ext cx="220680" cy="148320"/>
            </a:xfrm>
            <a:custGeom>
              <a:avLst/>
              <a:gdLst/>
              <a:ahLst/>
              <a:cxnLst/>
              <a:rect l="l" t="t"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p:spPr>
          <p:style>
            <a:lnRef idx="0">
              <a:scrgbClr r="0" g="0" b="0"/>
            </a:lnRef>
            <a:fillRef idx="0">
              <a:scrgbClr r="0" g="0" b="0"/>
            </a:fillRef>
            <a:effectRef idx="0">
              <a:scrgbClr r="0" g="0" b="0"/>
            </a:effectRef>
            <a:fontRef idx="minor"/>
          </p:style>
        </p:sp>
        <p:sp>
          <p:nvSpPr>
            <p:cNvPr id="1025" name="CustomShape 328"/>
            <p:cNvSpPr/>
            <p:nvPr/>
          </p:nvSpPr>
          <p:spPr>
            <a:xfrm>
              <a:off x="11782440" y="3290040"/>
              <a:ext cx="216000" cy="148320"/>
            </a:xfrm>
            <a:custGeom>
              <a:avLst/>
              <a:gdLst/>
              <a:ahLst/>
              <a:cxnLst/>
              <a:rect l="l" t="t"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p:spPr>
          <p:style>
            <a:lnRef idx="0">
              <a:scrgbClr r="0" g="0" b="0"/>
            </a:lnRef>
            <a:fillRef idx="0">
              <a:scrgbClr r="0" g="0" b="0"/>
            </a:fillRef>
            <a:effectRef idx="0">
              <a:scrgbClr r="0" g="0" b="0"/>
            </a:effectRef>
            <a:fontRef idx="minor"/>
          </p:style>
        </p:sp>
        <p:sp>
          <p:nvSpPr>
            <p:cNvPr id="1026" name="CustomShape 329"/>
            <p:cNvSpPr/>
            <p:nvPr/>
          </p:nvSpPr>
          <p:spPr>
            <a:xfrm>
              <a:off x="11218680" y="3782880"/>
              <a:ext cx="100800" cy="851040"/>
            </a:xfrm>
            <a:custGeom>
              <a:avLst/>
              <a:gdLst/>
              <a:ahLst/>
              <a:cxnLst/>
              <a:rect l="l" t="t"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027" name="CustomShape 330"/>
            <p:cNvSpPr/>
            <p:nvPr/>
          </p:nvSpPr>
          <p:spPr>
            <a:xfrm>
              <a:off x="11003760" y="3741840"/>
              <a:ext cx="479880" cy="241200"/>
            </a:xfrm>
            <a:custGeom>
              <a:avLst/>
              <a:gdLst/>
              <a:ahLst/>
              <a:cxnLst/>
              <a:rect l="l" t="t"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p:spPr>
          <p:style>
            <a:lnRef idx="0">
              <a:scrgbClr r="0" g="0" b="0"/>
            </a:lnRef>
            <a:fillRef idx="0">
              <a:scrgbClr r="0" g="0" b="0"/>
            </a:fillRef>
            <a:effectRef idx="0">
              <a:scrgbClr r="0" g="0" b="0"/>
            </a:effectRef>
            <a:fontRef idx="minor"/>
          </p:style>
        </p:sp>
        <p:sp>
          <p:nvSpPr>
            <p:cNvPr id="1028" name="CustomShape 331"/>
            <p:cNvSpPr/>
            <p:nvPr/>
          </p:nvSpPr>
          <p:spPr>
            <a:xfrm>
              <a:off x="10653120" y="3243960"/>
              <a:ext cx="1230480" cy="563760"/>
            </a:xfrm>
            <a:custGeom>
              <a:avLst/>
              <a:gdLst/>
              <a:ahLst/>
              <a:cxnLst/>
              <a:rect l="l" t="t"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p:spPr>
          <p:style>
            <a:lnRef idx="0">
              <a:scrgbClr r="0" g="0" b="0"/>
            </a:lnRef>
            <a:fillRef idx="0">
              <a:scrgbClr r="0" g="0" b="0"/>
            </a:fillRef>
            <a:effectRef idx="0">
              <a:scrgbClr r="0" g="0" b="0"/>
            </a:effectRef>
            <a:fontRef idx="minor"/>
          </p:style>
        </p:sp>
        <p:sp>
          <p:nvSpPr>
            <p:cNvPr id="1029" name="CustomShape 332"/>
            <p:cNvSpPr/>
            <p:nvPr/>
          </p:nvSpPr>
          <p:spPr>
            <a:xfrm>
              <a:off x="11040120" y="2856960"/>
              <a:ext cx="473760" cy="479880"/>
            </a:xfrm>
            <a:custGeom>
              <a:avLst/>
              <a:gdLst/>
              <a:ahLst/>
              <a:cxnLst/>
              <a:rect l="l" t="t"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p:spPr>
          <p:style>
            <a:lnRef idx="0">
              <a:scrgbClr r="0" g="0" b="0"/>
            </a:lnRef>
            <a:fillRef idx="0">
              <a:scrgbClr r="0" g="0" b="0"/>
            </a:fillRef>
            <a:effectRef idx="0">
              <a:scrgbClr r="0" g="0" b="0"/>
            </a:effectRef>
            <a:fontRef idx="minor"/>
          </p:style>
        </p:sp>
        <p:sp>
          <p:nvSpPr>
            <p:cNvPr id="1030" name="CustomShape 333"/>
            <p:cNvSpPr/>
            <p:nvPr/>
          </p:nvSpPr>
          <p:spPr>
            <a:xfrm>
              <a:off x="11003760" y="3196800"/>
              <a:ext cx="491040" cy="181440"/>
            </a:xfrm>
            <a:custGeom>
              <a:avLst/>
              <a:gdLst/>
              <a:ahLst/>
              <a:cxnLst/>
              <a:rect l="l" t="t"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p:spPr>
          <p:style>
            <a:lnRef idx="0">
              <a:scrgbClr r="0" g="0" b="0"/>
            </a:lnRef>
            <a:fillRef idx="0">
              <a:scrgbClr r="0" g="0" b="0"/>
            </a:fillRef>
            <a:effectRef idx="0">
              <a:scrgbClr r="0" g="0" b="0"/>
            </a:effectRef>
            <a:fontRef idx="minor"/>
          </p:style>
        </p:sp>
        <p:sp>
          <p:nvSpPr>
            <p:cNvPr id="1031" name="CustomShape 334"/>
            <p:cNvSpPr/>
            <p:nvPr/>
          </p:nvSpPr>
          <p:spPr>
            <a:xfrm>
              <a:off x="10981800" y="3722760"/>
              <a:ext cx="513000" cy="178200"/>
            </a:xfrm>
            <a:custGeom>
              <a:avLst/>
              <a:gdLst/>
              <a:ahLst/>
              <a:cxnLst/>
              <a:rect l="l" t="t"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p:spPr>
          <p:style>
            <a:lnRef idx="0">
              <a:scrgbClr r="0" g="0" b="0"/>
            </a:lnRef>
            <a:fillRef idx="0">
              <a:scrgbClr r="0" g="0" b="0"/>
            </a:fillRef>
            <a:effectRef idx="0">
              <a:scrgbClr r="0" g="0" b="0"/>
            </a:effectRef>
            <a:fontRef idx="minor"/>
          </p:style>
        </p:sp>
        <p:sp>
          <p:nvSpPr>
            <p:cNvPr id="1032" name="CustomShape 335"/>
            <p:cNvSpPr/>
            <p:nvPr/>
          </p:nvSpPr>
          <p:spPr>
            <a:xfrm>
              <a:off x="10958040" y="2438280"/>
              <a:ext cx="630000" cy="582480"/>
            </a:xfrm>
            <a:custGeom>
              <a:avLst/>
              <a:gdLst/>
              <a:ahLst/>
              <a:cxnLst/>
              <a:rect l="l" t="t"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p:spPr>
          <p:style>
            <a:lnRef idx="0">
              <a:scrgbClr r="0" g="0" b="0"/>
            </a:lnRef>
            <a:fillRef idx="0">
              <a:scrgbClr r="0" g="0" b="0"/>
            </a:fillRef>
            <a:effectRef idx="0">
              <a:scrgbClr r="0" g="0" b="0"/>
            </a:effectRef>
            <a:fontRef idx="minor"/>
          </p:style>
        </p:sp>
        <p:sp>
          <p:nvSpPr>
            <p:cNvPr id="1033" name="CustomShape 336"/>
            <p:cNvSpPr/>
            <p:nvPr/>
          </p:nvSpPr>
          <p:spPr>
            <a:xfrm>
              <a:off x="11294280" y="3002400"/>
              <a:ext cx="104040" cy="63000"/>
            </a:xfrm>
            <a:custGeom>
              <a:avLst/>
              <a:gdLst/>
              <a:ahLst/>
              <a:cxnLst/>
              <a:rect l="l" t="t"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p:spPr>
          <p:style>
            <a:lnRef idx="0">
              <a:scrgbClr r="0" g="0" b="0"/>
            </a:lnRef>
            <a:fillRef idx="0">
              <a:scrgbClr r="0" g="0" b="0"/>
            </a:fillRef>
            <a:effectRef idx="0">
              <a:scrgbClr r="0" g="0" b="0"/>
            </a:effectRef>
            <a:fontRef idx="minor"/>
          </p:style>
        </p:sp>
        <p:sp>
          <p:nvSpPr>
            <p:cNvPr id="1034" name="CustomShape 337"/>
            <p:cNvSpPr/>
            <p:nvPr/>
          </p:nvSpPr>
          <p:spPr>
            <a:xfrm>
              <a:off x="11163240" y="3002400"/>
              <a:ext cx="97560" cy="63000"/>
            </a:xfrm>
            <a:custGeom>
              <a:avLst/>
              <a:gdLst/>
              <a:ahLst/>
              <a:cxnLst/>
              <a:rect l="l" t="t"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p:spPr>
          <p:style>
            <a:lnRef idx="0">
              <a:scrgbClr r="0" g="0" b="0"/>
            </a:lnRef>
            <a:fillRef idx="0">
              <a:scrgbClr r="0" g="0" b="0"/>
            </a:fillRef>
            <a:effectRef idx="0">
              <a:scrgbClr r="0" g="0" b="0"/>
            </a:effectRef>
            <a:fontRef idx="minor"/>
          </p:style>
        </p:sp>
        <p:sp>
          <p:nvSpPr>
            <p:cNvPr id="1035" name="CustomShape 338"/>
            <p:cNvSpPr/>
            <p:nvPr/>
          </p:nvSpPr>
          <p:spPr>
            <a:xfrm>
              <a:off x="11051280" y="3046680"/>
              <a:ext cx="459360" cy="204840"/>
            </a:xfrm>
            <a:custGeom>
              <a:avLst/>
              <a:gdLst/>
              <a:ahLst/>
              <a:cxnLst/>
              <a:rect l="l" t="t"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p:spPr>
          <p:style>
            <a:lnRef idx="0">
              <a:scrgbClr r="0" g="0" b="0"/>
            </a:lnRef>
            <a:fillRef idx="0">
              <a:scrgbClr r="0" g="0" b="0"/>
            </a:fillRef>
            <a:effectRef idx="0">
              <a:scrgbClr r="0" g="0" b="0"/>
            </a:effectRef>
            <a:fontRef idx="minor"/>
          </p:style>
        </p:sp>
        <p:sp>
          <p:nvSpPr>
            <p:cNvPr id="1036" name="CustomShape 339"/>
            <p:cNvSpPr/>
            <p:nvPr/>
          </p:nvSpPr>
          <p:spPr>
            <a:xfrm>
              <a:off x="11108160" y="3098880"/>
              <a:ext cx="309240" cy="45360"/>
            </a:xfrm>
            <a:custGeom>
              <a:avLst/>
              <a:gdLst/>
              <a:ahLst/>
              <a:cxnLst/>
              <a:rect l="l" t="t"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p:spPr>
          <p:style>
            <a:lnRef idx="0">
              <a:scrgbClr r="0" g="0" b="0"/>
            </a:lnRef>
            <a:fillRef idx="0">
              <a:scrgbClr r="0" g="0" b="0"/>
            </a:fillRef>
            <a:effectRef idx="0">
              <a:scrgbClr r="0" g="0" b="0"/>
            </a:effectRef>
            <a:fontRef idx="minor"/>
          </p:style>
        </p:sp>
        <p:sp>
          <p:nvSpPr>
            <p:cNvPr id="1037" name="CustomShape 340"/>
            <p:cNvSpPr/>
            <p:nvPr/>
          </p:nvSpPr>
          <p:spPr>
            <a:xfrm>
              <a:off x="11070000" y="3038760"/>
              <a:ext cx="92880" cy="86400"/>
            </a:xfrm>
            <a:custGeom>
              <a:avLst/>
              <a:gdLst/>
              <a:ahLst/>
              <a:cxnLst/>
              <a:rect l="l" t="t"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p:spPr>
          <p:style>
            <a:lnRef idx="0">
              <a:scrgbClr r="0" g="0" b="0"/>
            </a:lnRef>
            <a:fillRef idx="0">
              <a:scrgbClr r="0" g="0" b="0"/>
            </a:fillRef>
            <a:effectRef idx="0">
              <a:scrgbClr r="0" g="0" b="0"/>
            </a:effectRef>
            <a:fontRef idx="minor"/>
          </p:style>
        </p:sp>
        <p:sp>
          <p:nvSpPr>
            <p:cNvPr id="1038" name="CustomShape 341"/>
            <p:cNvSpPr/>
            <p:nvPr/>
          </p:nvSpPr>
          <p:spPr>
            <a:xfrm>
              <a:off x="11371680" y="3065760"/>
              <a:ext cx="78480" cy="81720"/>
            </a:xfrm>
            <a:custGeom>
              <a:avLst/>
              <a:gdLst/>
              <a:ahLst/>
              <a:cxnLst/>
              <a:rect l="l" t="t"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p:spPr>
          <p:style>
            <a:lnRef idx="0">
              <a:scrgbClr r="0" g="0" b="0"/>
            </a:lnRef>
            <a:fillRef idx="0">
              <a:scrgbClr r="0" g="0" b="0"/>
            </a:fillRef>
            <a:effectRef idx="0">
              <a:scrgbClr r="0" g="0" b="0"/>
            </a:effectRef>
            <a:fontRef idx="minor"/>
          </p:style>
        </p:sp>
        <p:sp>
          <p:nvSpPr>
            <p:cNvPr id="1039" name="CustomShape 342"/>
            <p:cNvSpPr/>
            <p:nvPr/>
          </p:nvSpPr>
          <p:spPr>
            <a:xfrm>
              <a:off x="11074680" y="3424320"/>
              <a:ext cx="162360" cy="182880"/>
            </a:xfrm>
            <a:custGeom>
              <a:avLst/>
              <a:gdLst/>
              <a:ahLst/>
              <a:cxnLst/>
              <a:rect l="l" t="t"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p:spPr>
          <p:style>
            <a:lnRef idx="0">
              <a:scrgbClr r="0" g="0" b="0"/>
            </a:lnRef>
            <a:fillRef idx="0">
              <a:scrgbClr r="0" g="0" b="0"/>
            </a:fillRef>
            <a:effectRef idx="0">
              <a:scrgbClr r="0" g="0" b="0"/>
            </a:effectRef>
            <a:fontRef idx="minor"/>
          </p:style>
        </p:sp>
        <p:sp>
          <p:nvSpPr>
            <p:cNvPr id="1040" name="CustomShape 343"/>
            <p:cNvSpPr/>
            <p:nvPr/>
          </p:nvSpPr>
          <p:spPr>
            <a:xfrm>
              <a:off x="11144520" y="2740320"/>
              <a:ext cx="257040" cy="138600"/>
            </a:xfrm>
            <a:custGeom>
              <a:avLst/>
              <a:gdLst/>
              <a:ahLst/>
              <a:cxnLst/>
              <a:rect l="l" t="t"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p:spPr>
          <p:style>
            <a:lnRef idx="0">
              <a:scrgbClr r="0" g="0" b="0"/>
            </a:lnRef>
            <a:fillRef idx="0">
              <a:scrgbClr r="0" g="0" b="0"/>
            </a:fillRef>
            <a:effectRef idx="0">
              <a:scrgbClr r="0" g="0" b="0"/>
            </a:effectRef>
            <a:fontRef idx="minor"/>
          </p:style>
        </p:sp>
        <p:sp>
          <p:nvSpPr>
            <p:cNvPr id="1041" name="CustomShape 344"/>
            <p:cNvSpPr/>
            <p:nvPr/>
          </p:nvSpPr>
          <p:spPr>
            <a:xfrm>
              <a:off x="11067120" y="3771720"/>
              <a:ext cx="383400" cy="55080"/>
            </a:xfrm>
            <a:custGeom>
              <a:avLst/>
              <a:gdLst/>
              <a:ahLst/>
              <a:cxnLst/>
              <a:rect l="l" t="t"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p:spPr>
          <p:style>
            <a:lnRef idx="0">
              <a:scrgbClr r="0" g="0" b="0"/>
            </a:lnRef>
            <a:fillRef idx="0">
              <a:scrgbClr r="0" g="0" b="0"/>
            </a:fillRef>
            <a:effectRef idx="0">
              <a:scrgbClr r="0" g="0" b="0"/>
            </a:effectRef>
            <a:fontRef idx="minor"/>
          </p:style>
        </p:sp>
        <p:sp>
          <p:nvSpPr>
            <p:cNvPr id="1042" name="CustomShape 345"/>
            <p:cNvSpPr/>
            <p:nvPr/>
          </p:nvSpPr>
          <p:spPr>
            <a:xfrm>
              <a:off x="11250360" y="3312000"/>
              <a:ext cx="21600" cy="448200"/>
            </a:xfrm>
            <a:custGeom>
              <a:avLst/>
              <a:gdLst/>
              <a:ahLst/>
              <a:cxnLst/>
              <a:rect l="l" t="t"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p:spPr>
          <p:style>
            <a:lnRef idx="0">
              <a:scrgbClr r="0" g="0" b="0"/>
            </a:lnRef>
            <a:fillRef idx="0">
              <a:scrgbClr r="0" g="0" b="0"/>
            </a:fillRef>
            <a:effectRef idx="0">
              <a:scrgbClr r="0" g="0" b="0"/>
            </a:effectRef>
            <a:fontRef idx="minor"/>
          </p:style>
        </p:sp>
        <p:sp>
          <p:nvSpPr>
            <p:cNvPr id="1043" name="CustomShape 346"/>
            <p:cNvSpPr/>
            <p:nvPr/>
          </p:nvSpPr>
          <p:spPr>
            <a:xfrm>
              <a:off x="11779560" y="3035520"/>
              <a:ext cx="29520" cy="26640"/>
            </a:xfrm>
            <a:custGeom>
              <a:avLst/>
              <a:gdLst/>
              <a:ahLst/>
              <a:cxnLst/>
              <a:rect l="l" t="t"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p:spPr>
          <p:style>
            <a:lnRef idx="0">
              <a:scrgbClr r="0" g="0" b="0"/>
            </a:lnRef>
            <a:fillRef idx="0">
              <a:scrgbClr r="0" g="0" b="0"/>
            </a:fillRef>
            <a:effectRef idx="0">
              <a:scrgbClr r="0" g="0" b="0"/>
            </a:effectRef>
            <a:fontRef idx="minor"/>
          </p:style>
        </p:sp>
      </p:grpSp>
      <p:grpSp>
        <p:nvGrpSpPr>
          <p:cNvPr id="1044" name="Group 347"/>
          <p:cNvGrpSpPr/>
          <p:nvPr/>
        </p:nvGrpSpPr>
        <p:grpSpPr>
          <a:xfrm>
            <a:off x="7988040" y="2988720"/>
            <a:ext cx="2439360" cy="3074400"/>
            <a:chOff x="7988040" y="2988720"/>
            <a:chExt cx="2439360" cy="3074400"/>
          </a:xfrm>
        </p:grpSpPr>
        <p:sp>
          <p:nvSpPr>
            <p:cNvPr id="1045" name="CustomShape 348"/>
            <p:cNvSpPr/>
            <p:nvPr/>
          </p:nvSpPr>
          <p:spPr>
            <a:xfrm>
              <a:off x="8093520" y="3477600"/>
              <a:ext cx="727560" cy="911520"/>
            </a:xfrm>
            <a:custGeom>
              <a:avLst/>
              <a:gdLst/>
              <a:ahLst/>
              <a:cxnLst/>
              <a:rect l="l" t="t"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p:spPr>
          <p:style>
            <a:lnRef idx="0">
              <a:scrgbClr r="0" g="0" b="0"/>
            </a:lnRef>
            <a:fillRef idx="0">
              <a:scrgbClr r="0" g="0" b="0"/>
            </a:fillRef>
            <a:effectRef idx="0">
              <a:scrgbClr r="0" g="0" b="0"/>
            </a:effectRef>
            <a:fontRef idx="minor"/>
          </p:style>
        </p:sp>
        <p:sp>
          <p:nvSpPr>
            <p:cNvPr id="1046" name="CustomShape 349"/>
            <p:cNvSpPr/>
            <p:nvPr/>
          </p:nvSpPr>
          <p:spPr>
            <a:xfrm>
              <a:off x="8349120" y="3612600"/>
              <a:ext cx="65520" cy="63000"/>
            </a:xfrm>
            <a:prstGeom prst="ellipse">
              <a:avLst/>
            </a:prstGeom>
            <a:solidFill>
              <a:srgbClr val="FFF7D3"/>
            </a:solidFill>
            <a:ln>
              <a:noFill/>
            </a:ln>
          </p:spPr>
          <p:style>
            <a:lnRef idx="0">
              <a:scrgbClr r="0" g="0" b="0"/>
            </a:lnRef>
            <a:fillRef idx="0">
              <a:scrgbClr r="0" g="0" b="0"/>
            </a:fillRef>
            <a:effectRef idx="0">
              <a:scrgbClr r="0" g="0" b="0"/>
            </a:effectRef>
            <a:fontRef idx="minor"/>
          </p:style>
        </p:sp>
        <p:sp>
          <p:nvSpPr>
            <p:cNvPr id="1047" name="CustomShape 350"/>
            <p:cNvSpPr/>
            <p:nvPr/>
          </p:nvSpPr>
          <p:spPr>
            <a:xfrm>
              <a:off x="9158760" y="4929480"/>
              <a:ext cx="120600" cy="1133640"/>
            </a:xfrm>
            <a:custGeom>
              <a:avLst/>
              <a:gdLst/>
              <a:ahLst/>
              <a:cxnLst/>
              <a:rect l="l" t="t"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048" name="CustomShape 351"/>
            <p:cNvSpPr/>
            <p:nvPr/>
          </p:nvSpPr>
          <p:spPr>
            <a:xfrm>
              <a:off x="8856360" y="4964400"/>
              <a:ext cx="776880" cy="401400"/>
            </a:xfrm>
            <a:custGeom>
              <a:avLst/>
              <a:gdLst/>
              <a:ahLst/>
              <a:cxnLst/>
              <a:rect l="l" t="t"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p:spPr>
          <p:style>
            <a:lnRef idx="0">
              <a:scrgbClr r="0" g="0" b="0"/>
            </a:lnRef>
            <a:fillRef idx="0">
              <a:scrgbClr r="0" g="0" b="0"/>
            </a:fillRef>
            <a:effectRef idx="0">
              <a:scrgbClr r="0" g="0" b="0"/>
            </a:effectRef>
            <a:fontRef idx="minor"/>
          </p:style>
        </p:sp>
        <p:sp>
          <p:nvSpPr>
            <p:cNvPr id="1049" name="CustomShape 352"/>
            <p:cNvSpPr/>
            <p:nvPr/>
          </p:nvSpPr>
          <p:spPr>
            <a:xfrm>
              <a:off x="8207280" y="4158000"/>
              <a:ext cx="1990800" cy="1071720"/>
            </a:xfrm>
            <a:custGeom>
              <a:avLst/>
              <a:gdLst/>
              <a:ahLst/>
              <a:cxnLst/>
              <a:rect l="l" t="t"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50" name="CustomShape 353"/>
            <p:cNvSpPr/>
            <p:nvPr/>
          </p:nvSpPr>
          <p:spPr>
            <a:xfrm>
              <a:off x="10074960" y="4197240"/>
              <a:ext cx="352440" cy="245520"/>
            </a:xfrm>
            <a:custGeom>
              <a:avLst/>
              <a:gdLst/>
              <a:ahLst/>
              <a:cxnLst/>
              <a:rect l="l" t="t"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p:spPr>
          <p:style>
            <a:lnRef idx="0">
              <a:scrgbClr r="0" g="0" b="0"/>
            </a:lnRef>
            <a:fillRef idx="0">
              <a:scrgbClr r="0" g="0" b="0"/>
            </a:fillRef>
            <a:effectRef idx="0">
              <a:scrgbClr r="0" g="0" b="0"/>
            </a:effectRef>
            <a:fontRef idx="minor"/>
          </p:style>
        </p:sp>
        <p:sp>
          <p:nvSpPr>
            <p:cNvPr id="1051" name="CustomShape 354"/>
            <p:cNvSpPr/>
            <p:nvPr/>
          </p:nvSpPr>
          <p:spPr>
            <a:xfrm>
              <a:off x="7988040" y="4197240"/>
              <a:ext cx="348120" cy="245520"/>
            </a:xfrm>
            <a:custGeom>
              <a:avLst/>
              <a:gdLst/>
              <a:ahLst/>
              <a:cxnLst/>
              <a:rect l="l" t="t"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p:spPr>
          <p:style>
            <a:lnRef idx="0">
              <a:scrgbClr r="0" g="0" b="0"/>
            </a:lnRef>
            <a:fillRef idx="0">
              <a:scrgbClr r="0" g="0" b="0"/>
            </a:fillRef>
            <a:effectRef idx="0">
              <a:scrgbClr r="0" g="0" b="0"/>
            </a:effectRef>
            <a:fontRef idx="minor"/>
          </p:style>
        </p:sp>
        <p:sp>
          <p:nvSpPr>
            <p:cNvPr id="1052" name="CustomShape 355"/>
            <p:cNvSpPr/>
            <p:nvPr/>
          </p:nvSpPr>
          <p:spPr>
            <a:xfrm>
              <a:off x="8804520" y="3533760"/>
              <a:ext cx="769680" cy="782280"/>
            </a:xfrm>
            <a:custGeom>
              <a:avLst/>
              <a:gdLst/>
              <a:ahLst/>
              <a:cxnLst/>
              <a:rect l="l" t="t"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p:spPr>
          <p:style>
            <a:lnRef idx="0">
              <a:scrgbClr r="0" g="0" b="0"/>
            </a:lnRef>
            <a:fillRef idx="0">
              <a:scrgbClr r="0" g="0" b="0"/>
            </a:fillRef>
            <a:effectRef idx="0">
              <a:scrgbClr r="0" g="0" b="0"/>
            </a:effectRef>
            <a:fontRef idx="minor"/>
          </p:style>
        </p:sp>
        <p:sp>
          <p:nvSpPr>
            <p:cNvPr id="1053" name="CustomShape 356"/>
            <p:cNvSpPr/>
            <p:nvPr/>
          </p:nvSpPr>
          <p:spPr>
            <a:xfrm>
              <a:off x="8836920" y="4087440"/>
              <a:ext cx="796320" cy="291960"/>
            </a:xfrm>
            <a:custGeom>
              <a:avLst/>
              <a:gdLst/>
              <a:ahLst/>
              <a:cxnLst/>
              <a:rect l="l" t="t"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p:spPr>
          <p:style>
            <a:lnRef idx="0">
              <a:scrgbClr r="0" g="0" b="0"/>
            </a:lnRef>
            <a:fillRef idx="0">
              <a:scrgbClr r="0" g="0" b="0"/>
            </a:fillRef>
            <a:effectRef idx="0">
              <a:scrgbClr r="0" g="0" b="0"/>
            </a:effectRef>
            <a:fontRef idx="minor"/>
          </p:style>
        </p:sp>
        <p:sp>
          <p:nvSpPr>
            <p:cNvPr id="1054" name="CustomShape 357"/>
            <p:cNvSpPr/>
            <p:nvPr/>
          </p:nvSpPr>
          <p:spPr>
            <a:xfrm>
              <a:off x="8685000" y="2988720"/>
              <a:ext cx="1062000" cy="830160"/>
            </a:xfrm>
            <a:custGeom>
              <a:avLst/>
              <a:gdLst/>
              <a:ahLst/>
              <a:cxnLst/>
              <a:rect l="l" t="t"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55" name="CustomShape 358"/>
            <p:cNvSpPr/>
            <p:nvPr/>
          </p:nvSpPr>
          <p:spPr>
            <a:xfrm>
              <a:off x="8997120" y="3772800"/>
              <a:ext cx="158400" cy="89640"/>
            </a:xfrm>
            <a:custGeom>
              <a:avLst/>
              <a:gdLst/>
              <a:ahLst/>
              <a:cxnLst/>
              <a:rect l="l" t="t"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p:spPr>
          <p:style>
            <a:lnRef idx="0">
              <a:scrgbClr r="0" g="0" b="0"/>
            </a:lnRef>
            <a:fillRef idx="0">
              <a:scrgbClr r="0" g="0" b="0"/>
            </a:fillRef>
            <a:effectRef idx="0">
              <a:scrgbClr r="0" g="0" b="0"/>
            </a:effectRef>
            <a:fontRef idx="minor"/>
          </p:style>
        </p:sp>
        <p:sp>
          <p:nvSpPr>
            <p:cNvPr id="1056" name="CustomShape 359"/>
            <p:cNvSpPr/>
            <p:nvPr/>
          </p:nvSpPr>
          <p:spPr>
            <a:xfrm>
              <a:off x="9212040" y="3772800"/>
              <a:ext cx="165600" cy="89640"/>
            </a:xfrm>
            <a:custGeom>
              <a:avLst/>
              <a:gdLst/>
              <a:ahLst/>
              <a:cxnLst/>
              <a:rect l="l" t="t"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p:spPr>
          <p:style>
            <a:lnRef idx="0">
              <a:scrgbClr r="0" g="0" b="0"/>
            </a:lnRef>
            <a:fillRef idx="0">
              <a:scrgbClr r="0" g="0" b="0"/>
            </a:fillRef>
            <a:effectRef idx="0">
              <a:scrgbClr r="0" g="0" b="0"/>
            </a:effectRef>
            <a:fontRef idx="minor"/>
          </p:style>
        </p:sp>
        <p:sp>
          <p:nvSpPr>
            <p:cNvPr id="1057" name="CustomShape 360"/>
            <p:cNvSpPr/>
            <p:nvPr/>
          </p:nvSpPr>
          <p:spPr>
            <a:xfrm>
              <a:off x="8807400" y="3845880"/>
              <a:ext cx="750240" cy="324360"/>
            </a:xfrm>
            <a:custGeom>
              <a:avLst/>
              <a:gdLst/>
              <a:ahLst/>
              <a:cxnLst/>
              <a:rect l="l" t="t"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p:spPr>
          <p:style>
            <a:lnRef idx="0">
              <a:scrgbClr r="0" g="0" b="0"/>
            </a:lnRef>
            <a:fillRef idx="0">
              <a:scrgbClr r="0" g="0" b="0"/>
            </a:fillRef>
            <a:effectRef idx="0">
              <a:scrgbClr r="0" g="0" b="0"/>
            </a:effectRef>
            <a:fontRef idx="minor"/>
          </p:style>
        </p:sp>
        <p:sp>
          <p:nvSpPr>
            <p:cNvPr id="1058" name="CustomShape 361"/>
            <p:cNvSpPr/>
            <p:nvPr/>
          </p:nvSpPr>
          <p:spPr>
            <a:xfrm>
              <a:off x="8963280" y="3921840"/>
              <a:ext cx="501480" cy="75600"/>
            </a:xfrm>
            <a:custGeom>
              <a:avLst/>
              <a:gdLst/>
              <a:ahLst/>
              <a:cxnLst/>
              <a:rect l="l" t="t"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p:spPr>
          <p:style>
            <a:lnRef idx="0">
              <a:scrgbClr r="0" g="0" b="0"/>
            </a:lnRef>
            <a:fillRef idx="0">
              <a:scrgbClr r="0" g="0" b="0"/>
            </a:fillRef>
            <a:effectRef idx="0">
              <a:scrgbClr r="0" g="0" b="0"/>
            </a:effectRef>
            <a:fontRef idx="minor"/>
          </p:style>
        </p:sp>
        <p:sp>
          <p:nvSpPr>
            <p:cNvPr id="1059" name="CustomShape 362"/>
            <p:cNvSpPr/>
            <p:nvPr/>
          </p:nvSpPr>
          <p:spPr>
            <a:xfrm>
              <a:off x="9378000" y="3836160"/>
              <a:ext cx="145800" cy="131760"/>
            </a:xfrm>
            <a:custGeom>
              <a:avLst/>
              <a:gdLst/>
              <a:ahLst/>
              <a:cxnLst/>
              <a:rect l="l" t="t"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p:spPr>
          <p:style>
            <a:lnRef idx="0">
              <a:scrgbClr r="0" g="0" b="0"/>
            </a:lnRef>
            <a:fillRef idx="0">
              <a:scrgbClr r="0" g="0" b="0"/>
            </a:fillRef>
            <a:effectRef idx="0">
              <a:scrgbClr r="0" g="0" b="0"/>
            </a:effectRef>
            <a:fontRef idx="minor"/>
          </p:style>
        </p:sp>
        <p:sp>
          <p:nvSpPr>
            <p:cNvPr id="1060" name="CustomShape 363"/>
            <p:cNvSpPr/>
            <p:nvPr/>
          </p:nvSpPr>
          <p:spPr>
            <a:xfrm>
              <a:off x="8914320" y="3865680"/>
              <a:ext cx="119160" cy="141480"/>
            </a:xfrm>
            <a:custGeom>
              <a:avLst/>
              <a:gdLst/>
              <a:ahLst/>
              <a:cxnLst/>
              <a:rect l="l" t="t"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p:spPr>
          <p:style>
            <a:lnRef idx="0">
              <a:scrgbClr r="0" g="0" b="0"/>
            </a:lnRef>
            <a:fillRef idx="0">
              <a:scrgbClr r="0" g="0" b="0"/>
            </a:fillRef>
            <a:effectRef idx="0">
              <a:scrgbClr r="0" g="0" b="0"/>
            </a:effectRef>
            <a:fontRef idx="minor"/>
          </p:style>
        </p:sp>
        <p:sp>
          <p:nvSpPr>
            <p:cNvPr id="1061" name="CustomShape 364"/>
            <p:cNvSpPr/>
            <p:nvPr/>
          </p:nvSpPr>
          <p:spPr>
            <a:xfrm>
              <a:off x="9252720" y="4460040"/>
              <a:ext cx="268200" cy="291960"/>
            </a:xfrm>
            <a:custGeom>
              <a:avLst/>
              <a:gdLst/>
              <a:ahLst/>
              <a:cxnLst/>
              <a:rect l="l" t="t"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062" name="CustomShape 365"/>
            <p:cNvSpPr/>
            <p:nvPr/>
          </p:nvSpPr>
          <p:spPr>
            <a:xfrm>
              <a:off x="8980200" y="3307680"/>
              <a:ext cx="421200" cy="262440"/>
            </a:xfrm>
            <a:custGeom>
              <a:avLst/>
              <a:gdLst/>
              <a:ahLst/>
              <a:cxnLst/>
              <a:rect l="l" t="t"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063" name="CustomShape 366"/>
            <p:cNvSpPr/>
            <p:nvPr/>
          </p:nvSpPr>
          <p:spPr>
            <a:xfrm>
              <a:off x="9195120" y="4270320"/>
              <a:ext cx="40320" cy="723240"/>
            </a:xfrm>
            <a:custGeom>
              <a:avLst/>
              <a:gdLst/>
              <a:ahLst/>
              <a:cxnLst/>
              <a:rect l="l" t="t"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064" name="CustomShape 367"/>
            <p:cNvSpPr/>
            <p:nvPr/>
          </p:nvSpPr>
          <p:spPr>
            <a:xfrm>
              <a:off x="8929440" y="5004000"/>
              <a:ext cx="620640" cy="85320"/>
            </a:xfrm>
            <a:custGeom>
              <a:avLst/>
              <a:gdLst/>
              <a:ahLst/>
              <a:cxnLst/>
              <a:rect l="l" t="t"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grpSp>
      <p:sp>
        <p:nvSpPr>
          <p:cNvPr id="1065" name="CustomShape 368"/>
          <p:cNvSpPr/>
          <p:nvPr/>
        </p:nvSpPr>
        <p:spPr>
          <a:xfrm>
            <a:off x="0" y="5181480"/>
            <a:ext cx="11163240" cy="1676160"/>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style>
          <a:lnRef idx="0">
            <a:scrgbClr r="0" g="0" b="0"/>
          </a:lnRef>
          <a:fillRef idx="0">
            <a:scrgbClr r="0" g="0" b="0"/>
          </a:fillRef>
          <a:effectRef idx="0">
            <a:scrgbClr r="0" g="0" b="0"/>
          </a:effectRef>
          <a:fontRef idx="minor"/>
        </p:style>
      </p:sp>
      <p:grpSp>
        <p:nvGrpSpPr>
          <p:cNvPr id="1066" name="Group 369"/>
          <p:cNvGrpSpPr/>
          <p:nvPr/>
        </p:nvGrpSpPr>
        <p:grpSpPr>
          <a:xfrm>
            <a:off x="9191160" y="4800600"/>
            <a:ext cx="2999160" cy="2082960"/>
            <a:chOff x="9191160" y="4800600"/>
            <a:chExt cx="2999160" cy="2082960"/>
          </a:xfrm>
        </p:grpSpPr>
        <p:sp>
          <p:nvSpPr>
            <p:cNvPr id="1067" name="CustomShape 370"/>
            <p:cNvSpPr/>
            <p:nvPr/>
          </p:nvSpPr>
          <p:spPr>
            <a:xfrm flipH="1">
              <a:off x="10432080" y="5101200"/>
              <a:ext cx="819720" cy="1020600"/>
            </a:xfrm>
            <a:custGeom>
              <a:avLst/>
              <a:gdLst/>
              <a:ahLst/>
              <a:cxnLst/>
              <a:rect l="l" t="t"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068" name="CustomShape 371"/>
            <p:cNvSpPr/>
            <p:nvPr/>
          </p:nvSpPr>
          <p:spPr>
            <a:xfrm flipH="1">
              <a:off x="10820880" y="5199840"/>
              <a:ext cx="336240" cy="243000"/>
            </a:xfrm>
            <a:custGeom>
              <a:avLst/>
              <a:gdLst/>
              <a:ahLst/>
              <a:cxnLst/>
              <a:rect l="l" t="t"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p:spPr>
          <p:style>
            <a:lnRef idx="0">
              <a:scrgbClr r="0" g="0" b="0"/>
            </a:lnRef>
            <a:fillRef idx="0">
              <a:scrgbClr r="0" g="0" b="0"/>
            </a:fillRef>
            <a:effectRef idx="0">
              <a:scrgbClr r="0" g="0" b="0"/>
            </a:effectRef>
            <a:fontRef idx="minor"/>
          </p:style>
        </p:sp>
        <p:sp>
          <p:nvSpPr>
            <p:cNvPr id="1069" name="CustomShape 372"/>
            <p:cNvSpPr/>
            <p:nvPr/>
          </p:nvSpPr>
          <p:spPr>
            <a:xfrm flipH="1">
              <a:off x="10530360" y="5319360"/>
              <a:ext cx="826560" cy="724320"/>
            </a:xfrm>
            <a:custGeom>
              <a:avLst/>
              <a:gdLst/>
              <a:ahLst/>
              <a:cxnLst/>
              <a:rect l="l" t="t"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p:spPr>
          <p:style>
            <a:lnRef idx="0">
              <a:scrgbClr r="0" g="0" b="0"/>
            </a:lnRef>
            <a:fillRef idx="0">
              <a:scrgbClr r="0" g="0" b="0"/>
            </a:fillRef>
            <a:effectRef idx="0">
              <a:scrgbClr r="0" g="0" b="0"/>
            </a:effectRef>
            <a:fontRef idx="minor"/>
          </p:style>
        </p:sp>
        <p:sp>
          <p:nvSpPr>
            <p:cNvPr id="1070" name="CustomShape 373"/>
            <p:cNvSpPr/>
            <p:nvPr/>
          </p:nvSpPr>
          <p:spPr>
            <a:xfrm flipH="1">
              <a:off x="11033640" y="4800600"/>
              <a:ext cx="1156320" cy="1440360"/>
            </a:xfrm>
            <a:custGeom>
              <a:avLst/>
              <a:gdLst/>
              <a:ahLst/>
              <a:cxnLst/>
              <a:rect l="l" t="t"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071" name="CustomShape 374"/>
            <p:cNvSpPr/>
            <p:nvPr/>
          </p:nvSpPr>
          <p:spPr>
            <a:xfrm flipH="1">
              <a:off x="11086560" y="5055120"/>
              <a:ext cx="1102680" cy="1198080"/>
            </a:xfrm>
            <a:custGeom>
              <a:avLst/>
              <a:gdLst/>
              <a:ahLst/>
              <a:cxnLst/>
              <a:rect l="l" t="t"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p:spPr>
          <p:style>
            <a:lnRef idx="0">
              <a:scrgbClr r="0" g="0" b="0"/>
            </a:lnRef>
            <a:fillRef idx="0">
              <a:scrgbClr r="0" g="0" b="0"/>
            </a:fillRef>
            <a:effectRef idx="0">
              <a:scrgbClr r="0" g="0" b="0"/>
            </a:effectRef>
            <a:fontRef idx="minor"/>
          </p:style>
        </p:sp>
        <p:sp>
          <p:nvSpPr>
            <p:cNvPr id="1072" name="CustomShape 375"/>
            <p:cNvSpPr/>
            <p:nvPr/>
          </p:nvSpPr>
          <p:spPr>
            <a:xfrm flipH="1">
              <a:off x="11102760" y="5144760"/>
              <a:ext cx="396720" cy="925200"/>
            </a:xfrm>
            <a:custGeom>
              <a:avLst/>
              <a:gdLst/>
              <a:ahLst/>
              <a:cxnLst/>
              <a:rect l="l" t="t"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p:spPr>
          <p:style>
            <a:lnRef idx="0">
              <a:scrgbClr r="0" g="0" b="0"/>
            </a:lnRef>
            <a:fillRef idx="0">
              <a:scrgbClr r="0" g="0" b="0"/>
            </a:fillRef>
            <a:effectRef idx="0">
              <a:scrgbClr r="0" g="0" b="0"/>
            </a:effectRef>
            <a:fontRef idx="minor"/>
          </p:style>
        </p:sp>
        <p:sp>
          <p:nvSpPr>
            <p:cNvPr id="1073" name="CustomShape 376"/>
            <p:cNvSpPr/>
            <p:nvPr/>
          </p:nvSpPr>
          <p:spPr>
            <a:xfrm flipH="1">
              <a:off x="11309760" y="5241240"/>
              <a:ext cx="248400" cy="804600"/>
            </a:xfrm>
            <a:custGeom>
              <a:avLst/>
              <a:gdLst/>
              <a:ahLst/>
              <a:cxnLst/>
              <a:rect l="l" t="t"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p:spPr>
          <p:style>
            <a:lnRef idx="0">
              <a:scrgbClr r="0" g="0" b="0"/>
            </a:lnRef>
            <a:fillRef idx="0">
              <a:scrgbClr r="0" g="0" b="0"/>
            </a:fillRef>
            <a:effectRef idx="0">
              <a:scrgbClr r="0" g="0" b="0"/>
            </a:effectRef>
            <a:fontRef idx="minor"/>
          </p:style>
        </p:sp>
        <p:sp>
          <p:nvSpPr>
            <p:cNvPr id="1074" name="CustomShape 377"/>
            <p:cNvSpPr/>
            <p:nvPr/>
          </p:nvSpPr>
          <p:spPr>
            <a:xfrm flipH="1">
              <a:off x="11879280" y="5245920"/>
              <a:ext cx="163080" cy="852840"/>
            </a:xfrm>
            <a:custGeom>
              <a:avLst/>
              <a:gdLst/>
              <a:ahLst/>
              <a:cxnLst/>
              <a:rect l="l" t="t"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p:spPr>
          <p:style>
            <a:lnRef idx="0">
              <a:scrgbClr r="0" g="0" b="0"/>
            </a:lnRef>
            <a:fillRef idx="0">
              <a:scrgbClr r="0" g="0" b="0"/>
            </a:fillRef>
            <a:effectRef idx="0">
              <a:scrgbClr r="0" g="0" b="0"/>
            </a:effectRef>
            <a:fontRef idx="minor"/>
          </p:style>
        </p:sp>
        <p:sp>
          <p:nvSpPr>
            <p:cNvPr id="1075" name="CustomShape 378"/>
            <p:cNvSpPr/>
            <p:nvPr/>
          </p:nvSpPr>
          <p:spPr>
            <a:xfrm flipH="1">
              <a:off x="11505240" y="4924440"/>
              <a:ext cx="439200" cy="280440"/>
            </a:xfrm>
            <a:custGeom>
              <a:avLst/>
              <a:gdLst/>
              <a:ahLst/>
              <a:cxnLst/>
              <a:rect l="l" t="t"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p:spPr>
          <p:style>
            <a:lnRef idx="0">
              <a:scrgbClr r="0" g="0" b="0"/>
            </a:lnRef>
            <a:fillRef idx="0">
              <a:scrgbClr r="0" g="0" b="0"/>
            </a:fillRef>
            <a:effectRef idx="0">
              <a:scrgbClr r="0" g="0" b="0"/>
            </a:effectRef>
            <a:fontRef idx="minor"/>
          </p:style>
        </p:sp>
        <p:sp>
          <p:nvSpPr>
            <p:cNvPr id="1076" name="CustomShape 379"/>
            <p:cNvSpPr/>
            <p:nvPr/>
          </p:nvSpPr>
          <p:spPr>
            <a:xfrm flipH="1">
              <a:off x="11605320" y="4924440"/>
              <a:ext cx="372600" cy="313200"/>
            </a:xfrm>
            <a:custGeom>
              <a:avLst/>
              <a:gdLst/>
              <a:ahLst/>
              <a:cxnLst/>
              <a:rect l="l" t="t"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p:spPr>
          <p:style>
            <a:lnRef idx="0">
              <a:scrgbClr r="0" g="0" b="0"/>
            </a:lnRef>
            <a:fillRef idx="0">
              <a:scrgbClr r="0" g="0" b="0"/>
            </a:fillRef>
            <a:effectRef idx="0">
              <a:scrgbClr r="0" g="0" b="0"/>
            </a:effectRef>
            <a:fontRef idx="minor"/>
          </p:style>
        </p:sp>
        <p:sp>
          <p:nvSpPr>
            <p:cNvPr id="1077" name="CustomShape 380"/>
            <p:cNvSpPr/>
            <p:nvPr/>
          </p:nvSpPr>
          <p:spPr>
            <a:xfrm flipH="1">
              <a:off x="9190800" y="5751360"/>
              <a:ext cx="1245240" cy="1116000"/>
            </a:xfrm>
            <a:custGeom>
              <a:avLst/>
              <a:gdLst/>
              <a:ahLst/>
              <a:cxnLst/>
              <a:rect l="l" t="t"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078" name="CustomShape 381"/>
            <p:cNvSpPr/>
            <p:nvPr/>
          </p:nvSpPr>
          <p:spPr>
            <a:xfrm flipH="1">
              <a:off x="9199080" y="5948640"/>
              <a:ext cx="1087200" cy="918360"/>
            </a:xfrm>
            <a:custGeom>
              <a:avLst/>
              <a:gdLst/>
              <a:ahLst/>
              <a:cxnLst/>
              <a:rect l="l" t="t"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p:spPr>
          <p:style>
            <a:lnRef idx="0">
              <a:scrgbClr r="0" g="0" b="0"/>
            </a:lnRef>
            <a:fillRef idx="0">
              <a:scrgbClr r="0" g="0" b="0"/>
            </a:fillRef>
            <a:effectRef idx="0">
              <a:scrgbClr r="0" g="0" b="0"/>
            </a:effectRef>
            <a:fontRef idx="minor"/>
          </p:style>
        </p:sp>
        <p:sp>
          <p:nvSpPr>
            <p:cNvPr id="1079" name="CustomShape 382"/>
            <p:cNvSpPr/>
            <p:nvPr/>
          </p:nvSpPr>
          <p:spPr>
            <a:xfrm flipH="1">
              <a:off x="9895680" y="6116400"/>
              <a:ext cx="110520" cy="684000"/>
            </a:xfrm>
            <a:custGeom>
              <a:avLst/>
              <a:gdLst/>
              <a:ahLst/>
              <a:cxnLst/>
              <a:rect l="l" t="t"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p:spPr>
          <p:style>
            <a:lnRef idx="0">
              <a:scrgbClr r="0" g="0" b="0"/>
            </a:lnRef>
            <a:fillRef idx="0">
              <a:scrgbClr r="0" g="0" b="0"/>
            </a:fillRef>
            <a:effectRef idx="0">
              <a:scrgbClr r="0" g="0" b="0"/>
            </a:effectRef>
            <a:fontRef idx="minor"/>
          </p:style>
        </p:sp>
        <p:sp>
          <p:nvSpPr>
            <p:cNvPr id="1080" name="CustomShape 383"/>
            <p:cNvSpPr/>
            <p:nvPr/>
          </p:nvSpPr>
          <p:spPr>
            <a:xfrm flipH="1">
              <a:off x="9458280" y="6300720"/>
              <a:ext cx="144360" cy="507240"/>
            </a:xfrm>
            <a:custGeom>
              <a:avLst/>
              <a:gdLst/>
              <a:ahLst/>
              <a:cxnLst/>
              <a:rect l="l" t="t"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p:spPr>
          <p:style>
            <a:lnRef idx="0">
              <a:scrgbClr r="0" g="0" b="0"/>
            </a:lnRef>
            <a:fillRef idx="0">
              <a:scrgbClr r="0" g="0" b="0"/>
            </a:fillRef>
            <a:effectRef idx="0">
              <a:scrgbClr r="0" g="0" b="0"/>
            </a:effectRef>
            <a:fontRef idx="minor"/>
          </p:style>
        </p:sp>
        <p:sp>
          <p:nvSpPr>
            <p:cNvPr id="1081" name="CustomShape 384"/>
            <p:cNvSpPr/>
            <p:nvPr/>
          </p:nvSpPr>
          <p:spPr>
            <a:xfrm flipH="1">
              <a:off x="9510480" y="5802840"/>
              <a:ext cx="447120" cy="300240"/>
            </a:xfrm>
            <a:custGeom>
              <a:avLst/>
              <a:gdLst/>
              <a:ahLst/>
              <a:cxnLst/>
              <a:rect l="l" t="t"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p:spPr>
          <p:style>
            <a:lnRef idx="0">
              <a:scrgbClr r="0" g="0" b="0"/>
            </a:lnRef>
            <a:fillRef idx="0">
              <a:scrgbClr r="0" g="0" b="0"/>
            </a:fillRef>
            <a:effectRef idx="0">
              <a:scrgbClr r="0" g="0" b="0"/>
            </a:effectRef>
            <a:fontRef idx="minor"/>
          </p:style>
        </p:sp>
        <p:sp>
          <p:nvSpPr>
            <p:cNvPr id="1082" name="CustomShape 385"/>
            <p:cNvSpPr/>
            <p:nvPr/>
          </p:nvSpPr>
          <p:spPr>
            <a:xfrm flipH="1">
              <a:off x="9227880" y="6144840"/>
              <a:ext cx="256320" cy="710280"/>
            </a:xfrm>
            <a:custGeom>
              <a:avLst/>
              <a:gdLst/>
              <a:ahLst/>
              <a:cxnLst/>
              <a:rect l="l" t="t"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p:spPr>
          <p:style>
            <a:lnRef idx="0">
              <a:scrgbClr r="0" g="0" b="0"/>
            </a:lnRef>
            <a:fillRef idx="0">
              <a:scrgbClr r="0" g="0" b="0"/>
            </a:fillRef>
            <a:effectRef idx="0">
              <a:scrgbClr r="0" g="0" b="0"/>
            </a:effectRef>
            <a:fontRef idx="minor"/>
          </p:style>
        </p:sp>
        <p:sp>
          <p:nvSpPr>
            <p:cNvPr id="1083" name="CustomShape 386"/>
            <p:cNvSpPr/>
            <p:nvPr/>
          </p:nvSpPr>
          <p:spPr>
            <a:xfrm flipH="1">
              <a:off x="10026000" y="6044040"/>
              <a:ext cx="302400" cy="815400"/>
            </a:xfrm>
            <a:custGeom>
              <a:avLst/>
              <a:gdLst/>
              <a:ahLst/>
              <a:cxnLst/>
              <a:rect l="l" t="t"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p:spPr>
          <p:style>
            <a:lnRef idx="0">
              <a:scrgbClr r="0" g="0" b="0"/>
            </a:lnRef>
            <a:fillRef idx="0">
              <a:scrgbClr r="0" g="0" b="0"/>
            </a:fillRef>
            <a:effectRef idx="0">
              <a:scrgbClr r="0" g="0" b="0"/>
            </a:effectRef>
            <a:fontRef idx="minor"/>
          </p:style>
        </p:sp>
        <p:sp>
          <p:nvSpPr>
            <p:cNvPr id="1084" name="CustomShape 387"/>
            <p:cNvSpPr/>
            <p:nvPr/>
          </p:nvSpPr>
          <p:spPr>
            <a:xfrm flipH="1">
              <a:off x="10517400" y="5373000"/>
              <a:ext cx="255240" cy="600480"/>
            </a:xfrm>
            <a:custGeom>
              <a:avLst/>
              <a:gdLst/>
              <a:ahLst/>
              <a:cxnLst/>
              <a:rect l="l" t="t"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p:spPr>
          <p:style>
            <a:lnRef idx="0">
              <a:scrgbClr r="0" g="0" b="0"/>
            </a:lnRef>
            <a:fillRef idx="0">
              <a:scrgbClr r="0" g="0" b="0"/>
            </a:fillRef>
            <a:effectRef idx="0">
              <a:scrgbClr r="0" g="0" b="0"/>
            </a:effectRef>
            <a:fontRef idx="minor"/>
          </p:style>
        </p:sp>
        <p:sp>
          <p:nvSpPr>
            <p:cNvPr id="1085" name="CustomShape 388"/>
            <p:cNvSpPr/>
            <p:nvPr/>
          </p:nvSpPr>
          <p:spPr>
            <a:xfrm flipH="1">
              <a:off x="10763280" y="5433120"/>
              <a:ext cx="100440" cy="511560"/>
            </a:xfrm>
            <a:custGeom>
              <a:avLst/>
              <a:gdLst/>
              <a:ahLst/>
              <a:cxnLst/>
              <a:rect l="l" t="t"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p:spPr>
          <p:style>
            <a:lnRef idx="0">
              <a:scrgbClr r="0" g="0" b="0"/>
            </a:lnRef>
            <a:fillRef idx="0">
              <a:scrgbClr r="0" g="0" b="0"/>
            </a:fillRef>
            <a:effectRef idx="0">
              <a:scrgbClr r="0" g="0" b="0"/>
            </a:effectRef>
            <a:fontRef idx="minor"/>
          </p:style>
        </p:sp>
        <p:sp>
          <p:nvSpPr>
            <p:cNvPr id="1086" name="CustomShape 389"/>
            <p:cNvSpPr/>
            <p:nvPr/>
          </p:nvSpPr>
          <p:spPr>
            <a:xfrm flipH="1">
              <a:off x="9854280" y="5321520"/>
              <a:ext cx="2335320" cy="1545840"/>
            </a:xfrm>
            <a:custGeom>
              <a:avLst/>
              <a:gdLst/>
              <a:ahLst/>
              <a:cxnLst/>
              <a:rect l="l" t="t"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087" name="CustomShape 390"/>
            <p:cNvSpPr/>
            <p:nvPr/>
          </p:nvSpPr>
          <p:spPr>
            <a:xfrm flipH="1">
              <a:off x="9867960" y="5730480"/>
              <a:ext cx="2322000" cy="1136520"/>
            </a:xfrm>
            <a:custGeom>
              <a:avLst/>
              <a:gdLst/>
              <a:ahLst/>
              <a:cxnLst/>
              <a:rect l="l" t="t"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p:spPr>
          <p:style>
            <a:lnRef idx="0">
              <a:scrgbClr r="0" g="0" b="0"/>
            </a:lnRef>
            <a:fillRef idx="0">
              <a:scrgbClr r="0" g="0" b="0"/>
            </a:fillRef>
            <a:effectRef idx="0">
              <a:scrgbClr r="0" g="0" b="0"/>
            </a:effectRef>
            <a:fontRef idx="minor"/>
          </p:style>
        </p:sp>
        <p:sp>
          <p:nvSpPr>
            <p:cNvPr id="1088" name="CustomShape 391"/>
            <p:cNvSpPr/>
            <p:nvPr/>
          </p:nvSpPr>
          <p:spPr>
            <a:xfrm flipH="1">
              <a:off x="10716120" y="5422320"/>
              <a:ext cx="1299960" cy="720000"/>
            </a:xfrm>
            <a:custGeom>
              <a:avLst/>
              <a:gdLst/>
              <a:ahLst/>
              <a:cxnLst/>
              <a:rect l="l" t="t"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p:spPr>
          <p:style>
            <a:lnRef idx="0">
              <a:scrgbClr r="0" g="0" b="0"/>
            </a:lnRef>
            <a:fillRef idx="0">
              <a:scrgbClr r="0" g="0" b="0"/>
            </a:fillRef>
            <a:effectRef idx="0">
              <a:scrgbClr r="0" g="0" b="0"/>
            </a:effectRef>
            <a:fontRef idx="minor"/>
          </p:style>
        </p:sp>
        <p:sp>
          <p:nvSpPr>
            <p:cNvPr id="1089" name="CustomShape 392"/>
            <p:cNvSpPr/>
            <p:nvPr/>
          </p:nvSpPr>
          <p:spPr>
            <a:xfrm flipH="1">
              <a:off x="9971280" y="5935320"/>
              <a:ext cx="621360" cy="931680"/>
            </a:xfrm>
            <a:custGeom>
              <a:avLst/>
              <a:gdLst/>
              <a:ahLst/>
              <a:cxnLst/>
              <a:rect l="l" t="t"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090" name="CustomShape 393"/>
            <p:cNvSpPr/>
            <p:nvPr/>
          </p:nvSpPr>
          <p:spPr>
            <a:xfrm flipH="1">
              <a:off x="11429280" y="5437800"/>
              <a:ext cx="111600" cy="409680"/>
            </a:xfrm>
            <a:custGeom>
              <a:avLst/>
              <a:gdLst/>
              <a:ahLst/>
              <a:cxnLst/>
              <a:rect l="l" t="t"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p:spPr>
          <p:style>
            <a:lnRef idx="0">
              <a:scrgbClr r="0" g="0" b="0"/>
            </a:lnRef>
            <a:fillRef idx="0">
              <a:scrgbClr r="0" g="0" b="0"/>
            </a:fillRef>
            <a:effectRef idx="0">
              <a:scrgbClr r="0" g="0" b="0"/>
            </a:effectRef>
            <a:fontRef idx="minor"/>
          </p:style>
        </p:sp>
        <p:sp>
          <p:nvSpPr>
            <p:cNvPr id="1091" name="CustomShape 394"/>
            <p:cNvSpPr/>
            <p:nvPr/>
          </p:nvSpPr>
          <p:spPr>
            <a:xfrm flipH="1">
              <a:off x="10778400" y="6144840"/>
              <a:ext cx="318600" cy="722160"/>
            </a:xfrm>
            <a:custGeom>
              <a:avLst/>
              <a:gdLst/>
              <a:ahLst/>
              <a:cxnLst/>
              <a:rect l="l" t="t"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092" name="CustomShape 395"/>
            <p:cNvSpPr/>
            <p:nvPr/>
          </p:nvSpPr>
          <p:spPr>
            <a:xfrm flipH="1">
              <a:off x="10737720" y="6121800"/>
              <a:ext cx="398880" cy="745200"/>
            </a:xfrm>
            <a:custGeom>
              <a:avLst/>
              <a:gdLst/>
              <a:ahLst/>
              <a:cxnLst/>
              <a:rect l="l" t="t"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093" name="CustomShape 396"/>
            <p:cNvSpPr/>
            <p:nvPr/>
          </p:nvSpPr>
          <p:spPr>
            <a:xfrm flipH="1">
              <a:off x="11887920" y="6186600"/>
              <a:ext cx="302400" cy="680400"/>
            </a:xfrm>
            <a:custGeom>
              <a:avLst/>
              <a:gdLst/>
              <a:ahLst/>
              <a:cxnLst/>
              <a:rect l="l" t="t"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094" name="CustomShape 397"/>
            <p:cNvSpPr/>
            <p:nvPr/>
          </p:nvSpPr>
          <p:spPr>
            <a:xfrm flipH="1">
              <a:off x="11845440" y="6165720"/>
              <a:ext cx="343800" cy="701280"/>
            </a:xfrm>
            <a:custGeom>
              <a:avLst/>
              <a:gdLst/>
              <a:ahLst/>
              <a:cxnLst/>
              <a:rect l="l" t="t"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095" name="CustomShape 398"/>
            <p:cNvSpPr/>
            <p:nvPr/>
          </p:nvSpPr>
          <p:spPr>
            <a:xfrm flipH="1">
              <a:off x="11221560" y="5490360"/>
              <a:ext cx="62280" cy="307800"/>
            </a:xfrm>
            <a:custGeom>
              <a:avLst/>
              <a:gdLst/>
              <a:ahLst/>
              <a:cxnLst/>
              <a:rect l="l" t="t"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p:spPr>
          <p:style>
            <a:lnRef idx="0">
              <a:scrgbClr r="0" g="0" b="0"/>
            </a:lnRef>
            <a:fillRef idx="0">
              <a:scrgbClr r="0" g="0" b="0"/>
            </a:fillRef>
            <a:effectRef idx="0">
              <a:scrgbClr r="0" g="0" b="0"/>
            </a:effectRef>
            <a:fontRef idx="minor"/>
          </p:style>
        </p:sp>
        <p:sp>
          <p:nvSpPr>
            <p:cNvPr id="1096" name="CustomShape 399"/>
            <p:cNvSpPr/>
            <p:nvPr/>
          </p:nvSpPr>
          <p:spPr>
            <a:xfrm flipH="1">
              <a:off x="9631440" y="6251400"/>
              <a:ext cx="1040040" cy="615960"/>
            </a:xfrm>
            <a:custGeom>
              <a:avLst/>
              <a:gdLst/>
              <a:ahLst/>
              <a:cxnLst/>
              <a:rect l="l" t="t"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097" name="CustomShape 400"/>
            <p:cNvSpPr/>
            <p:nvPr/>
          </p:nvSpPr>
          <p:spPr>
            <a:xfrm flipH="1">
              <a:off x="9882720" y="6391440"/>
              <a:ext cx="509400" cy="131040"/>
            </a:xfrm>
            <a:custGeom>
              <a:avLst/>
              <a:gdLst/>
              <a:ahLst/>
              <a:cxnLst/>
              <a:rect l="l" t="t"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p:spPr>
          <p:style>
            <a:lnRef idx="0">
              <a:scrgbClr r="0" g="0" b="0"/>
            </a:lnRef>
            <a:fillRef idx="0">
              <a:scrgbClr r="0" g="0" b="0"/>
            </a:fillRef>
            <a:effectRef idx="0">
              <a:scrgbClr r="0" g="0" b="0"/>
            </a:effectRef>
            <a:fontRef idx="minor"/>
          </p:style>
        </p:sp>
        <p:sp>
          <p:nvSpPr>
            <p:cNvPr id="1098" name="CustomShape 401"/>
            <p:cNvSpPr/>
            <p:nvPr/>
          </p:nvSpPr>
          <p:spPr>
            <a:xfrm flipH="1">
              <a:off x="9640080" y="6380640"/>
              <a:ext cx="973440" cy="502920"/>
            </a:xfrm>
            <a:custGeom>
              <a:avLst/>
              <a:gdLst/>
              <a:ahLst/>
              <a:cxnLst/>
              <a:rect l="l" t="t"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p:spPr>
          <p:style>
            <a:lnRef idx="0">
              <a:scrgbClr r="0" g="0" b="0"/>
            </a:lnRef>
            <a:fillRef idx="0">
              <a:scrgbClr r="0" g="0" b="0"/>
            </a:fillRef>
            <a:effectRef idx="0">
              <a:scrgbClr r="0" g="0" b="0"/>
            </a:effectRef>
            <a:fontRef idx="minor"/>
          </p:style>
        </p:sp>
        <p:sp>
          <p:nvSpPr>
            <p:cNvPr id="1099" name="CustomShape 402"/>
            <p:cNvSpPr/>
            <p:nvPr/>
          </p:nvSpPr>
          <p:spPr>
            <a:xfrm flipH="1">
              <a:off x="9676080" y="6414480"/>
              <a:ext cx="952560" cy="463320"/>
            </a:xfrm>
            <a:custGeom>
              <a:avLst/>
              <a:gdLst/>
              <a:ahLst/>
              <a:cxnLst/>
              <a:rect l="l" t="t"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p:spPr>
          <p:style>
            <a:lnRef idx="0">
              <a:scrgbClr r="0" g="0" b="0"/>
            </a:lnRef>
            <a:fillRef idx="0">
              <a:scrgbClr r="0" g="0" b="0"/>
            </a:fillRef>
            <a:effectRef idx="0">
              <a:scrgbClr r="0" g="0" b="0"/>
            </a:effectRef>
            <a:fontRef idx="minor"/>
          </p:style>
        </p:sp>
        <p:sp>
          <p:nvSpPr>
            <p:cNvPr id="1100" name="CustomShape 403"/>
            <p:cNvSpPr/>
            <p:nvPr/>
          </p:nvSpPr>
          <p:spPr>
            <a:xfrm flipH="1">
              <a:off x="10022040" y="6310440"/>
              <a:ext cx="238680" cy="238680"/>
            </a:xfrm>
            <a:custGeom>
              <a:avLst/>
              <a:gdLst/>
              <a:ahLst/>
              <a:cxnLst/>
              <a:rect l="l" t="t"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1101" name="CustomShape 404"/>
            <p:cNvSpPr/>
            <p:nvPr/>
          </p:nvSpPr>
          <p:spPr>
            <a:xfrm flipH="1">
              <a:off x="10002240" y="6323760"/>
              <a:ext cx="255240" cy="233280"/>
            </a:xfrm>
            <a:custGeom>
              <a:avLst/>
              <a:gdLst/>
              <a:ahLst/>
              <a:cxnLst/>
              <a:rect l="l" t="t"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p:spPr>
          <p:style>
            <a:lnRef idx="0">
              <a:scrgbClr r="0" g="0" b="0"/>
            </a:lnRef>
            <a:fillRef idx="0">
              <a:scrgbClr r="0" g="0" b="0"/>
            </a:fillRef>
            <a:effectRef idx="0">
              <a:scrgbClr r="0" g="0" b="0"/>
            </a:effectRef>
            <a:fontRef idx="minor"/>
          </p:style>
        </p:sp>
        <p:sp>
          <p:nvSpPr>
            <p:cNvPr id="1102" name="CustomShape 405"/>
            <p:cNvSpPr/>
            <p:nvPr/>
          </p:nvSpPr>
          <p:spPr>
            <a:xfrm flipH="1">
              <a:off x="10724760" y="5769720"/>
              <a:ext cx="555480" cy="182880"/>
            </a:xfrm>
            <a:custGeom>
              <a:avLst/>
              <a:gdLst/>
              <a:ahLst/>
              <a:cxnLst/>
              <a:rect l="l" t="t"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p:spPr>
          <p:style>
            <a:lnRef idx="0">
              <a:scrgbClr r="0" g="0" b="0"/>
            </a:lnRef>
            <a:fillRef idx="0">
              <a:scrgbClr r="0" g="0" b="0"/>
            </a:fillRef>
            <a:effectRef idx="0">
              <a:scrgbClr r="0" g="0" b="0"/>
            </a:effectRef>
            <a:fontRef idx="minor"/>
          </p:style>
        </p:sp>
      </p:grpSp>
      <p:grpSp>
        <p:nvGrpSpPr>
          <p:cNvPr id="1103" name="Group 406"/>
          <p:cNvGrpSpPr/>
          <p:nvPr/>
        </p:nvGrpSpPr>
        <p:grpSpPr>
          <a:xfrm>
            <a:off x="-1440" y="3799440"/>
            <a:ext cx="4385880" cy="3084120"/>
            <a:chOff x="-1440" y="3799440"/>
            <a:chExt cx="4385880" cy="3084120"/>
          </a:xfrm>
        </p:grpSpPr>
        <p:grpSp>
          <p:nvGrpSpPr>
            <p:cNvPr id="1104" name="Group 407"/>
            <p:cNvGrpSpPr/>
            <p:nvPr/>
          </p:nvGrpSpPr>
          <p:grpSpPr>
            <a:xfrm>
              <a:off x="0" y="3799440"/>
              <a:ext cx="3538800" cy="3076560"/>
              <a:chOff x="0" y="3799440"/>
              <a:chExt cx="3538800" cy="3076560"/>
            </a:xfrm>
          </p:grpSpPr>
          <p:sp>
            <p:nvSpPr>
              <p:cNvPr id="1105" name="CustomShape 408"/>
              <p:cNvSpPr/>
              <p:nvPr/>
            </p:nvSpPr>
            <p:spPr>
              <a:xfrm>
                <a:off x="1255320" y="3946320"/>
                <a:ext cx="1068480" cy="1118520"/>
              </a:xfrm>
              <a:custGeom>
                <a:avLst/>
                <a:gdLst/>
                <a:ahLst/>
                <a:cxnLst/>
                <a:rect l="l" t="t"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06" name="CustomShape 409"/>
              <p:cNvSpPr/>
              <p:nvPr/>
            </p:nvSpPr>
            <p:spPr>
              <a:xfrm>
                <a:off x="1176840" y="4077720"/>
                <a:ext cx="1102680" cy="994680"/>
              </a:xfrm>
              <a:custGeom>
                <a:avLst/>
                <a:gdLst/>
                <a:ahLst/>
                <a:cxnLst/>
                <a:rect l="l" t="t"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p:spPr>
            <p:style>
              <a:lnRef idx="0">
                <a:scrgbClr r="0" g="0" b="0"/>
              </a:lnRef>
              <a:fillRef idx="0">
                <a:scrgbClr r="0" g="0" b="0"/>
              </a:fillRef>
              <a:effectRef idx="0">
                <a:scrgbClr r="0" g="0" b="0"/>
              </a:effectRef>
              <a:fontRef idx="minor"/>
            </p:style>
          </p:sp>
          <p:sp>
            <p:nvSpPr>
              <p:cNvPr id="1107" name="CustomShape 410"/>
              <p:cNvSpPr/>
              <p:nvPr/>
            </p:nvSpPr>
            <p:spPr>
              <a:xfrm>
                <a:off x="1938960" y="4156920"/>
                <a:ext cx="324360" cy="763920"/>
              </a:xfrm>
              <a:custGeom>
                <a:avLst/>
                <a:gdLst/>
                <a:ahLst/>
                <a:cxnLst/>
                <a:rect l="l" t="t"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1108" name="CustomShape 411"/>
              <p:cNvSpPr/>
              <p:nvPr/>
            </p:nvSpPr>
            <p:spPr>
              <a:xfrm>
                <a:off x="1891440" y="4236480"/>
                <a:ext cx="200520" cy="665640"/>
              </a:xfrm>
              <a:custGeom>
                <a:avLst/>
                <a:gdLst/>
                <a:ahLst/>
                <a:cxnLst/>
                <a:rect l="l" t="t"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1109" name="CustomShape 412"/>
              <p:cNvSpPr/>
              <p:nvPr/>
            </p:nvSpPr>
            <p:spPr>
              <a:xfrm>
                <a:off x="1567440" y="3962520"/>
                <a:ext cx="414720" cy="259200"/>
              </a:xfrm>
              <a:custGeom>
                <a:avLst/>
                <a:gdLst/>
                <a:ahLst/>
                <a:cxnLst/>
                <a:rect l="l" t="t"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1110" name="CustomShape 413"/>
              <p:cNvSpPr/>
              <p:nvPr/>
            </p:nvSpPr>
            <p:spPr>
              <a:xfrm>
                <a:off x="1536840" y="3962520"/>
                <a:ext cx="353160" cy="289440"/>
              </a:xfrm>
              <a:custGeom>
                <a:avLst/>
                <a:gdLst/>
                <a:ahLst/>
                <a:cxnLst/>
                <a:rect l="l" t="t"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p:spPr>
            <p:style>
              <a:lnRef idx="0">
                <a:scrgbClr r="0" g="0" b="0"/>
              </a:lnRef>
              <a:fillRef idx="0">
                <a:scrgbClr r="0" g="0" b="0"/>
              </a:fillRef>
              <a:effectRef idx="0">
                <a:scrgbClr r="0" g="0" b="0"/>
              </a:effectRef>
              <a:fontRef idx="minor"/>
            </p:style>
          </p:sp>
          <p:sp>
            <p:nvSpPr>
              <p:cNvPr id="1111" name="CustomShape 414"/>
              <p:cNvSpPr/>
              <p:nvPr/>
            </p:nvSpPr>
            <p:spPr>
              <a:xfrm>
                <a:off x="24480" y="3925080"/>
                <a:ext cx="1471680" cy="1215000"/>
              </a:xfrm>
              <a:custGeom>
                <a:avLst/>
                <a:gdLst/>
                <a:ahLst/>
                <a:cxnLst/>
                <a:rect l="l" t="t"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p:spPr>
            <p:style>
              <a:lnRef idx="0">
                <a:scrgbClr r="0" g="0" b="0"/>
              </a:lnRef>
              <a:fillRef idx="0">
                <a:scrgbClr r="0" g="0" b="0"/>
              </a:fillRef>
              <a:effectRef idx="0">
                <a:scrgbClr r="0" g="0" b="0"/>
              </a:effectRef>
              <a:fontRef idx="minor"/>
            </p:style>
          </p:sp>
          <p:sp>
            <p:nvSpPr>
              <p:cNvPr id="1112" name="CustomShape 415"/>
              <p:cNvSpPr/>
              <p:nvPr/>
            </p:nvSpPr>
            <p:spPr>
              <a:xfrm>
                <a:off x="75240" y="4060800"/>
                <a:ext cx="506880" cy="939600"/>
              </a:xfrm>
              <a:custGeom>
                <a:avLst/>
                <a:gdLst/>
                <a:ahLst/>
                <a:cxnLst/>
                <a:rect l="l" t="t"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1113" name="CustomShape 416"/>
              <p:cNvSpPr/>
              <p:nvPr/>
            </p:nvSpPr>
            <p:spPr>
              <a:xfrm>
                <a:off x="944280" y="4128480"/>
                <a:ext cx="159480" cy="847440"/>
              </a:xfrm>
              <a:custGeom>
                <a:avLst/>
                <a:gdLst/>
                <a:ahLst/>
                <a:cxnLst/>
                <a:rect l="l" t="t"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p:spPr>
            <p:style>
              <a:lnRef idx="0">
                <a:scrgbClr r="0" g="0" b="0"/>
              </a:lnRef>
              <a:fillRef idx="0">
                <a:scrgbClr r="0" g="0" b="0"/>
              </a:fillRef>
              <a:effectRef idx="0">
                <a:scrgbClr r="0" g="0" b="0"/>
              </a:effectRef>
              <a:fontRef idx="minor"/>
            </p:style>
          </p:sp>
          <p:sp>
            <p:nvSpPr>
              <p:cNvPr id="1114" name="CustomShape 417"/>
              <p:cNvSpPr/>
              <p:nvPr/>
            </p:nvSpPr>
            <p:spPr>
              <a:xfrm>
                <a:off x="518760" y="3799440"/>
                <a:ext cx="439560" cy="286560"/>
              </a:xfrm>
              <a:custGeom>
                <a:avLst/>
                <a:gdLst/>
                <a:ahLst/>
                <a:cxnLst/>
                <a:rect l="l" t="t"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p:spPr>
            <p:style>
              <a:lnRef idx="0">
                <a:scrgbClr r="0" g="0" b="0"/>
              </a:lnRef>
              <a:fillRef idx="0">
                <a:scrgbClr r="0" g="0" b="0"/>
              </a:fillRef>
              <a:effectRef idx="0">
                <a:scrgbClr r="0" g="0" b="0"/>
              </a:effectRef>
              <a:fontRef idx="minor"/>
            </p:style>
          </p:sp>
          <p:sp>
            <p:nvSpPr>
              <p:cNvPr id="1115" name="CustomShape 418"/>
              <p:cNvSpPr/>
              <p:nvPr/>
            </p:nvSpPr>
            <p:spPr>
              <a:xfrm>
                <a:off x="582120" y="3814200"/>
                <a:ext cx="401760" cy="299160"/>
              </a:xfrm>
              <a:custGeom>
                <a:avLst/>
                <a:gdLst/>
                <a:ahLst/>
                <a:cxnLst/>
                <a:rect l="l" t="t"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p:spPr>
            <p:style>
              <a:lnRef idx="0">
                <a:scrgbClr r="0" g="0" b="0"/>
              </a:lnRef>
              <a:fillRef idx="0">
                <a:scrgbClr r="0" g="0" b="0"/>
              </a:fillRef>
              <a:effectRef idx="0">
                <a:scrgbClr r="0" g="0" b="0"/>
              </a:effectRef>
              <a:fontRef idx="minor"/>
            </p:style>
          </p:sp>
          <p:sp>
            <p:nvSpPr>
              <p:cNvPr id="1116" name="CustomShape 419"/>
              <p:cNvSpPr/>
              <p:nvPr/>
            </p:nvSpPr>
            <p:spPr>
              <a:xfrm>
                <a:off x="1656360" y="4132800"/>
                <a:ext cx="1597680" cy="1563840"/>
              </a:xfrm>
              <a:custGeom>
                <a:avLst/>
                <a:gdLst/>
                <a:ahLst/>
                <a:cxnLst/>
                <a:rect l="l" t="t"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17" name="CustomShape 420"/>
              <p:cNvSpPr/>
              <p:nvPr/>
            </p:nvSpPr>
            <p:spPr>
              <a:xfrm>
                <a:off x="1720080" y="4351680"/>
                <a:ext cx="1593720" cy="1357200"/>
              </a:xfrm>
              <a:custGeom>
                <a:avLst/>
                <a:gdLst/>
                <a:ahLst/>
                <a:cxnLst/>
                <a:rect l="l" t="t"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p:spPr>
            <p:style>
              <a:lnRef idx="0">
                <a:scrgbClr r="0" g="0" b="0"/>
              </a:lnRef>
              <a:fillRef idx="0">
                <a:scrgbClr r="0" g="0" b="0"/>
              </a:fillRef>
              <a:effectRef idx="0">
                <a:scrgbClr r="0" g="0" b="0"/>
              </a:effectRef>
              <a:fontRef idx="minor"/>
            </p:style>
          </p:sp>
          <p:sp>
            <p:nvSpPr>
              <p:cNvPr id="1118" name="CustomShape 421"/>
              <p:cNvSpPr/>
              <p:nvPr/>
            </p:nvSpPr>
            <p:spPr>
              <a:xfrm>
                <a:off x="2063160" y="4161240"/>
                <a:ext cx="737640" cy="399240"/>
              </a:xfrm>
              <a:custGeom>
                <a:avLst/>
                <a:gdLst/>
                <a:ahLst/>
                <a:cxnLst/>
                <a:rect l="l" t="t"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p:spPr>
            <p:style>
              <a:lnRef idx="0">
                <a:scrgbClr r="0" g="0" b="0"/>
              </a:lnRef>
              <a:fillRef idx="0">
                <a:scrgbClr r="0" g="0" b="0"/>
              </a:fillRef>
              <a:effectRef idx="0">
                <a:scrgbClr r="0" g="0" b="0"/>
              </a:effectRef>
              <a:fontRef idx="minor"/>
            </p:style>
          </p:sp>
          <p:sp>
            <p:nvSpPr>
              <p:cNvPr id="1119" name="CustomShape 422"/>
              <p:cNvSpPr/>
              <p:nvPr/>
            </p:nvSpPr>
            <p:spPr>
              <a:xfrm>
                <a:off x="2405880" y="4221720"/>
                <a:ext cx="41760" cy="200520"/>
              </a:xfrm>
              <a:custGeom>
                <a:avLst/>
                <a:gdLst/>
                <a:ahLst/>
                <a:cxnLst/>
                <a:rect l="l" t="t"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p:spPr>
            <p:style>
              <a:lnRef idx="0">
                <a:scrgbClr r="0" g="0" b="0"/>
              </a:lnRef>
              <a:fillRef idx="0">
                <a:scrgbClr r="0" g="0" b="0"/>
              </a:fillRef>
              <a:effectRef idx="0">
                <a:scrgbClr r="0" g="0" b="0"/>
              </a:effectRef>
              <a:fontRef idx="minor"/>
            </p:style>
          </p:sp>
          <p:sp>
            <p:nvSpPr>
              <p:cNvPr id="1120" name="CustomShape 423"/>
              <p:cNvSpPr/>
              <p:nvPr/>
            </p:nvSpPr>
            <p:spPr>
              <a:xfrm>
                <a:off x="2063160" y="4350600"/>
                <a:ext cx="259200" cy="81360"/>
              </a:xfrm>
              <a:custGeom>
                <a:avLst/>
                <a:gdLst/>
                <a:ahLst/>
                <a:cxnLst/>
                <a:rect l="l" t="t"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p:spPr>
            <p:style>
              <a:lnRef idx="0">
                <a:scrgbClr r="0" g="0" b="0"/>
              </a:lnRef>
              <a:fillRef idx="0">
                <a:scrgbClr r="0" g="0" b="0"/>
              </a:fillRef>
              <a:effectRef idx="0">
                <a:scrgbClr r="0" g="0" b="0"/>
              </a:effectRef>
              <a:fontRef idx="minor"/>
            </p:style>
          </p:sp>
          <p:sp>
            <p:nvSpPr>
              <p:cNvPr id="1121" name="CustomShape 424"/>
              <p:cNvSpPr/>
              <p:nvPr/>
            </p:nvSpPr>
            <p:spPr>
              <a:xfrm>
                <a:off x="2680200" y="4541040"/>
                <a:ext cx="290160" cy="964080"/>
              </a:xfrm>
              <a:custGeom>
                <a:avLst/>
                <a:gdLst/>
                <a:ahLst/>
                <a:cxnLst/>
                <a:rect l="l" t="t"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22" name="CustomShape 425"/>
              <p:cNvSpPr/>
              <p:nvPr/>
            </p:nvSpPr>
            <p:spPr>
              <a:xfrm>
                <a:off x="2671560" y="4536000"/>
                <a:ext cx="298800" cy="912600"/>
              </a:xfrm>
              <a:custGeom>
                <a:avLst/>
                <a:gdLst/>
                <a:ahLst/>
                <a:cxnLst/>
                <a:rect l="l" t="t"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123" name="CustomShape 426"/>
              <p:cNvSpPr/>
              <p:nvPr/>
            </p:nvSpPr>
            <p:spPr>
              <a:xfrm>
                <a:off x="2473920" y="4582440"/>
                <a:ext cx="287280" cy="831600"/>
              </a:xfrm>
              <a:custGeom>
                <a:avLst/>
                <a:gdLst/>
                <a:ahLst/>
                <a:cxnLst/>
                <a:rect l="l" t="t"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24" name="CustomShape 427"/>
              <p:cNvSpPr/>
              <p:nvPr/>
            </p:nvSpPr>
            <p:spPr>
              <a:xfrm>
                <a:off x="2562120" y="4570920"/>
                <a:ext cx="205200" cy="843120"/>
              </a:xfrm>
              <a:custGeom>
                <a:avLst/>
                <a:gdLst/>
                <a:ahLst/>
                <a:cxnLst/>
                <a:rect l="l" t="t"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125" name="CustomShape 428"/>
              <p:cNvSpPr/>
              <p:nvPr/>
            </p:nvSpPr>
            <p:spPr>
              <a:xfrm>
                <a:off x="2090520" y="4543560"/>
                <a:ext cx="227160" cy="871920"/>
              </a:xfrm>
              <a:custGeom>
                <a:avLst/>
                <a:gdLst/>
                <a:ahLst/>
                <a:cxnLst/>
                <a:rect l="l" t="t"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26" name="CustomShape 429"/>
              <p:cNvSpPr/>
              <p:nvPr/>
            </p:nvSpPr>
            <p:spPr>
              <a:xfrm>
                <a:off x="2022840" y="4527720"/>
                <a:ext cx="236520" cy="871920"/>
              </a:xfrm>
              <a:custGeom>
                <a:avLst/>
                <a:gdLst/>
                <a:ahLst/>
                <a:cxnLst/>
                <a:rect l="l" t="t"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127" name="CustomShape 430"/>
              <p:cNvSpPr/>
              <p:nvPr/>
            </p:nvSpPr>
            <p:spPr>
              <a:xfrm>
                <a:off x="1705320" y="4479840"/>
                <a:ext cx="354960" cy="831600"/>
              </a:xfrm>
              <a:custGeom>
                <a:avLst/>
                <a:gdLst/>
                <a:ahLst/>
                <a:cxnLst/>
                <a:rect l="l" t="t"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28" name="CustomShape 431"/>
              <p:cNvSpPr/>
              <p:nvPr/>
            </p:nvSpPr>
            <p:spPr>
              <a:xfrm>
                <a:off x="1714320" y="4468320"/>
                <a:ext cx="287640" cy="795600"/>
              </a:xfrm>
              <a:custGeom>
                <a:avLst/>
                <a:gdLst/>
                <a:ahLst/>
                <a:cxnLst/>
                <a:rect l="l" t="t"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129" name="CustomShape 432"/>
              <p:cNvSpPr/>
              <p:nvPr/>
            </p:nvSpPr>
            <p:spPr>
              <a:xfrm>
                <a:off x="0" y="3918960"/>
                <a:ext cx="2570400" cy="2387160"/>
              </a:xfrm>
              <a:custGeom>
                <a:avLst/>
                <a:gdLst/>
                <a:ahLst/>
                <a:cxnLst/>
                <a:rect l="l" t="t"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30" name="CustomShape 433"/>
              <p:cNvSpPr/>
              <p:nvPr/>
            </p:nvSpPr>
            <p:spPr>
              <a:xfrm>
                <a:off x="42120" y="4240800"/>
                <a:ext cx="2601720" cy="1862280"/>
              </a:xfrm>
              <a:custGeom>
                <a:avLst/>
                <a:gdLst/>
                <a:ahLst/>
                <a:cxnLst/>
                <a:rect l="l" t="t"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p:spPr>
            <p:style>
              <a:lnRef idx="0">
                <a:scrgbClr r="0" g="0" b="0"/>
              </a:lnRef>
              <a:fillRef idx="0">
                <a:scrgbClr r="0" g="0" b="0"/>
              </a:fillRef>
              <a:effectRef idx="0">
                <a:scrgbClr r="0" g="0" b="0"/>
              </a:effectRef>
              <a:fontRef idx="minor"/>
            </p:style>
          </p:sp>
          <p:sp>
            <p:nvSpPr>
              <p:cNvPr id="1131" name="CustomShape 434"/>
              <p:cNvSpPr/>
              <p:nvPr/>
            </p:nvSpPr>
            <p:spPr>
              <a:xfrm>
                <a:off x="684720" y="3946320"/>
                <a:ext cx="1135440" cy="614160"/>
              </a:xfrm>
              <a:custGeom>
                <a:avLst/>
                <a:gdLst/>
                <a:ahLst/>
                <a:cxnLst/>
                <a:rect l="l" t="t"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p:spPr>
            <p:style>
              <a:lnRef idx="0">
                <a:scrgbClr r="0" g="0" b="0"/>
              </a:lnRef>
              <a:fillRef idx="0">
                <a:scrgbClr r="0" g="0" b="0"/>
              </a:fillRef>
              <a:effectRef idx="0">
                <a:scrgbClr r="0" g="0" b="0"/>
              </a:effectRef>
              <a:fontRef idx="minor"/>
            </p:style>
          </p:sp>
          <p:sp>
            <p:nvSpPr>
              <p:cNvPr id="1132" name="CustomShape 435"/>
              <p:cNvSpPr/>
              <p:nvPr/>
            </p:nvSpPr>
            <p:spPr>
              <a:xfrm>
                <a:off x="1326240" y="3997080"/>
                <a:ext cx="80280" cy="371520"/>
              </a:xfrm>
              <a:custGeom>
                <a:avLst/>
                <a:gdLst/>
                <a:ahLst/>
                <a:cxnLst/>
                <a:rect l="l" t="t"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p:spPr>
            <p:style>
              <a:lnRef idx="0">
                <a:scrgbClr r="0" g="0" b="0"/>
              </a:lnRef>
              <a:fillRef idx="0">
                <a:scrgbClr r="0" g="0" b="0"/>
              </a:fillRef>
              <a:effectRef idx="0">
                <a:scrgbClr r="0" g="0" b="0"/>
              </a:effectRef>
              <a:fontRef idx="minor"/>
            </p:style>
          </p:sp>
          <p:sp>
            <p:nvSpPr>
              <p:cNvPr id="1133" name="CustomShape 436"/>
              <p:cNvSpPr/>
              <p:nvPr/>
            </p:nvSpPr>
            <p:spPr>
              <a:xfrm>
                <a:off x="684720" y="4233240"/>
                <a:ext cx="486720" cy="162720"/>
              </a:xfrm>
              <a:custGeom>
                <a:avLst/>
                <a:gdLst/>
                <a:ahLst/>
                <a:cxnLst/>
                <a:rect l="l" t="t"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p:spPr>
            <p:style>
              <a:lnRef idx="0">
                <a:scrgbClr r="0" g="0" b="0"/>
              </a:lnRef>
              <a:fillRef idx="0">
                <a:scrgbClr r="0" g="0" b="0"/>
              </a:fillRef>
              <a:effectRef idx="0">
                <a:scrgbClr r="0" g="0" b="0"/>
              </a:effectRef>
              <a:fontRef idx="minor"/>
            </p:style>
          </p:sp>
          <p:sp>
            <p:nvSpPr>
              <p:cNvPr id="1134" name="CustomShape 437"/>
              <p:cNvSpPr/>
              <p:nvPr/>
            </p:nvSpPr>
            <p:spPr>
              <a:xfrm>
                <a:off x="1859760" y="6163920"/>
                <a:ext cx="27000" cy="15480"/>
              </a:xfrm>
              <a:custGeom>
                <a:avLst/>
                <a:gdLst/>
                <a:ahLst/>
                <a:cxnLst/>
                <a:rect l="l" t="t" r="r" b="b"/>
                <a:pathLst>
                  <a:path w="19" h="11">
                    <a:moveTo>
                      <a:pt x="19" y="0"/>
                    </a:moveTo>
                    <a:cubicBezTo>
                      <a:pt x="13" y="3"/>
                      <a:pt x="7" y="6"/>
                      <a:pt x="0" y="11"/>
                    </a:cubicBezTo>
                    <a:cubicBezTo>
                      <a:pt x="0" y="11"/>
                      <a:pt x="7" y="7"/>
                      <a:pt x="19" y="0"/>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35" name="CustomShape 438"/>
              <p:cNvSpPr/>
              <p:nvPr/>
            </p:nvSpPr>
            <p:spPr>
              <a:xfrm>
                <a:off x="1842480" y="4595400"/>
                <a:ext cx="573480" cy="1568160"/>
              </a:xfrm>
              <a:custGeom>
                <a:avLst/>
                <a:gdLst/>
                <a:ahLst/>
                <a:cxnLst/>
                <a:rect l="l" t="t"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36" name="CustomShape 439"/>
              <p:cNvSpPr/>
              <p:nvPr/>
            </p:nvSpPr>
            <p:spPr>
              <a:xfrm>
                <a:off x="1457640" y="4670280"/>
                <a:ext cx="534960" cy="1557720"/>
              </a:xfrm>
              <a:custGeom>
                <a:avLst/>
                <a:gdLst/>
                <a:ahLst/>
                <a:cxnLst/>
                <a:rect l="l" t="t"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37" name="CustomShape 440"/>
              <p:cNvSpPr/>
              <p:nvPr/>
            </p:nvSpPr>
            <p:spPr>
              <a:xfrm>
                <a:off x="1133280" y="4002480"/>
                <a:ext cx="207000" cy="74880"/>
              </a:xfrm>
              <a:custGeom>
                <a:avLst/>
                <a:gdLst/>
                <a:ahLst/>
                <a:cxnLst/>
                <a:rect l="l" t="t"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p:spPr>
            <p:style>
              <a:lnRef idx="0">
                <a:scrgbClr r="0" g="0" b="0"/>
              </a:lnRef>
              <a:fillRef idx="0">
                <a:scrgbClr r="0" g="0" b="0"/>
              </a:fillRef>
              <a:effectRef idx="0">
                <a:scrgbClr r="0" g="0" b="0"/>
              </a:effectRef>
              <a:fontRef idx="minor"/>
            </p:style>
          </p:sp>
          <p:sp>
            <p:nvSpPr>
              <p:cNvPr id="1138" name="CustomShape 441"/>
              <p:cNvSpPr/>
              <p:nvPr/>
            </p:nvSpPr>
            <p:spPr>
              <a:xfrm>
                <a:off x="46440" y="4494600"/>
                <a:ext cx="2337840" cy="1716480"/>
              </a:xfrm>
              <a:custGeom>
                <a:avLst/>
                <a:gdLst/>
                <a:ahLst/>
                <a:cxnLst/>
                <a:rect l="l" t="t"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139" name="CustomShape 442"/>
              <p:cNvSpPr/>
              <p:nvPr/>
            </p:nvSpPr>
            <p:spPr>
              <a:xfrm>
                <a:off x="592560" y="4824720"/>
                <a:ext cx="2946240" cy="2050920"/>
              </a:xfrm>
              <a:custGeom>
                <a:avLst/>
                <a:gdLst/>
                <a:ahLst/>
                <a:cxnLst/>
                <a:rect l="l" t="t"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40" name="CustomShape 443"/>
              <p:cNvSpPr/>
              <p:nvPr/>
            </p:nvSpPr>
            <p:spPr>
              <a:xfrm>
                <a:off x="684720" y="5304600"/>
                <a:ext cx="2700000" cy="1571400"/>
              </a:xfrm>
              <a:custGeom>
                <a:avLst/>
                <a:gdLst/>
                <a:ahLst/>
                <a:cxnLst/>
                <a:rect l="l" t="t"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p:spPr>
            <p:style>
              <a:lnRef idx="0">
                <a:scrgbClr r="0" g="0" b="0"/>
              </a:lnRef>
              <a:fillRef idx="0">
                <a:scrgbClr r="0" g="0" b="0"/>
              </a:fillRef>
              <a:effectRef idx="0">
                <a:scrgbClr r="0" g="0" b="0"/>
              </a:effectRef>
              <a:fontRef idx="minor"/>
            </p:style>
          </p:sp>
          <p:sp>
            <p:nvSpPr>
              <p:cNvPr id="1141" name="CustomShape 444"/>
              <p:cNvSpPr/>
              <p:nvPr/>
            </p:nvSpPr>
            <p:spPr>
              <a:xfrm>
                <a:off x="1418400" y="4882320"/>
                <a:ext cx="1268640" cy="754200"/>
              </a:xfrm>
              <a:custGeom>
                <a:avLst/>
                <a:gdLst/>
                <a:ahLst/>
                <a:cxnLst/>
                <a:rect l="l" t="t"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p:spPr>
            <p:style>
              <a:lnRef idx="0">
                <a:scrgbClr r="0" g="0" b="0"/>
              </a:lnRef>
              <a:fillRef idx="0">
                <a:scrgbClr r="0" g="0" b="0"/>
              </a:fillRef>
              <a:effectRef idx="0">
                <a:scrgbClr r="0" g="0" b="0"/>
              </a:effectRef>
              <a:fontRef idx="minor"/>
            </p:style>
          </p:sp>
          <p:sp>
            <p:nvSpPr>
              <p:cNvPr id="1142" name="CustomShape 445"/>
              <p:cNvSpPr/>
              <p:nvPr/>
            </p:nvSpPr>
            <p:spPr>
              <a:xfrm>
                <a:off x="1881720" y="5010840"/>
                <a:ext cx="85680" cy="415800"/>
              </a:xfrm>
              <a:custGeom>
                <a:avLst/>
                <a:gdLst/>
                <a:ahLst/>
                <a:cxnLst/>
                <a:rect l="l" t="t"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p:spPr>
            <p:style>
              <a:lnRef idx="0">
                <a:scrgbClr r="0" g="0" b="0"/>
              </a:lnRef>
              <a:fillRef idx="0">
                <a:scrgbClr r="0" g="0" b="0"/>
              </a:fillRef>
              <a:effectRef idx="0">
                <a:scrgbClr r="0" g="0" b="0"/>
              </a:effectRef>
              <a:fontRef idx="minor"/>
            </p:style>
          </p:sp>
          <p:sp>
            <p:nvSpPr>
              <p:cNvPr id="1143" name="CustomShape 446"/>
              <p:cNvSpPr/>
              <p:nvPr/>
            </p:nvSpPr>
            <p:spPr>
              <a:xfrm>
                <a:off x="2142360" y="5279040"/>
                <a:ext cx="544680" cy="176760"/>
              </a:xfrm>
              <a:custGeom>
                <a:avLst/>
                <a:gdLst/>
                <a:ahLst/>
                <a:cxnLst/>
                <a:rect l="l" t="t"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p:spPr>
            <p:style>
              <a:lnRef idx="0">
                <a:scrgbClr r="0" g="0" b="0"/>
              </a:lnRef>
              <a:fillRef idx="0">
                <a:scrgbClr r="0" g="0" b="0"/>
              </a:fillRef>
              <a:effectRef idx="0">
                <a:scrgbClr r="0" g="0" b="0"/>
              </a:effectRef>
              <a:fontRef idx="minor"/>
            </p:style>
          </p:sp>
          <p:sp>
            <p:nvSpPr>
              <p:cNvPr id="1144" name="CustomShape 447"/>
              <p:cNvSpPr/>
              <p:nvPr/>
            </p:nvSpPr>
            <p:spPr>
              <a:xfrm>
                <a:off x="935640" y="5590080"/>
                <a:ext cx="492840" cy="1285560"/>
              </a:xfrm>
              <a:custGeom>
                <a:avLst/>
                <a:gdLst/>
                <a:ahLst/>
                <a:cxnLst/>
                <a:rect l="l" t="t"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45" name="CustomShape 448"/>
              <p:cNvSpPr/>
              <p:nvPr/>
            </p:nvSpPr>
            <p:spPr>
              <a:xfrm>
                <a:off x="896760" y="5575680"/>
                <a:ext cx="553320" cy="1300320"/>
              </a:xfrm>
              <a:custGeom>
                <a:avLst/>
                <a:gdLst/>
                <a:ahLst/>
                <a:cxnLst/>
                <a:rect l="l" t="t"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146" name="CustomShape 449"/>
              <p:cNvSpPr/>
              <p:nvPr/>
            </p:nvSpPr>
            <p:spPr>
              <a:xfrm>
                <a:off x="1320840" y="5597640"/>
                <a:ext cx="271800" cy="1278360"/>
              </a:xfrm>
              <a:custGeom>
                <a:avLst/>
                <a:gdLst/>
                <a:ahLst/>
                <a:cxnLst/>
                <a:rect l="l" t="t"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47" name="CustomShape 450"/>
              <p:cNvSpPr/>
              <p:nvPr/>
            </p:nvSpPr>
            <p:spPr>
              <a:xfrm>
                <a:off x="1276200" y="5569920"/>
                <a:ext cx="359640" cy="1305720"/>
              </a:xfrm>
              <a:custGeom>
                <a:avLst/>
                <a:gdLst/>
                <a:ahLst/>
                <a:cxnLst/>
                <a:rect l="l" t="t"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148" name="CustomShape 451"/>
              <p:cNvSpPr/>
              <p:nvPr/>
            </p:nvSpPr>
            <p:spPr>
              <a:xfrm>
                <a:off x="2313720" y="5590080"/>
                <a:ext cx="315720" cy="1285560"/>
              </a:xfrm>
              <a:custGeom>
                <a:avLst/>
                <a:gdLst/>
                <a:ahLst/>
                <a:cxnLst/>
                <a:rect l="l" t="t"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49" name="CustomShape 452"/>
              <p:cNvSpPr/>
              <p:nvPr/>
            </p:nvSpPr>
            <p:spPr>
              <a:xfrm>
                <a:off x="2277720" y="5546880"/>
                <a:ext cx="417600" cy="1329120"/>
              </a:xfrm>
              <a:custGeom>
                <a:avLst/>
                <a:gdLst/>
                <a:ahLst/>
                <a:cxnLst/>
                <a:rect l="l" t="t"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150" name="CustomShape 453"/>
              <p:cNvSpPr/>
              <p:nvPr/>
            </p:nvSpPr>
            <p:spPr>
              <a:xfrm>
                <a:off x="2624040" y="5594400"/>
                <a:ext cx="635760" cy="1281240"/>
              </a:xfrm>
              <a:custGeom>
                <a:avLst/>
                <a:gdLst/>
                <a:ahLst/>
                <a:cxnLst/>
                <a:rect l="l" t="t"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51" name="CustomShape 454"/>
              <p:cNvSpPr/>
              <p:nvPr/>
            </p:nvSpPr>
            <p:spPr>
              <a:xfrm>
                <a:off x="2700360" y="5528520"/>
                <a:ext cx="603720" cy="1347120"/>
              </a:xfrm>
              <a:custGeom>
                <a:avLst/>
                <a:gdLst/>
                <a:ahLst/>
                <a:cxnLst/>
                <a:rect l="l" t="t"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p:spPr>
            <p:style>
              <a:lnRef idx="0">
                <a:scrgbClr r="0" g="0" b="0"/>
              </a:lnRef>
              <a:fillRef idx="0">
                <a:scrgbClr r="0" g="0" b="0"/>
              </a:fillRef>
              <a:effectRef idx="0">
                <a:scrgbClr r="0" g="0" b="0"/>
              </a:effectRef>
              <a:fontRef idx="minor"/>
            </p:style>
          </p:sp>
        </p:grpSp>
        <p:grpSp>
          <p:nvGrpSpPr>
            <p:cNvPr id="1152" name="Group 455"/>
            <p:cNvGrpSpPr/>
            <p:nvPr/>
          </p:nvGrpSpPr>
          <p:grpSpPr>
            <a:xfrm>
              <a:off x="2572920" y="4917960"/>
              <a:ext cx="1419840" cy="1195560"/>
              <a:chOff x="2572920" y="4917960"/>
              <a:chExt cx="1419840" cy="1195560"/>
            </a:xfrm>
          </p:grpSpPr>
          <p:sp>
            <p:nvSpPr>
              <p:cNvPr id="1153" name="CustomShape 456"/>
              <p:cNvSpPr/>
              <p:nvPr/>
            </p:nvSpPr>
            <p:spPr>
              <a:xfrm flipH="1">
                <a:off x="2572920" y="4917960"/>
                <a:ext cx="1419840" cy="1195200"/>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54" name="CustomShape 457"/>
              <p:cNvSpPr/>
              <p:nvPr/>
            </p:nvSpPr>
            <p:spPr>
              <a:xfrm flipH="1">
                <a:off x="2632320" y="5163120"/>
                <a:ext cx="1293840" cy="950040"/>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p:spPr>
            <p:style>
              <a:lnRef idx="0">
                <a:scrgbClr r="0" g="0" b="0"/>
              </a:lnRef>
              <a:fillRef idx="0">
                <a:scrgbClr r="0" g="0" b="0"/>
              </a:fillRef>
              <a:effectRef idx="0">
                <a:scrgbClr r="0" g="0" b="0"/>
              </a:effectRef>
              <a:fontRef idx="minor"/>
            </p:style>
          </p:sp>
          <p:sp>
            <p:nvSpPr>
              <p:cNvPr id="1155" name="CustomShape 458"/>
              <p:cNvSpPr/>
              <p:nvPr/>
            </p:nvSpPr>
            <p:spPr>
              <a:xfrm flipH="1">
                <a:off x="2957400" y="4935960"/>
                <a:ext cx="625680" cy="384840"/>
              </a:xfrm>
              <a:custGeom>
                <a:avLst/>
                <a:gdLst/>
                <a:ahLst/>
                <a:cxnLst/>
                <a:rect l="l" t="t"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p:spPr>
            <p:style>
              <a:lnRef idx="0">
                <a:scrgbClr r="0" g="0" b="0"/>
              </a:lnRef>
              <a:fillRef idx="0">
                <a:scrgbClr r="0" g="0" b="0"/>
              </a:fillRef>
              <a:effectRef idx="0">
                <a:scrgbClr r="0" g="0" b="0"/>
              </a:effectRef>
              <a:fontRef idx="minor"/>
            </p:style>
          </p:sp>
          <p:sp>
            <p:nvSpPr>
              <p:cNvPr id="1156" name="CustomShape 459"/>
              <p:cNvSpPr/>
              <p:nvPr/>
            </p:nvSpPr>
            <p:spPr>
              <a:xfrm flipH="1">
                <a:off x="3185640" y="5002560"/>
                <a:ext cx="42480" cy="212040"/>
              </a:xfrm>
              <a:custGeom>
                <a:avLst/>
                <a:gdLst/>
                <a:ahLst/>
                <a:cxnLst/>
                <a:rect l="l" t="t"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p:spPr>
            <p:style>
              <a:lnRef idx="0">
                <a:scrgbClr r="0" g="0" b="0"/>
              </a:lnRef>
              <a:fillRef idx="0">
                <a:scrgbClr r="0" g="0" b="0"/>
              </a:fillRef>
              <a:effectRef idx="0">
                <a:scrgbClr r="0" g="0" b="0"/>
              </a:effectRef>
              <a:fontRef idx="minor"/>
            </p:style>
          </p:sp>
          <p:sp>
            <p:nvSpPr>
              <p:cNvPr id="1157" name="CustomShape 460"/>
              <p:cNvSpPr/>
              <p:nvPr/>
            </p:nvSpPr>
            <p:spPr>
              <a:xfrm flipH="1">
                <a:off x="3315240" y="5138280"/>
                <a:ext cx="267840" cy="88920"/>
              </a:xfrm>
              <a:custGeom>
                <a:avLst/>
                <a:gdLst/>
                <a:ahLst/>
                <a:cxnLst/>
                <a:rect l="l" t="t"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p:spPr>
            <p:style>
              <a:lnRef idx="0">
                <a:scrgbClr r="0" g="0" b="0"/>
              </a:lnRef>
              <a:fillRef idx="0">
                <a:scrgbClr r="0" g="0" b="0"/>
              </a:fillRef>
              <a:effectRef idx="0">
                <a:scrgbClr r="0" g="0" b="0"/>
              </a:effectRef>
              <a:fontRef idx="minor"/>
            </p:style>
          </p:sp>
          <p:sp>
            <p:nvSpPr>
              <p:cNvPr id="1158" name="CustomShape 461"/>
              <p:cNvSpPr/>
              <p:nvPr/>
            </p:nvSpPr>
            <p:spPr>
              <a:xfrm flipH="1">
                <a:off x="2922120" y="5387400"/>
                <a:ext cx="150480" cy="726120"/>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59" name="CustomShape 462"/>
              <p:cNvSpPr/>
              <p:nvPr/>
            </p:nvSpPr>
            <p:spPr>
              <a:xfrm flipH="1">
                <a:off x="2907360" y="5375520"/>
                <a:ext cx="156600" cy="737640"/>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p:spPr>
            <p:style>
              <a:lnRef idx="0">
                <a:scrgbClr r="0" g="0" b="0"/>
              </a:lnRef>
              <a:fillRef idx="0">
                <a:scrgbClr r="0" g="0" b="0"/>
              </a:fillRef>
              <a:effectRef idx="0">
                <a:scrgbClr r="0" g="0" b="0"/>
              </a:effectRef>
              <a:fontRef idx="minor"/>
            </p:style>
          </p:sp>
          <p:sp>
            <p:nvSpPr>
              <p:cNvPr id="1160" name="CustomShape 463"/>
              <p:cNvSpPr/>
              <p:nvPr/>
            </p:nvSpPr>
            <p:spPr>
              <a:xfrm flipH="1">
                <a:off x="3398400" y="5346360"/>
                <a:ext cx="154800" cy="767160"/>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p:spPr>
            <p:style>
              <a:lnRef idx="0">
                <a:scrgbClr r="0" g="0" b="0"/>
              </a:lnRef>
              <a:fillRef idx="0">
                <a:scrgbClr r="0" g="0" b="0"/>
              </a:fillRef>
              <a:effectRef idx="0">
                <a:scrgbClr r="0" g="0" b="0"/>
              </a:effectRef>
              <a:fontRef idx="minor"/>
            </p:style>
          </p:sp>
          <p:sp>
            <p:nvSpPr>
              <p:cNvPr id="1161" name="CustomShape 464"/>
              <p:cNvSpPr/>
              <p:nvPr/>
            </p:nvSpPr>
            <p:spPr>
              <a:xfrm flipH="1">
                <a:off x="3380040" y="5335200"/>
                <a:ext cx="195480" cy="777960"/>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p:spPr>
            <p:style>
              <a:lnRef idx="0">
                <a:scrgbClr r="0" g="0" b="0"/>
              </a:lnRef>
              <a:fillRef idx="0">
                <a:scrgbClr r="0" g="0" b="0"/>
              </a:fillRef>
              <a:effectRef idx="0">
                <a:scrgbClr r="0" g="0" b="0"/>
              </a:effectRef>
              <a:fontRef idx="minor"/>
            </p:style>
          </p:sp>
        </p:grpSp>
        <p:grpSp>
          <p:nvGrpSpPr>
            <p:cNvPr id="1162" name="Group 465"/>
            <p:cNvGrpSpPr/>
            <p:nvPr/>
          </p:nvGrpSpPr>
          <p:grpSpPr>
            <a:xfrm>
              <a:off x="-1440" y="4979880"/>
              <a:ext cx="1905120" cy="1903680"/>
              <a:chOff x="-1440" y="4979880"/>
              <a:chExt cx="1905120" cy="1903680"/>
            </a:xfrm>
          </p:grpSpPr>
          <p:sp>
            <p:nvSpPr>
              <p:cNvPr id="1163" name="CustomShape 466"/>
              <p:cNvSpPr/>
              <p:nvPr/>
            </p:nvSpPr>
            <p:spPr>
              <a:xfrm>
                <a:off x="-1440" y="4979880"/>
                <a:ext cx="1905120" cy="1903680"/>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164" name="CustomShape 467"/>
              <p:cNvSpPr/>
              <p:nvPr/>
            </p:nvSpPr>
            <p:spPr>
              <a:xfrm>
                <a:off x="-1440" y="5361120"/>
                <a:ext cx="1783800" cy="1522440"/>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p:spPr>
            <p:style>
              <a:lnRef idx="0">
                <a:scrgbClr r="0" g="0" b="0"/>
              </a:lnRef>
              <a:fillRef idx="0">
                <a:scrgbClr r="0" g="0" b="0"/>
              </a:fillRef>
              <a:effectRef idx="0">
                <a:scrgbClr r="0" g="0" b="0"/>
              </a:effectRef>
              <a:fontRef idx="minor"/>
            </p:style>
          </p:sp>
          <p:sp>
            <p:nvSpPr>
              <p:cNvPr id="1165" name="CustomShape 468"/>
              <p:cNvSpPr/>
              <p:nvPr/>
            </p:nvSpPr>
            <p:spPr>
              <a:xfrm>
                <a:off x="1136160" y="5465160"/>
                <a:ext cx="610920" cy="1418400"/>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p:spPr>
            <p:style>
              <a:lnRef idx="0">
                <a:scrgbClr r="0" g="0" b="0"/>
              </a:lnRef>
              <a:fillRef idx="0">
                <a:scrgbClr r="0" g="0" b="0"/>
              </a:fillRef>
              <a:effectRef idx="0">
                <a:scrgbClr r="0" g="0" b="0"/>
              </a:effectRef>
              <a:fontRef idx="minor"/>
            </p:style>
          </p:sp>
          <p:sp>
            <p:nvSpPr>
              <p:cNvPr id="1166" name="CustomShape 469"/>
              <p:cNvSpPr/>
              <p:nvPr/>
            </p:nvSpPr>
            <p:spPr>
              <a:xfrm>
                <a:off x="1038600" y="5631480"/>
                <a:ext cx="464400" cy="1209960"/>
              </a:xfrm>
              <a:custGeom>
                <a:avLst/>
                <a:gdLst/>
                <a:ahLst/>
                <a:cxnLst/>
                <a:rect l="l" t="t"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p:spPr>
            <p:style>
              <a:lnRef idx="0">
                <a:scrgbClr r="0" g="0" b="0"/>
              </a:lnRef>
              <a:fillRef idx="0">
                <a:scrgbClr r="0" g="0" b="0"/>
              </a:fillRef>
              <a:effectRef idx="0">
                <a:scrgbClr r="0" g="0" b="0"/>
              </a:effectRef>
              <a:fontRef idx="minor"/>
            </p:style>
          </p:sp>
          <p:sp>
            <p:nvSpPr>
              <p:cNvPr id="1167" name="CustomShape 470"/>
              <p:cNvSpPr/>
              <p:nvPr/>
            </p:nvSpPr>
            <p:spPr>
              <a:xfrm>
                <a:off x="240480" y="5631480"/>
                <a:ext cx="210240" cy="1157400"/>
              </a:xfrm>
              <a:custGeom>
                <a:avLst/>
                <a:gdLst/>
                <a:ahLst/>
                <a:cxnLst/>
                <a:rect l="l" t="t"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p:spPr>
            <p:style>
              <a:lnRef idx="0">
                <a:scrgbClr r="0" g="0" b="0"/>
              </a:lnRef>
              <a:fillRef idx="0">
                <a:scrgbClr r="0" g="0" b="0"/>
              </a:fillRef>
              <a:effectRef idx="0">
                <a:scrgbClr r="0" g="0" b="0"/>
              </a:effectRef>
              <a:fontRef idx="minor"/>
            </p:style>
          </p:sp>
          <p:sp>
            <p:nvSpPr>
              <p:cNvPr id="1168" name="CustomShape 471"/>
              <p:cNvSpPr/>
              <p:nvPr/>
            </p:nvSpPr>
            <p:spPr>
              <a:xfrm>
                <a:off x="402840" y="5102280"/>
                <a:ext cx="723960" cy="461880"/>
              </a:xfrm>
              <a:custGeom>
                <a:avLst/>
                <a:gdLst/>
                <a:ahLst/>
                <a:cxnLst/>
                <a:rect l="l" t="t"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p:spPr>
            <p:style>
              <a:lnRef idx="0">
                <a:scrgbClr r="0" g="0" b="0"/>
              </a:lnRef>
              <a:fillRef idx="0">
                <a:scrgbClr r="0" g="0" b="0"/>
              </a:fillRef>
              <a:effectRef idx="0">
                <a:scrgbClr r="0" g="0" b="0"/>
              </a:effectRef>
              <a:fontRef idx="minor"/>
            </p:style>
          </p:sp>
          <p:sp>
            <p:nvSpPr>
              <p:cNvPr id="1169" name="CustomShape 472"/>
              <p:cNvSpPr/>
              <p:nvPr/>
            </p:nvSpPr>
            <p:spPr>
              <a:xfrm>
                <a:off x="347040" y="5102280"/>
                <a:ext cx="613800" cy="516240"/>
              </a:xfrm>
              <a:custGeom>
                <a:avLst/>
                <a:gdLst/>
                <a:ahLst/>
                <a:cxnLst/>
                <a:rect l="l" t="t"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p:spPr>
            <p:style>
              <a:lnRef idx="0">
                <a:scrgbClr r="0" g="0" b="0"/>
              </a:lnRef>
              <a:fillRef idx="0">
                <a:scrgbClr r="0" g="0" b="0"/>
              </a:fillRef>
              <a:effectRef idx="0">
                <a:scrgbClr r="0" g="0" b="0"/>
              </a:effectRef>
              <a:fontRef idx="minor"/>
            </p:style>
          </p:sp>
        </p:grpSp>
        <p:grpSp>
          <p:nvGrpSpPr>
            <p:cNvPr id="1170" name="Group 473"/>
            <p:cNvGrpSpPr/>
            <p:nvPr/>
          </p:nvGrpSpPr>
          <p:grpSpPr>
            <a:xfrm>
              <a:off x="2264400" y="5597640"/>
              <a:ext cx="2120040" cy="1275120"/>
              <a:chOff x="2264400" y="5597640"/>
              <a:chExt cx="2120040" cy="1275120"/>
            </a:xfrm>
          </p:grpSpPr>
          <p:sp>
            <p:nvSpPr>
              <p:cNvPr id="1171" name="CustomShape 474"/>
              <p:cNvSpPr/>
              <p:nvPr/>
            </p:nvSpPr>
            <p:spPr>
              <a:xfrm>
                <a:off x="2264400" y="5597640"/>
                <a:ext cx="2120040" cy="1275120"/>
              </a:xfrm>
              <a:custGeom>
                <a:avLst/>
                <a:gdLst/>
                <a:ahLst/>
                <a:cxnLst/>
                <a:rect l="l" t="t"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p:spPr>
            <p:style>
              <a:lnRef idx="0">
                <a:scrgbClr r="0" g="0" b="0"/>
              </a:lnRef>
              <a:fillRef idx="0">
                <a:scrgbClr r="0" g="0" b="0"/>
              </a:fillRef>
              <a:effectRef idx="0">
                <a:scrgbClr r="0" g="0" b="0"/>
              </a:effectRef>
              <a:fontRef idx="minor"/>
            </p:style>
          </p:sp>
          <p:sp>
            <p:nvSpPr>
              <p:cNvPr id="1172" name="CustomShape 475"/>
              <p:cNvSpPr/>
              <p:nvPr/>
            </p:nvSpPr>
            <p:spPr>
              <a:xfrm>
                <a:off x="2834280" y="5863680"/>
                <a:ext cx="1038600" cy="263520"/>
              </a:xfrm>
              <a:custGeom>
                <a:avLst/>
                <a:gdLst/>
                <a:ahLst/>
                <a:cxnLst/>
                <a:rect l="l" t="t"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p:spPr>
            <p:style>
              <a:lnRef idx="0">
                <a:scrgbClr r="0" g="0" b="0"/>
              </a:lnRef>
              <a:fillRef idx="0">
                <a:scrgbClr r="0" g="0" b="0"/>
              </a:fillRef>
              <a:effectRef idx="0">
                <a:scrgbClr r="0" g="0" b="0"/>
              </a:effectRef>
              <a:fontRef idx="minor"/>
            </p:style>
          </p:sp>
          <p:sp>
            <p:nvSpPr>
              <p:cNvPr id="1173" name="CustomShape 476"/>
              <p:cNvSpPr/>
              <p:nvPr/>
            </p:nvSpPr>
            <p:spPr>
              <a:xfrm>
                <a:off x="2385360" y="5786280"/>
                <a:ext cx="1983600" cy="1086120"/>
              </a:xfrm>
              <a:custGeom>
                <a:avLst/>
                <a:gdLst/>
                <a:ahLst/>
                <a:cxnLst/>
                <a:rect l="l" t="t"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p:spPr>
            <p:style>
              <a:lnRef idx="0">
                <a:scrgbClr r="0" g="0" b="0"/>
              </a:lnRef>
              <a:fillRef idx="0">
                <a:scrgbClr r="0" g="0" b="0"/>
              </a:fillRef>
              <a:effectRef idx="0">
                <a:scrgbClr r="0" g="0" b="0"/>
              </a:effectRef>
              <a:fontRef idx="minor"/>
            </p:style>
          </p:sp>
          <p:sp>
            <p:nvSpPr>
              <p:cNvPr id="1174" name="CustomShape 477"/>
              <p:cNvSpPr/>
              <p:nvPr/>
            </p:nvSpPr>
            <p:spPr>
              <a:xfrm>
                <a:off x="2354040" y="5909760"/>
                <a:ext cx="1941120" cy="963000"/>
              </a:xfrm>
              <a:custGeom>
                <a:avLst/>
                <a:gdLst/>
                <a:ahLst/>
                <a:cxnLst/>
                <a:rect l="l" t="t"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p:spPr>
            <p:style>
              <a:lnRef idx="0">
                <a:scrgbClr r="0" g="0" b="0"/>
              </a:lnRef>
              <a:fillRef idx="0">
                <a:scrgbClr r="0" g="0" b="0"/>
              </a:fillRef>
              <a:effectRef idx="0">
                <a:scrgbClr r="0" g="0" b="0"/>
              </a:effectRef>
              <a:fontRef idx="minor"/>
            </p:style>
          </p:sp>
          <p:sp>
            <p:nvSpPr>
              <p:cNvPr id="1175" name="CustomShape 478"/>
              <p:cNvSpPr/>
              <p:nvPr/>
            </p:nvSpPr>
            <p:spPr>
              <a:xfrm>
                <a:off x="3102480" y="5700960"/>
                <a:ext cx="486720" cy="478800"/>
              </a:xfrm>
              <a:custGeom>
                <a:avLst/>
                <a:gdLst/>
                <a:ahLst/>
                <a:cxnLst/>
                <a:rect l="l" t="t"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p:spPr>
            <p:style>
              <a:lnRef idx="0">
                <a:scrgbClr r="0" g="0" b="0"/>
              </a:lnRef>
              <a:fillRef idx="0">
                <a:scrgbClr r="0" g="0" b="0"/>
              </a:fillRef>
              <a:effectRef idx="0">
                <a:scrgbClr r="0" g="0" b="0"/>
              </a:effectRef>
              <a:fontRef idx="minor"/>
            </p:style>
          </p:sp>
          <p:sp>
            <p:nvSpPr>
              <p:cNvPr id="1176" name="CustomShape 479"/>
              <p:cNvSpPr/>
              <p:nvPr/>
            </p:nvSpPr>
            <p:spPr>
              <a:xfrm>
                <a:off x="3108960" y="5727240"/>
                <a:ext cx="520200" cy="468000"/>
              </a:xfrm>
              <a:custGeom>
                <a:avLst/>
                <a:gdLst/>
                <a:ahLst/>
                <a:cxnLst/>
                <a:rect l="l" t="t"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p:spPr>
            <p:style>
              <a:lnRef idx="0">
                <a:scrgbClr r="0" g="0" b="0"/>
              </a:lnRef>
              <a:fillRef idx="0">
                <a:scrgbClr r="0" g="0" b="0"/>
              </a:fillRef>
              <a:effectRef idx="0">
                <a:scrgbClr r="0" g="0" b="0"/>
              </a:effectRef>
              <a:fontRef idx="minor"/>
            </p:style>
          </p:sp>
        </p:grpSp>
      </p:grpSp>
      <p:grpSp>
        <p:nvGrpSpPr>
          <p:cNvPr id="1177" name="Group 480"/>
          <p:cNvGrpSpPr/>
          <p:nvPr/>
        </p:nvGrpSpPr>
        <p:grpSpPr>
          <a:xfrm>
            <a:off x="183600" y="357840"/>
            <a:ext cx="1229040" cy="1252440"/>
            <a:chOff x="183600" y="357840"/>
            <a:chExt cx="1229040" cy="1252440"/>
          </a:xfrm>
        </p:grpSpPr>
        <p:sp>
          <p:nvSpPr>
            <p:cNvPr id="1178" name="CustomShape 481"/>
            <p:cNvSpPr/>
            <p:nvPr/>
          </p:nvSpPr>
          <p:spPr>
            <a:xfrm rot="19948200">
              <a:off x="351720" y="510480"/>
              <a:ext cx="892440" cy="947160"/>
            </a:xfrm>
            <a:custGeom>
              <a:avLst/>
              <a:gdLst/>
              <a:ahLst/>
              <a:cxn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179" name="CustomShape 482"/>
            <p:cNvSpPr/>
            <p:nvPr/>
          </p:nvSpPr>
          <p:spPr>
            <a:xfrm rot="19948200">
              <a:off x="412200" y="567720"/>
              <a:ext cx="756720" cy="768240"/>
            </a:xfrm>
            <a:custGeom>
              <a:avLst/>
              <a:gdLst/>
              <a:ahLst/>
              <a:cxn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scrgbClr r="0" g="0" b="0"/>
            </a:lnRef>
            <a:fillRef idx="0">
              <a:scrgbClr r="0" g="0" b="0"/>
            </a:fillRef>
            <a:effectRef idx="0">
              <a:scrgbClr r="0" g="0" b="0"/>
            </a:effectRef>
            <a:fontRef idx="minor"/>
          </p:style>
        </p:sp>
        <p:sp>
          <p:nvSpPr>
            <p:cNvPr id="1180" name="CustomShape 483"/>
            <p:cNvSpPr/>
            <p:nvPr/>
          </p:nvSpPr>
          <p:spPr>
            <a:xfrm rot="19948200">
              <a:off x="749520" y="771120"/>
              <a:ext cx="124560" cy="533520"/>
            </a:xfrm>
            <a:custGeom>
              <a:avLst/>
              <a:gdLst/>
              <a:ahLst/>
              <a:cxn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181" name="CustomShape 484"/>
            <p:cNvSpPr/>
            <p:nvPr/>
          </p:nvSpPr>
          <p:spPr>
            <a:xfrm rot="19948200">
              <a:off x="575280" y="990720"/>
              <a:ext cx="242640" cy="258840"/>
            </a:xfrm>
            <a:custGeom>
              <a:avLst/>
              <a:gdLst/>
              <a:ahLst/>
              <a:cxn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182" name="CustomShape 485"/>
            <p:cNvSpPr/>
            <p:nvPr/>
          </p:nvSpPr>
          <p:spPr>
            <a:xfrm rot="19948200">
              <a:off x="716400" y="1269000"/>
              <a:ext cx="212040" cy="72360"/>
            </a:xfrm>
            <a:custGeom>
              <a:avLst/>
              <a:gdLst/>
              <a:ahLst/>
              <a:cxn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183" name="CustomShape 486"/>
            <p:cNvSpPr/>
            <p:nvPr/>
          </p:nvSpPr>
          <p:spPr>
            <a:xfrm rot="19948200">
              <a:off x="866160" y="909720"/>
              <a:ext cx="296640" cy="199080"/>
            </a:xfrm>
            <a:custGeom>
              <a:avLst/>
              <a:gdLst/>
              <a:ahLst/>
              <a:cxn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184" name="CustomShape 487"/>
            <p:cNvSpPr/>
            <p:nvPr/>
          </p:nvSpPr>
          <p:spPr>
            <a:xfrm rot="19948200">
              <a:off x="934560" y="1129320"/>
              <a:ext cx="285840" cy="90000"/>
            </a:xfrm>
            <a:custGeom>
              <a:avLst/>
              <a:gdLst/>
              <a:ahLst/>
              <a:cxn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185" name="CustomShape 488"/>
            <p:cNvSpPr/>
            <p:nvPr/>
          </p:nvSpPr>
          <p:spPr>
            <a:xfrm rot="19948200">
              <a:off x="882720" y="1325880"/>
              <a:ext cx="142920" cy="182880"/>
            </a:xfrm>
            <a:custGeom>
              <a:avLst/>
              <a:gdLst/>
              <a:ahLst/>
              <a:cxn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scrgbClr r="0" g="0" b="0"/>
            </a:lnRef>
            <a:fillRef idx="0">
              <a:scrgbClr r="0" g="0" b="0"/>
            </a:fillRef>
            <a:effectRef idx="0">
              <a:scrgbClr r="0" g="0" b="0"/>
            </a:effectRef>
            <a:fontRef idx="minor"/>
          </p:style>
        </p:sp>
      </p:grpSp>
      <p:grpSp>
        <p:nvGrpSpPr>
          <p:cNvPr id="1186" name="Group 489"/>
          <p:cNvGrpSpPr/>
          <p:nvPr/>
        </p:nvGrpSpPr>
        <p:grpSpPr>
          <a:xfrm>
            <a:off x="11607840" y="401040"/>
            <a:ext cx="488880" cy="457920"/>
            <a:chOff x="11607840" y="401040"/>
            <a:chExt cx="488880" cy="457920"/>
          </a:xfrm>
        </p:grpSpPr>
        <p:sp>
          <p:nvSpPr>
            <p:cNvPr id="1187" name="CustomShape 490"/>
            <p:cNvSpPr/>
            <p:nvPr/>
          </p:nvSpPr>
          <p:spPr>
            <a:xfrm rot="5825400">
              <a:off x="11652840" y="413280"/>
              <a:ext cx="407880" cy="432720"/>
            </a:xfrm>
            <a:custGeom>
              <a:avLst/>
              <a:gdLst/>
              <a:ahLst/>
              <a:cxnLst/>
              <a:rect l="l" t="t"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188" name="CustomShape 491"/>
            <p:cNvSpPr/>
            <p:nvPr/>
          </p:nvSpPr>
          <p:spPr>
            <a:xfrm rot="5825400">
              <a:off x="11697840" y="459360"/>
              <a:ext cx="345600" cy="351000"/>
            </a:xfrm>
            <a:custGeom>
              <a:avLst/>
              <a:gdLst/>
              <a:ahLst/>
              <a:cxnLst/>
              <a:rect l="l" t="t"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p:spPr>
          <p:style>
            <a:lnRef idx="0">
              <a:scrgbClr r="0" g="0" b="0"/>
            </a:lnRef>
            <a:fillRef idx="0">
              <a:scrgbClr r="0" g="0" b="0"/>
            </a:fillRef>
            <a:effectRef idx="0">
              <a:scrgbClr r="0" g="0" b="0"/>
            </a:effectRef>
            <a:fontRef idx="minor"/>
          </p:style>
        </p:sp>
        <p:sp>
          <p:nvSpPr>
            <p:cNvPr id="1189" name="CustomShape 492"/>
            <p:cNvSpPr/>
            <p:nvPr/>
          </p:nvSpPr>
          <p:spPr>
            <a:xfrm rot="5825400">
              <a:off x="11804400" y="499320"/>
              <a:ext cx="56880" cy="243720"/>
            </a:xfrm>
            <a:custGeom>
              <a:avLst/>
              <a:gdLst/>
              <a:ahLst/>
              <a:cxnLst/>
              <a:rect l="l" t="t" r="r" b="b"/>
              <a:pathLst>
                <a:path w="69" h="295">
                  <a:moveTo>
                    <a:pt x="53" y="295"/>
                  </a:moveTo>
                  <a:cubicBezTo>
                    <a:pt x="53" y="295"/>
                    <a:pt x="12" y="195"/>
                    <a:pt x="69" y="0"/>
                  </a:cubicBezTo>
                  <a:cubicBezTo>
                    <a:pt x="52" y="26"/>
                    <a:pt x="0" y="217"/>
                    <a:pt x="53" y="29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190" name="CustomShape 493"/>
            <p:cNvSpPr/>
            <p:nvPr/>
          </p:nvSpPr>
          <p:spPr>
            <a:xfrm rot="5825400">
              <a:off x="11776320" y="497160"/>
              <a:ext cx="110880" cy="118080"/>
            </a:xfrm>
            <a:custGeom>
              <a:avLst/>
              <a:gdLst/>
              <a:ahLst/>
              <a:cxnLst/>
              <a:rect l="l" t="t" r="r" b="b"/>
              <a:pathLst>
                <a:path w="134" h="143">
                  <a:moveTo>
                    <a:pt x="134" y="143"/>
                  </a:moveTo>
                  <a:cubicBezTo>
                    <a:pt x="134" y="143"/>
                    <a:pt x="68" y="117"/>
                    <a:pt x="0" y="0"/>
                  </a:cubicBezTo>
                  <a:cubicBezTo>
                    <a:pt x="5" y="20"/>
                    <a:pt x="72" y="133"/>
                    <a:pt x="134" y="143"/>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191" name="CustomShape 494"/>
            <p:cNvSpPr/>
            <p:nvPr/>
          </p:nvSpPr>
          <p:spPr>
            <a:xfrm rot="5825400">
              <a:off x="11681280" y="538560"/>
              <a:ext cx="96840" cy="33120"/>
            </a:xfrm>
            <a:custGeom>
              <a:avLst/>
              <a:gdLst/>
              <a:ahLst/>
              <a:cxnLst/>
              <a:rect l="l" t="t" r="r" b="b"/>
              <a:pathLst>
                <a:path w="117" h="40">
                  <a:moveTo>
                    <a:pt x="117" y="22"/>
                  </a:moveTo>
                  <a:cubicBezTo>
                    <a:pt x="117" y="22"/>
                    <a:pt x="75" y="34"/>
                    <a:pt x="0" y="0"/>
                  </a:cubicBezTo>
                  <a:cubicBezTo>
                    <a:pt x="9" y="8"/>
                    <a:pt x="82" y="40"/>
                    <a:pt x="117" y="22"/>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192" name="CustomShape 495"/>
            <p:cNvSpPr/>
            <p:nvPr/>
          </p:nvSpPr>
          <p:spPr>
            <a:xfrm rot="5825400">
              <a:off x="11723400" y="659160"/>
              <a:ext cx="135360" cy="90720"/>
            </a:xfrm>
            <a:custGeom>
              <a:avLst/>
              <a:gdLst/>
              <a:ahLst/>
              <a:cxnLst/>
              <a:rect l="l" t="t" r="r" b="b"/>
              <a:pathLst>
                <a:path w="164" h="110">
                  <a:moveTo>
                    <a:pt x="0" y="105"/>
                  </a:moveTo>
                  <a:cubicBezTo>
                    <a:pt x="0" y="105"/>
                    <a:pt x="70" y="96"/>
                    <a:pt x="164" y="0"/>
                  </a:cubicBezTo>
                  <a:cubicBezTo>
                    <a:pt x="155" y="18"/>
                    <a:pt x="62" y="110"/>
                    <a:pt x="0" y="105"/>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193" name="CustomShape 496"/>
            <p:cNvSpPr/>
            <p:nvPr/>
          </p:nvSpPr>
          <p:spPr>
            <a:xfrm rot="5825400">
              <a:off x="11647440" y="664920"/>
              <a:ext cx="130320" cy="41040"/>
            </a:xfrm>
            <a:custGeom>
              <a:avLst/>
              <a:gdLst/>
              <a:ahLst/>
              <a:cxnLst/>
              <a:rect l="l" t="t" r="r" b="b"/>
              <a:pathLst>
                <a:path w="158" h="50">
                  <a:moveTo>
                    <a:pt x="0" y="26"/>
                  </a:moveTo>
                  <a:cubicBezTo>
                    <a:pt x="0" y="26"/>
                    <a:pt x="55" y="43"/>
                    <a:pt x="158" y="0"/>
                  </a:cubicBezTo>
                  <a:cubicBezTo>
                    <a:pt x="144" y="11"/>
                    <a:pt x="45" y="50"/>
                    <a:pt x="0" y="26"/>
                  </a:cubicBezTo>
                  <a:close/>
                </a:path>
              </a:pathLst>
            </a:custGeom>
            <a:solidFill>
              <a:srgbClr val="6E401A"/>
            </a:solidFill>
            <a:ln>
              <a:noFill/>
            </a:ln>
          </p:spPr>
          <p:style>
            <a:lnRef idx="0">
              <a:scrgbClr r="0" g="0" b="0"/>
            </a:lnRef>
            <a:fillRef idx="0">
              <a:scrgbClr r="0" g="0" b="0"/>
            </a:fillRef>
            <a:effectRef idx="0">
              <a:scrgbClr r="0" g="0" b="0"/>
            </a:effectRef>
            <a:fontRef idx="minor"/>
          </p:style>
        </p:sp>
        <p:sp>
          <p:nvSpPr>
            <p:cNvPr id="1194" name="CustomShape 497"/>
            <p:cNvSpPr/>
            <p:nvPr/>
          </p:nvSpPr>
          <p:spPr>
            <a:xfrm rot="5825400">
              <a:off x="11620800" y="534240"/>
              <a:ext cx="65160" cy="83520"/>
            </a:xfrm>
            <a:custGeom>
              <a:avLst/>
              <a:gdLst/>
              <a:ahLst/>
              <a:cxnLst/>
              <a:rect l="l" t="t"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p:spPr>
          <p:style>
            <a:lnRef idx="0">
              <a:scrgbClr r="0" g="0" b="0"/>
            </a:lnRef>
            <a:fillRef idx="0">
              <a:scrgbClr r="0" g="0" b="0"/>
            </a:fillRef>
            <a:effectRef idx="0">
              <a:scrgbClr r="0" g="0" b="0"/>
            </a:effectRef>
            <a:fontRef idx="minor"/>
          </p:style>
        </p:sp>
      </p:grpSp>
      <p:grpSp>
        <p:nvGrpSpPr>
          <p:cNvPr id="1195" name="Group 498"/>
          <p:cNvGrpSpPr/>
          <p:nvPr/>
        </p:nvGrpSpPr>
        <p:grpSpPr>
          <a:xfrm>
            <a:off x="23400" y="3048840"/>
            <a:ext cx="388080" cy="364320"/>
            <a:chOff x="23400" y="3048840"/>
            <a:chExt cx="388080" cy="364320"/>
          </a:xfrm>
        </p:grpSpPr>
        <p:sp>
          <p:nvSpPr>
            <p:cNvPr id="1196" name="CustomShape 499"/>
            <p:cNvSpPr/>
            <p:nvPr/>
          </p:nvSpPr>
          <p:spPr>
            <a:xfrm>
              <a:off x="338400" y="3060360"/>
              <a:ext cx="73080" cy="102240"/>
            </a:xfrm>
            <a:custGeom>
              <a:avLst/>
              <a:gdLst/>
              <a:ahLst/>
              <a:cxnLst/>
              <a:rect l="l" t="t"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p:spPr>
          <p:style>
            <a:lnRef idx="0">
              <a:scrgbClr r="0" g="0" b="0"/>
            </a:lnRef>
            <a:fillRef idx="0">
              <a:scrgbClr r="0" g="0" b="0"/>
            </a:fillRef>
            <a:effectRef idx="0">
              <a:scrgbClr r="0" g="0" b="0"/>
            </a:effectRef>
            <a:fontRef idx="minor"/>
          </p:style>
        </p:sp>
        <p:sp>
          <p:nvSpPr>
            <p:cNvPr id="1197" name="CustomShape 500"/>
            <p:cNvSpPr/>
            <p:nvPr/>
          </p:nvSpPr>
          <p:spPr>
            <a:xfrm>
              <a:off x="23400" y="3048840"/>
              <a:ext cx="387720" cy="364320"/>
            </a:xfrm>
            <a:custGeom>
              <a:avLst/>
              <a:gdLst/>
              <a:ahLst/>
              <a:cxnLst/>
              <a:rect l="l" t="t"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p:spPr>
          <p:style>
            <a:lnRef idx="0">
              <a:scrgbClr r="0" g="0" b="0"/>
            </a:lnRef>
            <a:fillRef idx="0">
              <a:scrgbClr r="0" g="0" b="0"/>
            </a:fillRef>
            <a:effectRef idx="0">
              <a:scrgbClr r="0" g="0" b="0"/>
            </a:effectRef>
            <a:fontRef idx="minor"/>
          </p:style>
        </p:sp>
        <p:sp>
          <p:nvSpPr>
            <p:cNvPr id="1198" name="CustomShape 501"/>
            <p:cNvSpPr/>
            <p:nvPr/>
          </p:nvSpPr>
          <p:spPr>
            <a:xfrm>
              <a:off x="61200" y="3048840"/>
              <a:ext cx="341640" cy="344520"/>
            </a:xfrm>
            <a:custGeom>
              <a:avLst/>
              <a:gdLst/>
              <a:ahLst/>
              <a:cxnLst/>
              <a:rect l="l" t="t"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p:spPr>
          <p:style>
            <a:lnRef idx="0">
              <a:scrgbClr r="0" g="0" b="0"/>
            </a:lnRef>
            <a:fillRef idx="0">
              <a:scrgbClr r="0" g="0" b="0"/>
            </a:fillRef>
            <a:effectRef idx="0">
              <a:scrgbClr r="0" g="0" b="0"/>
            </a:effectRef>
            <a:fontRef idx="minor"/>
          </p:style>
        </p:sp>
        <p:sp>
          <p:nvSpPr>
            <p:cNvPr id="1199" name="CustomShape 502"/>
            <p:cNvSpPr/>
            <p:nvPr/>
          </p:nvSpPr>
          <p:spPr>
            <a:xfrm>
              <a:off x="150480" y="3157920"/>
              <a:ext cx="194040" cy="108720"/>
            </a:xfrm>
            <a:custGeom>
              <a:avLst/>
              <a:gdLst/>
              <a:ahLst/>
              <a:cxnLst/>
              <a:rect l="l" t="t" r="r" b="b"/>
              <a:pathLst>
                <a:path w="88" h="49">
                  <a:moveTo>
                    <a:pt x="88" y="0"/>
                  </a:moveTo>
                  <a:cubicBezTo>
                    <a:pt x="88" y="0"/>
                    <a:pt x="66" y="29"/>
                    <a:pt x="0" y="49"/>
                  </a:cubicBezTo>
                  <a:cubicBezTo>
                    <a:pt x="10" y="49"/>
                    <a:pt x="75" y="29"/>
                    <a:pt x="8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1200" name="CustomShape 503"/>
            <p:cNvSpPr/>
            <p:nvPr/>
          </p:nvSpPr>
          <p:spPr>
            <a:xfrm>
              <a:off x="276120" y="3203280"/>
              <a:ext cx="55080" cy="141480"/>
            </a:xfrm>
            <a:custGeom>
              <a:avLst/>
              <a:gdLst/>
              <a:ahLst/>
              <a:cxnLst/>
              <a:rect l="l" t="t" r="r" b="b"/>
              <a:pathLst>
                <a:path w="25" h="64">
                  <a:moveTo>
                    <a:pt x="18" y="0"/>
                  </a:moveTo>
                  <a:cubicBezTo>
                    <a:pt x="18" y="0"/>
                    <a:pt x="22" y="24"/>
                    <a:pt x="0" y="64"/>
                  </a:cubicBezTo>
                  <a:cubicBezTo>
                    <a:pt x="5" y="59"/>
                    <a:pt x="25" y="20"/>
                    <a:pt x="18"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1201" name="CustomShape 504"/>
            <p:cNvSpPr/>
            <p:nvPr/>
          </p:nvSpPr>
          <p:spPr>
            <a:xfrm>
              <a:off x="349560" y="3182400"/>
              <a:ext cx="35280" cy="84240"/>
            </a:xfrm>
            <a:custGeom>
              <a:avLst/>
              <a:gdLst/>
              <a:ahLst/>
              <a:cxnLst/>
              <a:rect l="l" t="t" r="r" b="b"/>
              <a:pathLst>
                <a:path w="16" h="38">
                  <a:moveTo>
                    <a:pt x="0" y="0"/>
                  </a:moveTo>
                  <a:cubicBezTo>
                    <a:pt x="0" y="0"/>
                    <a:pt x="11" y="10"/>
                    <a:pt x="15" y="38"/>
                  </a:cubicBezTo>
                  <a:cubicBezTo>
                    <a:pt x="16" y="33"/>
                    <a:pt x="11" y="7"/>
                    <a:pt x="0" y="0"/>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1202" name="CustomShape 505"/>
            <p:cNvSpPr/>
            <p:nvPr/>
          </p:nvSpPr>
          <p:spPr>
            <a:xfrm>
              <a:off x="280800" y="3087360"/>
              <a:ext cx="50400" cy="73080"/>
            </a:xfrm>
            <a:custGeom>
              <a:avLst/>
              <a:gdLst/>
              <a:ahLst/>
              <a:cxnLst/>
              <a:rect l="l" t="t" r="r" b="b"/>
              <a:pathLst>
                <a:path w="23" h="33">
                  <a:moveTo>
                    <a:pt x="23" y="33"/>
                  </a:moveTo>
                  <a:cubicBezTo>
                    <a:pt x="23" y="33"/>
                    <a:pt x="20" y="19"/>
                    <a:pt x="0" y="0"/>
                  </a:cubicBezTo>
                  <a:cubicBezTo>
                    <a:pt x="3" y="1"/>
                    <a:pt x="23" y="20"/>
                    <a:pt x="23" y="33"/>
                  </a:cubicBezTo>
                  <a:close/>
                </a:path>
              </a:pathLst>
            </a:custGeom>
            <a:solidFill>
              <a:srgbClr val="B56A28"/>
            </a:solidFill>
            <a:ln>
              <a:noFill/>
            </a:ln>
          </p:spPr>
          <p:style>
            <a:lnRef idx="0">
              <a:scrgbClr r="0" g="0" b="0"/>
            </a:lnRef>
            <a:fillRef idx="0">
              <a:scrgbClr r="0" g="0" b="0"/>
            </a:fillRef>
            <a:effectRef idx="0">
              <a:scrgbClr r="0" g="0" b="0"/>
            </a:effectRef>
            <a:fontRef idx="minor"/>
          </p:style>
        </p:sp>
        <p:sp>
          <p:nvSpPr>
            <p:cNvPr id="1203" name="CustomShape 506"/>
            <p:cNvSpPr/>
            <p:nvPr/>
          </p:nvSpPr>
          <p:spPr>
            <a:xfrm>
              <a:off x="172080" y="3114000"/>
              <a:ext cx="131400" cy="64440"/>
            </a:xfrm>
            <a:custGeom>
              <a:avLst/>
              <a:gdLst/>
              <a:ahLst/>
              <a:cxnLst/>
              <a:rect l="l" t="t" r="r" b="b"/>
              <a:pathLst>
                <a:path w="59" h="29">
                  <a:moveTo>
                    <a:pt x="59" y="29"/>
                  </a:moveTo>
                  <a:cubicBezTo>
                    <a:pt x="59" y="29"/>
                    <a:pt x="44" y="10"/>
                    <a:pt x="0" y="0"/>
                  </a:cubicBezTo>
                  <a:cubicBezTo>
                    <a:pt x="6" y="0"/>
                    <a:pt x="50" y="10"/>
                    <a:pt x="59" y="29"/>
                  </a:cubicBezTo>
                  <a:close/>
                </a:path>
              </a:pathLst>
            </a:custGeom>
            <a:solidFill>
              <a:srgbClr val="B56A28"/>
            </a:solidFill>
            <a:ln>
              <a:noFill/>
            </a:ln>
          </p:spPr>
          <p:style>
            <a:lnRef idx="0">
              <a:scrgbClr r="0" g="0" b="0"/>
            </a:lnRef>
            <a:fillRef idx="0">
              <a:scrgbClr r="0" g="0" b="0"/>
            </a:fillRef>
            <a:effectRef idx="0">
              <a:scrgbClr r="0" g="0" b="0"/>
            </a:effectRef>
            <a:fontRef idx="minor"/>
          </p:style>
        </p:sp>
      </p:grpSp>
      <p:sp>
        <p:nvSpPr>
          <p:cNvPr id="1204" name="PlaceHolder 507"/>
          <p:cNvSpPr>
            <a:spLocks noGrp="1"/>
          </p:cNvSpPr>
          <p:nvPr>
            <p:ph type="dt"/>
          </p:nvPr>
        </p:nvSpPr>
        <p:spPr>
          <a:xfrm>
            <a:off x="8875800" y="6602040"/>
            <a:ext cx="959760" cy="237240"/>
          </a:xfrm>
          <a:prstGeom prst="rect">
            <a:avLst/>
          </a:prstGeom>
        </p:spPr>
        <p:txBody>
          <a:bodyPr anchor="ctr">
            <a:noAutofit/>
          </a:bodyPr>
          <a:lstStyle/>
          <a:p>
            <a:pPr algn="r">
              <a:lnSpc>
                <a:spcPct val="100000"/>
              </a:lnSpc>
            </a:pPr>
            <a:fld id="{1CBEF32B-C83B-4F85-984F-580C3CAD50A1}" type="datetime">
              <a:rPr lang="en-US" sz="800" b="0" strike="noStrike" spc="-1">
                <a:solidFill>
                  <a:srgbClr val="000000"/>
                </a:solidFill>
                <a:latin typeface="微软雅黑"/>
                <a:ea typeface="微软雅黑"/>
              </a:rPr>
              <a:t>12/23/2019</a:t>
            </a:fld>
            <a:endParaRPr lang="en-US" sz="800" b="0" strike="noStrike" spc="-1">
              <a:latin typeface="Times New Roman"/>
            </a:endParaRPr>
          </a:p>
        </p:txBody>
      </p:sp>
      <p:sp>
        <p:nvSpPr>
          <p:cNvPr id="1205" name="PlaceHolder 508"/>
          <p:cNvSpPr>
            <a:spLocks noGrp="1"/>
          </p:cNvSpPr>
          <p:nvPr>
            <p:ph type="ftr"/>
          </p:nvPr>
        </p:nvSpPr>
        <p:spPr>
          <a:xfrm>
            <a:off x="1522440" y="6602040"/>
            <a:ext cx="6978240" cy="237240"/>
          </a:xfrm>
          <a:prstGeom prst="rect">
            <a:avLst/>
          </a:prstGeom>
        </p:spPr>
        <p:txBody>
          <a:bodyPr anchor="ctr">
            <a:noAutofit/>
          </a:bodyPr>
          <a:lstStyle/>
          <a:p>
            <a:endParaRPr lang="en-US" sz="2400" b="0" strike="noStrike" spc="-1">
              <a:latin typeface="Times New Roman"/>
            </a:endParaRPr>
          </a:p>
        </p:txBody>
      </p:sp>
      <p:sp>
        <p:nvSpPr>
          <p:cNvPr id="1206" name="PlaceHolder 509"/>
          <p:cNvSpPr>
            <a:spLocks noGrp="1"/>
          </p:cNvSpPr>
          <p:nvPr>
            <p:ph type="sldNum"/>
          </p:nvPr>
        </p:nvSpPr>
        <p:spPr>
          <a:xfrm>
            <a:off x="10023480" y="6602040"/>
            <a:ext cx="639720" cy="237240"/>
          </a:xfrm>
          <a:prstGeom prst="rect">
            <a:avLst/>
          </a:prstGeom>
        </p:spPr>
        <p:txBody>
          <a:bodyPr anchor="ctr">
            <a:noAutofit/>
          </a:bodyPr>
          <a:lstStyle/>
          <a:p>
            <a:pPr algn="r">
              <a:lnSpc>
                <a:spcPct val="100000"/>
              </a:lnSpc>
            </a:pPr>
            <a:fld id="{01CC7AD5-48F8-4792-8CE6-B875835715D9}" type="slidenum">
              <a:rPr lang="en-US" sz="800" b="0" strike="noStrike" spc="-1">
                <a:solidFill>
                  <a:srgbClr val="000000"/>
                </a:solidFill>
                <a:latin typeface="微软雅黑"/>
                <a:ea typeface="微软雅黑"/>
              </a:rPr>
              <a:t>‹#›</a:t>
            </a:fld>
            <a:endParaRPr lang="en-US" sz="800" b="0" strike="noStrike" spc="-1">
              <a:latin typeface="Times New Roman"/>
            </a:endParaRPr>
          </a:p>
        </p:txBody>
      </p:sp>
      <p:sp>
        <p:nvSpPr>
          <p:cNvPr id="1207" name="PlaceHolder 510"/>
          <p:cNvSpPr>
            <a:spLocks noGrp="1"/>
          </p:cNvSpPr>
          <p:nvPr>
            <p:ph type="title"/>
          </p:nvPr>
        </p:nvSpPr>
        <p:spPr>
          <a:xfrm>
            <a:off x="2035080" y="828720"/>
            <a:ext cx="6058080" cy="3507120"/>
          </a:xfrm>
          <a:prstGeom prst="rect">
            <a:avLst/>
          </a:prstGeom>
        </p:spPr>
        <p:txBody>
          <a:bodyPr anchor="ctr">
            <a:normAutofit/>
          </a:bodyPr>
          <a:lstStyle/>
          <a:p>
            <a:pPr algn="ctr">
              <a:lnSpc>
                <a:spcPct val="90000"/>
              </a:lnSpc>
            </a:pPr>
            <a:r>
              <a:rPr lang="en-US" sz="6000" b="0" strike="noStrike" spc="-1">
                <a:solidFill>
                  <a:srgbClr val="000000"/>
                </a:solidFill>
                <a:latin typeface="微软雅黑"/>
                <a:ea typeface="微软雅黑"/>
              </a:rPr>
              <a:t>单击此处编辑母版标题样式</a:t>
            </a:r>
            <a:endParaRPr lang="en-US" sz="6000" b="0" strike="noStrike" spc="-1">
              <a:solidFill>
                <a:srgbClr val="000000"/>
              </a:solidFill>
              <a:latin typeface="Cambria"/>
            </a:endParaRPr>
          </a:p>
        </p:txBody>
      </p:sp>
      <p:sp>
        <p:nvSpPr>
          <p:cNvPr id="1208" name="PlaceHolder 5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000" b="0" strike="noStrike" spc="-1">
                <a:solidFill>
                  <a:srgbClr val="000000"/>
                </a:solidFill>
                <a:latin typeface="微软雅黑"/>
              </a:rPr>
              <a:t>Click to edit the outline text format</a:t>
            </a:r>
          </a:p>
          <a:p>
            <a:pPr marL="864000" lvl="1" indent="-324000">
              <a:spcBef>
                <a:spcPts val="1134"/>
              </a:spcBef>
              <a:buClr>
                <a:srgbClr val="000000"/>
              </a:buClr>
              <a:buSzPct val="75000"/>
              <a:buFont typeface="Symbol" charset="2"/>
              <a:buChar char=""/>
            </a:pPr>
            <a:r>
              <a:rPr lang="zh-CN" sz="1600" b="0" strike="noStrike" spc="-1">
                <a:solidFill>
                  <a:srgbClr val="000000"/>
                </a:solidFill>
                <a:latin typeface="微软雅黑"/>
              </a:rPr>
              <a:t>Second Outline Level</a:t>
            </a:r>
          </a:p>
          <a:p>
            <a:pPr marL="1296000" lvl="2" indent="-288000">
              <a:spcBef>
                <a:spcPts val="850"/>
              </a:spcBef>
              <a:buClr>
                <a:srgbClr val="000000"/>
              </a:buClr>
              <a:buSzPct val="45000"/>
              <a:buFont typeface="Wingdings" charset="2"/>
              <a:buChar char=""/>
            </a:pPr>
            <a:r>
              <a:rPr lang="zh-CN" sz="1400" b="0" strike="noStrike" spc="-1">
                <a:solidFill>
                  <a:srgbClr val="000000"/>
                </a:solidFill>
                <a:latin typeface="微软雅黑"/>
              </a:rPr>
              <a:t>Third Outline Level</a:t>
            </a:r>
          </a:p>
          <a:p>
            <a:pPr marL="1728000" lvl="3" indent="-216000">
              <a:spcBef>
                <a:spcPts val="567"/>
              </a:spcBef>
              <a:buClr>
                <a:srgbClr val="000000"/>
              </a:buClr>
              <a:buSzPct val="75000"/>
              <a:buFont typeface="Symbol" charset="2"/>
              <a:buChar char=""/>
            </a:pPr>
            <a:r>
              <a:rPr lang="zh-CN" sz="1400" b="0" strike="noStrike" spc="-1">
                <a:solidFill>
                  <a:srgbClr val="000000"/>
                </a:solidFill>
                <a:latin typeface="微软雅黑"/>
              </a:rPr>
              <a:t>Fourth Outline Level</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微软雅黑"/>
              </a:rPr>
              <a:t>Fifth Outline Level</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微软雅黑"/>
              </a:rPr>
              <a:t>Sixth Outline Level</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微软雅黑"/>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 name="TextShape 1"/>
          <p:cNvSpPr txBox="1"/>
          <p:nvPr/>
        </p:nvSpPr>
        <p:spPr>
          <a:xfrm>
            <a:off x="4977360" y="1049040"/>
            <a:ext cx="5686560" cy="2863080"/>
          </a:xfrm>
          <a:prstGeom prst="rect">
            <a:avLst/>
          </a:prstGeom>
          <a:noFill/>
          <a:ln>
            <a:noFill/>
          </a:ln>
        </p:spPr>
        <p:txBody>
          <a:bodyPr anchor="b">
            <a:normAutofit fontScale="84000"/>
          </a:bodyPr>
          <a:lstStyle/>
          <a:p>
            <a:pPr algn="ctr">
              <a:lnSpc>
                <a:spcPct val="90000"/>
              </a:lnSpc>
            </a:pPr>
            <a:r>
              <a:rPr lang="en-US" sz="3200" b="0" strike="noStrike" spc="-1">
                <a:solidFill>
                  <a:srgbClr val="6A6931"/>
                </a:solidFill>
                <a:latin typeface="微软雅黑"/>
                <a:ea typeface="微软雅黑"/>
              </a:rPr>
              <a:t>上海市宝山区顾村中心小学</a:t>
            </a:r>
            <a:br/>
            <a:br/>
            <a:r>
              <a:rPr lang="en-US" sz="3200" b="0" strike="noStrike" spc="-1">
                <a:solidFill>
                  <a:srgbClr val="6A6931"/>
                </a:solidFill>
                <a:latin typeface="微软雅黑"/>
                <a:ea typeface="微软雅黑"/>
              </a:rPr>
              <a:t>2020年寒假 编程兴趣班</a:t>
            </a:r>
            <a:br/>
            <a:br/>
            <a:r>
              <a:rPr lang="en-US" sz="2800" b="0" strike="noStrike" spc="-1">
                <a:solidFill>
                  <a:srgbClr val="6A6931"/>
                </a:solidFill>
                <a:latin typeface="微软雅黑"/>
                <a:ea typeface="微软雅黑"/>
              </a:rPr>
              <a:t>      </a:t>
            </a:r>
            <a:r>
              <a:rPr lang="en-US" sz="6600" b="0" strike="noStrike" spc="-1">
                <a:solidFill>
                  <a:srgbClr val="6A6931"/>
                </a:solidFill>
                <a:latin typeface="微软雅黑"/>
                <a:ea typeface="微软雅黑"/>
              </a:rPr>
              <a:t>开班啦！</a:t>
            </a:r>
            <a:endParaRPr lang="en-US" sz="6600" b="0" strike="noStrike" spc="-1">
              <a:solidFill>
                <a:srgbClr val="000000"/>
              </a:solidFill>
              <a:latin typeface="Cambria"/>
            </a:endParaRPr>
          </a:p>
        </p:txBody>
      </p:sp>
      <p:sp>
        <p:nvSpPr>
          <p:cNvPr id="1246" name="TextShape 2"/>
          <p:cNvSpPr txBox="1"/>
          <p:nvPr/>
        </p:nvSpPr>
        <p:spPr>
          <a:xfrm>
            <a:off x="-411120" y="429120"/>
            <a:ext cx="6915960" cy="1771200"/>
          </a:xfrm>
          <a:prstGeom prst="rect">
            <a:avLst/>
          </a:prstGeom>
          <a:noFill/>
          <a:ln>
            <a:noFill/>
          </a:ln>
        </p:spPr>
        <p:txBody>
          <a:bodyPr>
            <a:normAutofit/>
          </a:bodyPr>
          <a:lstStyle/>
          <a:p>
            <a:pPr algn="ctr">
              <a:lnSpc>
                <a:spcPct val="100000"/>
              </a:lnSpc>
            </a:pPr>
            <a:r>
              <a:rPr lang="en-US" sz="1800" b="0" strike="noStrike" spc="-1">
                <a:solidFill>
                  <a:srgbClr val="6A6931"/>
                </a:solidFill>
                <a:latin typeface="微软雅黑"/>
                <a:ea typeface="微软雅黑"/>
              </a:rPr>
              <a:t>小小图灵社“爱上编程的孩子”公益活动第一期</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 name="TextShape 1"/>
          <p:cNvSpPr txBox="1"/>
          <p:nvPr/>
        </p:nvSpPr>
        <p:spPr>
          <a:xfrm>
            <a:off x="1523880" y="78840"/>
            <a:ext cx="9133200" cy="1233000"/>
          </a:xfrm>
          <a:prstGeom prst="rect">
            <a:avLst/>
          </a:prstGeom>
          <a:noFill/>
          <a:ln>
            <a:noFill/>
          </a:ln>
        </p:spPr>
        <p:txBody>
          <a:bodyPr anchor="b">
            <a:noAutofit/>
          </a:bodyPr>
          <a:lstStyle/>
          <a:p>
            <a:pPr>
              <a:lnSpc>
                <a:spcPct val="90000"/>
              </a:lnSpc>
            </a:pPr>
            <a:r>
              <a:rPr lang="en-US" sz="3400" b="0" strike="noStrike" spc="-1">
                <a:solidFill>
                  <a:srgbClr val="6A6931"/>
                </a:solidFill>
                <a:latin typeface="微软雅黑"/>
                <a:ea typeface="微软雅黑"/>
              </a:rPr>
              <a:t>活动主旨</a:t>
            </a:r>
            <a:endParaRPr lang="en-US" sz="3400" b="0" strike="noStrike" spc="-1">
              <a:solidFill>
                <a:srgbClr val="000000"/>
              </a:solidFill>
              <a:latin typeface="Cambria"/>
            </a:endParaRPr>
          </a:p>
        </p:txBody>
      </p:sp>
      <p:sp>
        <p:nvSpPr>
          <p:cNvPr id="1248" name="TextShape 2"/>
          <p:cNvSpPr txBox="1"/>
          <p:nvPr/>
        </p:nvSpPr>
        <p:spPr>
          <a:xfrm>
            <a:off x="1523880" y="2395080"/>
            <a:ext cx="6056640" cy="4123440"/>
          </a:xfrm>
          <a:prstGeom prst="rect">
            <a:avLst/>
          </a:prstGeom>
          <a:noFill/>
          <a:ln>
            <a:noFill/>
          </a:ln>
        </p:spPr>
        <p:txBody>
          <a:bodyPr>
            <a:noAutofit/>
          </a:bodyPr>
          <a:lstStyle/>
          <a:p>
            <a:pPr marL="274320" indent="-228240">
              <a:lnSpc>
                <a:spcPct val="100000"/>
              </a:lnSpc>
              <a:spcBef>
                <a:spcPts val="1800"/>
              </a:spcBef>
              <a:buClr>
                <a:srgbClr val="404040"/>
              </a:buClr>
              <a:buFont typeface="Arial"/>
              <a:buChar char="•"/>
            </a:pPr>
            <a:r>
              <a:rPr lang="zh-CN" sz="2000" b="0" strike="noStrike" spc="-1">
                <a:solidFill>
                  <a:srgbClr val="6A6931"/>
                </a:solidFill>
                <a:latin typeface="微软雅黑"/>
                <a:ea typeface="微软雅黑"/>
              </a:rPr>
              <a:t>启发孩子编程的兴趣爱好</a:t>
            </a:r>
            <a:endParaRPr lang="zh-CN" sz="2000" b="0" strike="noStrike" spc="-1">
              <a:solidFill>
                <a:srgbClr val="000000"/>
              </a:solidFill>
              <a:latin typeface="微软雅黑"/>
            </a:endParaRPr>
          </a:p>
          <a:p>
            <a:pPr marL="274320" indent="-228240">
              <a:lnSpc>
                <a:spcPct val="100000"/>
              </a:lnSpc>
              <a:spcBef>
                <a:spcPts val="1800"/>
              </a:spcBef>
              <a:buClr>
                <a:srgbClr val="404040"/>
              </a:buClr>
              <a:buFont typeface="Arial"/>
              <a:buChar char="•"/>
            </a:pPr>
            <a:r>
              <a:rPr lang="zh-CN" sz="2000" b="0" strike="noStrike" spc="-1">
                <a:solidFill>
                  <a:srgbClr val="6A6931"/>
                </a:solidFill>
                <a:latin typeface="微软雅黑"/>
                <a:ea typeface="微软雅黑"/>
              </a:rPr>
              <a:t>培养孩子的编程思维能力</a:t>
            </a:r>
            <a:endParaRPr lang="zh-CN" sz="2000" b="0" strike="noStrike" spc="-1">
              <a:solidFill>
                <a:srgbClr val="000000"/>
              </a:solidFill>
              <a:latin typeface="微软雅黑"/>
            </a:endParaRPr>
          </a:p>
          <a:p>
            <a:pPr marL="274320" indent="-228240">
              <a:lnSpc>
                <a:spcPct val="100000"/>
              </a:lnSpc>
              <a:spcBef>
                <a:spcPts val="1800"/>
              </a:spcBef>
              <a:buClr>
                <a:srgbClr val="404040"/>
              </a:buClr>
              <a:buFont typeface="Arial"/>
              <a:buChar char="•"/>
            </a:pPr>
            <a:r>
              <a:rPr lang="zh-CN" sz="2000" b="0" strike="noStrike" spc="-1">
                <a:solidFill>
                  <a:srgbClr val="6A6931"/>
                </a:solidFill>
                <a:latin typeface="微软雅黑"/>
                <a:ea typeface="微软雅黑"/>
              </a:rPr>
              <a:t>让孩子对一门编程语言有最初步的了解</a:t>
            </a:r>
            <a:endParaRPr lang="zh-CN" sz="2000" b="0" strike="noStrike" spc="-1">
              <a:solidFill>
                <a:srgbClr val="000000"/>
              </a:solidFill>
              <a:latin typeface="微软雅黑"/>
            </a:endParaRPr>
          </a:p>
          <a:p>
            <a:pPr marL="274320" indent="-228240">
              <a:lnSpc>
                <a:spcPct val="100000"/>
              </a:lnSpc>
              <a:spcBef>
                <a:spcPts val="1800"/>
              </a:spcBef>
              <a:buClr>
                <a:srgbClr val="404040"/>
              </a:buClr>
              <a:buFont typeface="Arial"/>
              <a:buChar char="•"/>
            </a:pPr>
            <a:r>
              <a:rPr lang="zh-CN" sz="2000" b="0" strike="noStrike" spc="-1">
                <a:solidFill>
                  <a:srgbClr val="6A6931"/>
                </a:solidFill>
                <a:latin typeface="微软雅黑"/>
                <a:ea typeface="微软雅黑"/>
              </a:rPr>
              <a:t>让孩子了解如何寻找资源，开始学习一门编程语言</a:t>
            </a:r>
            <a:endParaRPr lang="zh-CN" sz="2000" b="0" strike="noStrike" spc="-1">
              <a:solidFill>
                <a:srgbClr val="000000"/>
              </a:solidFill>
              <a:latin typeface="微软雅黑"/>
            </a:endParaRPr>
          </a:p>
          <a:p>
            <a:pPr marL="274320" indent="-228240">
              <a:lnSpc>
                <a:spcPct val="100000"/>
              </a:lnSpc>
              <a:spcBef>
                <a:spcPts val="1800"/>
              </a:spcBef>
              <a:buClr>
                <a:srgbClr val="404040"/>
              </a:buClr>
              <a:buFont typeface="Arial"/>
              <a:buChar char="•"/>
            </a:pPr>
            <a:r>
              <a:rPr lang="zh-CN" sz="2000" b="0" strike="noStrike" spc="-1">
                <a:solidFill>
                  <a:srgbClr val="6A6931"/>
                </a:solidFill>
                <a:latin typeface="微软雅黑"/>
                <a:ea typeface="微软雅黑"/>
              </a:rPr>
              <a:t>近距离接触学霸小哥哥，结交新朋友</a:t>
            </a:r>
            <a:endParaRPr lang="zh-CN" sz="2000" b="0" strike="noStrike" spc="-1">
              <a:solidFill>
                <a:srgbClr val="000000"/>
              </a:solidFill>
              <a:latin typeface="微软雅黑"/>
            </a:endParaRPr>
          </a:p>
          <a:p>
            <a:pPr marL="274320" indent="-228240">
              <a:lnSpc>
                <a:spcPct val="100000"/>
              </a:lnSpc>
              <a:spcBef>
                <a:spcPts val="1800"/>
              </a:spcBef>
              <a:buClr>
                <a:srgbClr val="404040"/>
              </a:buClr>
              <a:buFont typeface="Arial"/>
              <a:buChar char="•"/>
            </a:pPr>
            <a:r>
              <a:rPr lang="zh-CN" sz="2000" b="0" strike="noStrike" spc="-1">
                <a:solidFill>
                  <a:srgbClr val="6A6931"/>
                </a:solidFill>
                <a:latin typeface="微软雅黑"/>
                <a:ea typeface="微软雅黑"/>
              </a:rPr>
              <a:t>丰富寒假生活 </a:t>
            </a:r>
            <a:endParaRPr lang="zh-CN" sz="2000" b="0" strike="noStrike" spc="-1">
              <a:solidFill>
                <a:srgbClr val="000000"/>
              </a:solidFill>
              <a:latin typeface="微软雅黑"/>
            </a:endParaRPr>
          </a:p>
        </p:txBody>
      </p:sp>
      <p:pic>
        <p:nvPicPr>
          <p:cNvPr id="1249" name="图片 6"/>
          <p:cNvPicPr/>
          <p:nvPr/>
        </p:nvPicPr>
        <p:blipFill>
          <a:blip r:embed="rId2"/>
          <a:stretch/>
        </p:blipFill>
        <p:spPr>
          <a:xfrm rot="20347800">
            <a:off x="7637040" y="2137680"/>
            <a:ext cx="3249000" cy="2977200"/>
          </a:xfrm>
          <a:prstGeom prst="rect">
            <a:avLst/>
          </a:prstGeom>
          <a:ln>
            <a:noFill/>
          </a:ln>
          <a:effectLst>
            <a:softEdge rad="317500"/>
          </a:effectLst>
        </p:spPr>
      </p:pic>
      <p:sp>
        <p:nvSpPr>
          <p:cNvPr id="1250" name="TextShape 3"/>
          <p:cNvSpPr txBox="1"/>
          <p:nvPr/>
        </p:nvSpPr>
        <p:spPr>
          <a:xfrm>
            <a:off x="1528560" y="1486080"/>
            <a:ext cx="8465040" cy="778680"/>
          </a:xfrm>
          <a:prstGeom prst="rect">
            <a:avLst/>
          </a:prstGeom>
          <a:noFill/>
          <a:ln>
            <a:noFill/>
          </a:ln>
        </p:spPr>
        <p:txBody>
          <a:bodyPr>
            <a:noAutofit/>
          </a:bodyPr>
          <a:lstStyle/>
          <a:p>
            <a:pPr marL="45720">
              <a:lnSpc>
                <a:spcPct val="100000"/>
              </a:lnSpc>
              <a:spcBef>
                <a:spcPts val="1800"/>
              </a:spcBef>
            </a:pPr>
            <a:r>
              <a:rPr lang="zh-CN" sz="2000" b="0" strike="noStrike" spc="-1">
                <a:solidFill>
                  <a:srgbClr val="6A6931"/>
                </a:solidFill>
                <a:latin typeface="微软雅黑"/>
                <a:ea typeface="微软雅黑"/>
              </a:rPr>
              <a:t>本次活动是由交大附中学生社团与顾村中心小学联合举办的纯公益活动，旨在培养小朋友的编程爱好。</a:t>
            </a:r>
            <a:endParaRPr lang="zh-CN" sz="2000" b="0" strike="noStrike" spc="-1">
              <a:solidFill>
                <a:srgbClr val="000000"/>
              </a:solidFill>
              <a:latin typeface="微软雅黑"/>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TextShape 1"/>
          <p:cNvSpPr txBox="1"/>
          <p:nvPr/>
        </p:nvSpPr>
        <p:spPr>
          <a:xfrm>
            <a:off x="1523880" y="78840"/>
            <a:ext cx="9133200" cy="1233000"/>
          </a:xfrm>
          <a:prstGeom prst="rect">
            <a:avLst/>
          </a:prstGeom>
          <a:noFill/>
          <a:ln>
            <a:noFill/>
          </a:ln>
        </p:spPr>
        <p:txBody>
          <a:bodyPr anchor="b">
            <a:noAutofit/>
          </a:bodyPr>
          <a:lstStyle/>
          <a:p>
            <a:pPr>
              <a:lnSpc>
                <a:spcPct val="90000"/>
              </a:lnSpc>
            </a:pPr>
            <a:r>
              <a:rPr lang="en-US" sz="3400" b="0" strike="noStrike" spc="-1">
                <a:solidFill>
                  <a:srgbClr val="6A6931"/>
                </a:solidFill>
                <a:latin typeface="微软雅黑"/>
                <a:ea typeface="微软雅黑"/>
              </a:rPr>
              <a:t>我们的老师</a:t>
            </a:r>
            <a:endParaRPr lang="en-US" sz="3400" b="0" strike="noStrike" spc="-1">
              <a:solidFill>
                <a:srgbClr val="000000"/>
              </a:solidFill>
              <a:latin typeface="Cambria"/>
            </a:endParaRPr>
          </a:p>
        </p:txBody>
      </p:sp>
      <p:sp>
        <p:nvSpPr>
          <p:cNvPr id="1252" name="TextShape 2"/>
          <p:cNvSpPr txBox="1"/>
          <p:nvPr/>
        </p:nvSpPr>
        <p:spPr>
          <a:xfrm>
            <a:off x="1528560" y="1486080"/>
            <a:ext cx="9134640" cy="778680"/>
          </a:xfrm>
          <a:prstGeom prst="rect">
            <a:avLst/>
          </a:prstGeom>
          <a:noFill/>
          <a:ln>
            <a:noFill/>
          </a:ln>
        </p:spPr>
        <p:txBody>
          <a:bodyPr>
            <a:noAutofit/>
          </a:bodyPr>
          <a:lstStyle/>
          <a:p>
            <a:pPr marL="45720">
              <a:lnSpc>
                <a:spcPct val="100000"/>
              </a:lnSpc>
              <a:spcBef>
                <a:spcPts val="1800"/>
              </a:spcBef>
            </a:pPr>
            <a:r>
              <a:rPr lang="zh-CN" sz="2000" b="0" strike="noStrike" spc="-1">
                <a:solidFill>
                  <a:srgbClr val="6A6931"/>
                </a:solidFill>
                <a:latin typeface="微软雅黑"/>
                <a:ea typeface="微软雅黑"/>
              </a:rPr>
              <a:t>两位来自交大附中的学霸小哥哥，将手把手教会孩子们怎样开始编程。</a:t>
            </a:r>
            <a:endParaRPr lang="zh-CN" sz="2000" b="0" strike="noStrike" spc="-1">
              <a:solidFill>
                <a:srgbClr val="000000"/>
              </a:solidFill>
              <a:latin typeface="微软雅黑"/>
            </a:endParaRPr>
          </a:p>
        </p:txBody>
      </p:sp>
      <p:pic>
        <p:nvPicPr>
          <p:cNvPr id="1253" name="图片 8"/>
          <p:cNvPicPr/>
          <p:nvPr/>
        </p:nvPicPr>
        <p:blipFill>
          <a:blip r:embed="rId2"/>
          <a:stretch/>
        </p:blipFill>
        <p:spPr>
          <a:xfrm>
            <a:off x="2743200" y="2166840"/>
            <a:ext cx="2078280" cy="2770920"/>
          </a:xfrm>
          <a:prstGeom prst="rect">
            <a:avLst/>
          </a:prstGeom>
          <a:ln>
            <a:noFill/>
          </a:ln>
        </p:spPr>
      </p:pic>
      <p:pic>
        <p:nvPicPr>
          <p:cNvPr id="1254" name="图片 10"/>
          <p:cNvPicPr/>
          <p:nvPr/>
        </p:nvPicPr>
        <p:blipFill>
          <a:blip r:embed="rId3"/>
          <a:stretch/>
        </p:blipFill>
        <p:spPr>
          <a:xfrm>
            <a:off x="7157160" y="2103120"/>
            <a:ext cx="2078280" cy="2770920"/>
          </a:xfrm>
          <a:prstGeom prst="rect">
            <a:avLst/>
          </a:prstGeom>
          <a:ln>
            <a:noFill/>
          </a:ln>
        </p:spPr>
      </p:pic>
      <p:sp>
        <p:nvSpPr>
          <p:cNvPr id="1255" name="TextShape 3"/>
          <p:cNvSpPr txBox="1"/>
          <p:nvPr/>
        </p:nvSpPr>
        <p:spPr>
          <a:xfrm>
            <a:off x="2743200" y="5059080"/>
            <a:ext cx="2011680" cy="884520"/>
          </a:xfrm>
          <a:prstGeom prst="rect">
            <a:avLst/>
          </a:prstGeom>
          <a:noFill/>
          <a:ln>
            <a:noFill/>
          </a:ln>
        </p:spPr>
        <p:txBody>
          <a:bodyPr lIns="0" tIns="0" rIns="0" bIns="0">
            <a:spAutoFit/>
          </a:bodyPr>
          <a:lstStyle/>
          <a:p>
            <a:r>
              <a:rPr lang="en-US" sz="2400" b="0" strike="noStrike" spc="599">
                <a:solidFill>
                  <a:srgbClr val="6A6931"/>
                </a:solidFill>
                <a:latin typeface="华文行楷"/>
              </a:rPr>
              <a:t>严谨专注的小詹老师</a:t>
            </a:r>
            <a:endParaRPr lang="en-US" sz="2400" b="0" strike="noStrike" spc="599">
              <a:solidFill>
                <a:srgbClr val="6A6931"/>
              </a:solidFill>
              <a:latin typeface="华文行楷"/>
              <a:ea typeface="华文行楷"/>
            </a:endParaRPr>
          </a:p>
        </p:txBody>
      </p:sp>
      <p:sp>
        <p:nvSpPr>
          <p:cNvPr id="1256" name="TextShape 4"/>
          <p:cNvSpPr txBox="1"/>
          <p:nvPr/>
        </p:nvSpPr>
        <p:spPr>
          <a:xfrm>
            <a:off x="7132320" y="5059080"/>
            <a:ext cx="2011680" cy="884520"/>
          </a:xfrm>
          <a:prstGeom prst="rect">
            <a:avLst/>
          </a:prstGeom>
          <a:noFill/>
          <a:ln>
            <a:noFill/>
          </a:ln>
        </p:spPr>
        <p:txBody>
          <a:bodyPr lIns="0" tIns="0" rIns="0" bIns="0">
            <a:spAutoFit/>
          </a:bodyPr>
          <a:lstStyle/>
          <a:p>
            <a:r>
              <a:rPr lang="en-US" sz="2400" b="0" strike="noStrike" spc="599">
                <a:solidFill>
                  <a:srgbClr val="6A6931"/>
                </a:solidFill>
                <a:latin typeface="华文行楷"/>
              </a:rPr>
              <a:t>细心温和的小施老师</a:t>
            </a:r>
            <a:endParaRPr lang="en-US" sz="2400" b="0" strike="noStrike" spc="599">
              <a:solidFill>
                <a:srgbClr val="6A6931"/>
              </a:solidFill>
              <a:latin typeface="华文行楷"/>
              <a:ea typeface="华文行楷"/>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 name="TextShape 1"/>
          <p:cNvSpPr txBox="1"/>
          <p:nvPr/>
        </p:nvSpPr>
        <p:spPr>
          <a:xfrm>
            <a:off x="823320" y="273960"/>
            <a:ext cx="3108600" cy="1272240"/>
          </a:xfrm>
          <a:prstGeom prst="rect">
            <a:avLst/>
          </a:prstGeom>
          <a:noFill/>
          <a:ln>
            <a:noFill/>
          </a:ln>
        </p:spPr>
        <p:txBody>
          <a:bodyPr anchor="b">
            <a:noAutofit/>
          </a:bodyPr>
          <a:lstStyle/>
          <a:p>
            <a:pPr>
              <a:lnSpc>
                <a:spcPct val="90000"/>
              </a:lnSpc>
            </a:pPr>
            <a:r>
              <a:rPr lang="en-US" sz="3400" b="0" strike="noStrike" spc="-1">
                <a:solidFill>
                  <a:srgbClr val="6A6931"/>
                </a:solidFill>
                <a:latin typeface="微软雅黑"/>
                <a:ea typeface="微软雅黑"/>
              </a:rPr>
              <a:t>课程安排</a:t>
            </a:r>
            <a:endParaRPr lang="en-US" sz="3400" b="0" strike="noStrike" spc="-1">
              <a:solidFill>
                <a:srgbClr val="000000"/>
              </a:solidFill>
              <a:latin typeface="Cambria"/>
            </a:endParaRPr>
          </a:p>
        </p:txBody>
      </p:sp>
      <p:graphicFrame>
        <p:nvGraphicFramePr>
          <p:cNvPr id="1258" name="Table 2"/>
          <p:cNvGraphicFramePr/>
          <p:nvPr/>
        </p:nvGraphicFramePr>
        <p:xfrm>
          <a:off x="3990600" y="880920"/>
          <a:ext cx="6675120" cy="3933000"/>
        </p:xfrm>
        <a:graphic>
          <a:graphicData uri="http://schemas.openxmlformats.org/drawingml/2006/table">
            <a:tbl>
              <a:tblPr/>
              <a:tblGrid>
                <a:gridCol w="1226880">
                  <a:extLst>
                    <a:ext uri="{9D8B030D-6E8A-4147-A177-3AD203B41FA5}">
                      <a16:colId xmlns:a16="http://schemas.microsoft.com/office/drawing/2014/main" val="20000"/>
                    </a:ext>
                  </a:extLst>
                </a:gridCol>
                <a:gridCol w="1530720">
                  <a:extLst>
                    <a:ext uri="{9D8B030D-6E8A-4147-A177-3AD203B41FA5}">
                      <a16:colId xmlns:a16="http://schemas.microsoft.com/office/drawing/2014/main" val="20001"/>
                    </a:ext>
                  </a:extLst>
                </a:gridCol>
                <a:gridCol w="3917520">
                  <a:extLst>
                    <a:ext uri="{9D8B030D-6E8A-4147-A177-3AD203B41FA5}">
                      <a16:colId xmlns:a16="http://schemas.microsoft.com/office/drawing/2014/main" val="20002"/>
                    </a:ext>
                  </a:extLst>
                </a:gridCol>
              </a:tblGrid>
              <a:tr h="786600">
                <a:tc>
                  <a:txBody>
                    <a:bodyPr/>
                    <a:lstStyle/>
                    <a:p>
                      <a:pPr>
                        <a:lnSpc>
                          <a:spcPct val="115000"/>
                        </a:lnSpc>
                      </a:pPr>
                      <a:r>
                        <a:rPr lang="en-US" sz="1600" b="0" strike="noStrike" spc="-1">
                          <a:solidFill>
                            <a:srgbClr val="6A6931"/>
                          </a:solidFill>
                          <a:latin typeface="微软雅黑"/>
                          <a:ea typeface="微软雅黑"/>
                        </a:rPr>
                        <a:t>第一课</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DEF3FC"/>
                    </a:solidFill>
                  </a:tcPr>
                </a:tc>
                <a:tc>
                  <a:txBody>
                    <a:bodyPr/>
                    <a:lstStyle/>
                    <a:p>
                      <a:pPr>
                        <a:lnSpc>
                          <a:spcPct val="115000"/>
                        </a:lnSpc>
                      </a:pPr>
                      <a:r>
                        <a:rPr lang="en-US" sz="1600" b="0" strike="noStrike" spc="-1">
                          <a:solidFill>
                            <a:srgbClr val="6A6931"/>
                          </a:solidFill>
                          <a:latin typeface="微软雅黑"/>
                          <a:ea typeface="微软雅黑"/>
                        </a:rPr>
                        <a:t>1月21日</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DEF3FC"/>
                    </a:solidFill>
                  </a:tcPr>
                </a:tc>
                <a:tc>
                  <a:txBody>
                    <a:bodyPr/>
                    <a:lstStyle/>
                    <a:p>
                      <a:pPr>
                        <a:lnSpc>
                          <a:spcPct val="115000"/>
                        </a:lnSpc>
                      </a:pPr>
                      <a:r>
                        <a:rPr lang="en-US" sz="1600" b="0" strike="noStrike" spc="-1">
                          <a:solidFill>
                            <a:srgbClr val="6A6931"/>
                          </a:solidFill>
                          <a:latin typeface="微软雅黑"/>
                          <a:ea typeface="微软雅黑"/>
                        </a:rPr>
                        <a:t>1、计算机基础</a:t>
                      </a:r>
                      <a:endParaRPr lang="en-US" sz="1600" b="0" strike="noStrike" spc="-1">
                        <a:latin typeface="Arial"/>
                      </a:endParaRPr>
                    </a:p>
                    <a:p>
                      <a:pPr>
                        <a:lnSpc>
                          <a:spcPct val="115000"/>
                        </a:lnSpc>
                      </a:pPr>
                      <a:r>
                        <a:rPr lang="en-US" sz="1600" b="0" strike="noStrike" spc="-1">
                          <a:solidFill>
                            <a:srgbClr val="6A6931"/>
                          </a:solidFill>
                          <a:latin typeface="微软雅黑"/>
                          <a:ea typeface="微软雅黑"/>
                        </a:rPr>
                        <a:t>2、环境搭建</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DEF3FC"/>
                    </a:solidFill>
                  </a:tcPr>
                </a:tc>
                <a:extLst>
                  <a:ext uri="{0D108BD9-81ED-4DB2-BD59-A6C34878D82A}">
                    <a16:rowId xmlns:a16="http://schemas.microsoft.com/office/drawing/2014/main" val="10000"/>
                  </a:ext>
                </a:extLst>
              </a:tr>
              <a:tr h="786600">
                <a:tc>
                  <a:txBody>
                    <a:bodyPr/>
                    <a:lstStyle/>
                    <a:p>
                      <a:pPr>
                        <a:lnSpc>
                          <a:spcPct val="115000"/>
                        </a:lnSpc>
                      </a:pPr>
                      <a:r>
                        <a:rPr lang="en-US" sz="1600" b="0" strike="noStrike" spc="-1">
                          <a:solidFill>
                            <a:srgbClr val="6A6931"/>
                          </a:solidFill>
                          <a:latin typeface="微软雅黑"/>
                          <a:ea typeface="微软雅黑"/>
                        </a:rPr>
                        <a:t>第二课</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EFF9FD"/>
                    </a:solidFill>
                  </a:tcPr>
                </a:tc>
                <a:tc>
                  <a:txBody>
                    <a:bodyPr/>
                    <a:lstStyle/>
                    <a:p>
                      <a:pPr>
                        <a:lnSpc>
                          <a:spcPct val="115000"/>
                        </a:lnSpc>
                      </a:pPr>
                      <a:r>
                        <a:rPr lang="en-US" sz="1600" b="0" strike="noStrike" spc="-1">
                          <a:solidFill>
                            <a:srgbClr val="6A6931"/>
                          </a:solidFill>
                          <a:latin typeface="微软雅黑"/>
                          <a:ea typeface="微软雅黑"/>
                        </a:rPr>
                        <a:t>2月4日</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EFF9FD"/>
                    </a:solidFill>
                  </a:tcPr>
                </a:tc>
                <a:tc>
                  <a:txBody>
                    <a:bodyPr/>
                    <a:lstStyle/>
                    <a:p>
                      <a:pPr>
                        <a:lnSpc>
                          <a:spcPct val="115000"/>
                        </a:lnSpc>
                      </a:pPr>
                      <a:r>
                        <a:rPr lang="en-US" sz="1600" b="0" strike="noStrike" spc="-1">
                          <a:solidFill>
                            <a:srgbClr val="6A6931"/>
                          </a:solidFill>
                          <a:latin typeface="微软雅黑"/>
                          <a:ea typeface="微软雅黑"/>
                        </a:rPr>
                        <a:t>1、基础语法</a:t>
                      </a:r>
                      <a:endParaRPr lang="en-US" sz="1600" b="0" strike="noStrike" spc="-1">
                        <a:latin typeface="Arial"/>
                      </a:endParaRPr>
                    </a:p>
                    <a:p>
                      <a:pPr>
                        <a:lnSpc>
                          <a:spcPct val="115000"/>
                        </a:lnSpc>
                      </a:pPr>
                      <a:r>
                        <a:rPr lang="en-US" sz="1600" b="0" strike="noStrike" spc="-1">
                          <a:solidFill>
                            <a:srgbClr val="6A6931"/>
                          </a:solidFill>
                          <a:latin typeface="微软雅黑"/>
                          <a:ea typeface="微软雅黑"/>
                        </a:rPr>
                        <a:t>2、基本数据类型</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EFF9FD"/>
                    </a:solidFill>
                  </a:tcPr>
                </a:tc>
                <a:extLst>
                  <a:ext uri="{0D108BD9-81ED-4DB2-BD59-A6C34878D82A}">
                    <a16:rowId xmlns:a16="http://schemas.microsoft.com/office/drawing/2014/main" val="10001"/>
                  </a:ext>
                </a:extLst>
              </a:tr>
              <a:tr h="786600">
                <a:tc>
                  <a:txBody>
                    <a:bodyPr/>
                    <a:lstStyle/>
                    <a:p>
                      <a:pPr>
                        <a:lnSpc>
                          <a:spcPct val="115000"/>
                        </a:lnSpc>
                      </a:pPr>
                      <a:r>
                        <a:rPr lang="en-US" sz="1600" b="0" strike="noStrike" spc="-1">
                          <a:solidFill>
                            <a:srgbClr val="6A6931"/>
                          </a:solidFill>
                          <a:latin typeface="微软雅黑"/>
                          <a:ea typeface="微软雅黑"/>
                        </a:rPr>
                        <a:t>第三课</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DEF3FC"/>
                    </a:solidFill>
                  </a:tcPr>
                </a:tc>
                <a:tc>
                  <a:txBody>
                    <a:bodyPr/>
                    <a:lstStyle/>
                    <a:p>
                      <a:pPr>
                        <a:lnSpc>
                          <a:spcPct val="115000"/>
                        </a:lnSpc>
                        <a:spcAft>
                          <a:spcPts val="1001"/>
                        </a:spcAft>
                      </a:pPr>
                      <a:r>
                        <a:rPr lang="en-US" sz="1600" b="0" strike="noStrike" spc="-1">
                          <a:solidFill>
                            <a:srgbClr val="6A6931"/>
                          </a:solidFill>
                          <a:latin typeface="微软雅黑"/>
                          <a:ea typeface="微软雅黑"/>
                        </a:rPr>
                        <a:t>2月6日</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DEF3FC"/>
                    </a:solidFill>
                  </a:tcPr>
                </a:tc>
                <a:tc>
                  <a:txBody>
                    <a:bodyPr/>
                    <a:lstStyle/>
                    <a:p>
                      <a:pPr>
                        <a:lnSpc>
                          <a:spcPct val="115000"/>
                        </a:lnSpc>
                      </a:pPr>
                      <a:r>
                        <a:rPr lang="en-US" sz="1600" b="0" strike="noStrike" spc="-1">
                          <a:solidFill>
                            <a:srgbClr val="6A6931"/>
                          </a:solidFill>
                          <a:latin typeface="微软雅黑"/>
                          <a:ea typeface="微软雅黑"/>
                        </a:rPr>
                        <a:t>1、运算符</a:t>
                      </a:r>
                      <a:endParaRPr lang="en-US" sz="1600" b="0" strike="noStrike" spc="-1">
                        <a:latin typeface="Arial"/>
                      </a:endParaRPr>
                    </a:p>
                    <a:p>
                      <a:pPr>
                        <a:lnSpc>
                          <a:spcPct val="115000"/>
                        </a:lnSpc>
                      </a:pPr>
                      <a:r>
                        <a:rPr lang="en-US" sz="1600" b="0" strike="noStrike" spc="-1">
                          <a:solidFill>
                            <a:srgbClr val="6A6931"/>
                          </a:solidFill>
                          <a:latin typeface="微软雅黑"/>
                          <a:ea typeface="微软雅黑"/>
                        </a:rPr>
                        <a:t>2、数学</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DEF3FC"/>
                    </a:solidFill>
                  </a:tcPr>
                </a:tc>
                <a:extLst>
                  <a:ext uri="{0D108BD9-81ED-4DB2-BD59-A6C34878D82A}">
                    <a16:rowId xmlns:a16="http://schemas.microsoft.com/office/drawing/2014/main" val="10002"/>
                  </a:ext>
                </a:extLst>
              </a:tr>
              <a:tr h="786600">
                <a:tc>
                  <a:txBody>
                    <a:bodyPr/>
                    <a:lstStyle/>
                    <a:p>
                      <a:pPr>
                        <a:lnSpc>
                          <a:spcPct val="115000"/>
                        </a:lnSpc>
                      </a:pPr>
                      <a:r>
                        <a:rPr lang="en-US" sz="1600" b="0" strike="noStrike" spc="-1">
                          <a:solidFill>
                            <a:srgbClr val="6A6931"/>
                          </a:solidFill>
                          <a:latin typeface="微软雅黑"/>
                          <a:ea typeface="微软雅黑"/>
                        </a:rPr>
                        <a:t>第四课</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EFF9FD"/>
                    </a:solidFill>
                  </a:tcPr>
                </a:tc>
                <a:tc>
                  <a:txBody>
                    <a:bodyPr/>
                    <a:lstStyle/>
                    <a:p>
                      <a:pPr>
                        <a:lnSpc>
                          <a:spcPct val="115000"/>
                        </a:lnSpc>
                        <a:spcAft>
                          <a:spcPts val="1001"/>
                        </a:spcAft>
                      </a:pPr>
                      <a:r>
                        <a:rPr lang="en-US" sz="1600" b="0" strike="noStrike" spc="-1">
                          <a:solidFill>
                            <a:srgbClr val="6A6931"/>
                          </a:solidFill>
                          <a:latin typeface="微软雅黑"/>
                          <a:ea typeface="微软雅黑"/>
                        </a:rPr>
                        <a:t>2月11日</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EFF9FD"/>
                    </a:solidFill>
                  </a:tcPr>
                </a:tc>
                <a:tc>
                  <a:txBody>
                    <a:bodyPr/>
                    <a:lstStyle/>
                    <a:p>
                      <a:pPr>
                        <a:lnSpc>
                          <a:spcPct val="115000"/>
                        </a:lnSpc>
                      </a:pPr>
                      <a:r>
                        <a:rPr lang="en-US" sz="1600" b="0" strike="noStrike" spc="-1">
                          <a:solidFill>
                            <a:srgbClr val="6A6931"/>
                          </a:solidFill>
                          <a:latin typeface="微软雅黑"/>
                          <a:ea typeface="微软雅黑"/>
                        </a:rPr>
                        <a:t>1、列表</a:t>
                      </a:r>
                      <a:endParaRPr lang="en-US" sz="1600" b="0" strike="noStrike" spc="-1">
                        <a:latin typeface="Arial"/>
                      </a:endParaRPr>
                    </a:p>
                    <a:p>
                      <a:pPr>
                        <a:lnSpc>
                          <a:spcPct val="115000"/>
                        </a:lnSpc>
                      </a:pPr>
                      <a:r>
                        <a:rPr lang="en-US" sz="1600" b="0" strike="noStrike" spc="-1">
                          <a:solidFill>
                            <a:srgbClr val="6A6931"/>
                          </a:solidFill>
                          <a:latin typeface="微软雅黑"/>
                          <a:ea typeface="微软雅黑"/>
                        </a:rPr>
                        <a:t>2、字符串</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EFF9FD"/>
                    </a:solidFill>
                  </a:tcPr>
                </a:tc>
                <a:extLst>
                  <a:ext uri="{0D108BD9-81ED-4DB2-BD59-A6C34878D82A}">
                    <a16:rowId xmlns:a16="http://schemas.microsoft.com/office/drawing/2014/main" val="10003"/>
                  </a:ext>
                </a:extLst>
              </a:tr>
              <a:tr h="786600">
                <a:tc>
                  <a:txBody>
                    <a:bodyPr/>
                    <a:lstStyle/>
                    <a:p>
                      <a:pPr>
                        <a:lnSpc>
                          <a:spcPct val="115000"/>
                        </a:lnSpc>
                      </a:pPr>
                      <a:r>
                        <a:rPr lang="en-US" sz="1600" b="0" strike="noStrike" spc="-1">
                          <a:solidFill>
                            <a:srgbClr val="6A6931"/>
                          </a:solidFill>
                          <a:latin typeface="微软雅黑"/>
                          <a:ea typeface="微软雅黑"/>
                        </a:rPr>
                        <a:t>第五课</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DEF3FC"/>
                    </a:solidFill>
                  </a:tcPr>
                </a:tc>
                <a:tc>
                  <a:txBody>
                    <a:bodyPr/>
                    <a:lstStyle/>
                    <a:p>
                      <a:pPr>
                        <a:lnSpc>
                          <a:spcPct val="115000"/>
                        </a:lnSpc>
                      </a:pPr>
                      <a:r>
                        <a:rPr lang="en-US" sz="1600" b="0" strike="noStrike" spc="-1">
                          <a:solidFill>
                            <a:srgbClr val="6A6931"/>
                          </a:solidFill>
                          <a:latin typeface="微软雅黑"/>
                          <a:ea typeface="微软雅黑"/>
                        </a:rPr>
                        <a:t>2月13日</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DEF3FC"/>
                    </a:solidFill>
                  </a:tcPr>
                </a:tc>
                <a:tc>
                  <a:txBody>
                    <a:bodyPr/>
                    <a:lstStyle/>
                    <a:p>
                      <a:pPr>
                        <a:lnSpc>
                          <a:spcPct val="115000"/>
                        </a:lnSpc>
                      </a:pPr>
                      <a:r>
                        <a:rPr lang="en-US" sz="1600" b="0" strike="noStrike" spc="-1">
                          <a:solidFill>
                            <a:srgbClr val="6A6931"/>
                          </a:solidFill>
                          <a:latin typeface="微软雅黑"/>
                          <a:ea typeface="微软雅黑"/>
                        </a:rPr>
                        <a:t>1、控制结构</a:t>
                      </a:r>
                      <a:endParaRPr lang="en-US" sz="1600" b="0" strike="noStrike" spc="-1">
                        <a:latin typeface="Arial"/>
                      </a:endParaRPr>
                    </a:p>
                    <a:p>
                      <a:pPr>
                        <a:lnSpc>
                          <a:spcPct val="115000"/>
                        </a:lnSpc>
                      </a:pPr>
                      <a:r>
                        <a:rPr lang="en-US" sz="1600" b="0" strike="noStrike" spc="-1">
                          <a:solidFill>
                            <a:srgbClr val="6A6931"/>
                          </a:solidFill>
                          <a:latin typeface="微软雅黑"/>
                          <a:ea typeface="微软雅黑"/>
                        </a:rPr>
                        <a:t>2、函数</a:t>
                      </a:r>
                      <a:endParaRPr lang="en-US" sz="1600" b="0" strike="noStrike" spc="-1">
                        <a:latin typeface="Arial"/>
                      </a:endParaRPr>
                    </a:p>
                  </a:txBody>
                  <a:tcPr marL="182880" marR="56880">
                    <a:lnL w="12240">
                      <a:solidFill>
                        <a:srgbClr val="9EE0F8"/>
                      </a:solidFill>
                    </a:lnL>
                    <a:lnR w="12240">
                      <a:solidFill>
                        <a:srgbClr val="9EE0F8"/>
                      </a:solidFill>
                    </a:lnR>
                    <a:lnT w="12240">
                      <a:solidFill>
                        <a:srgbClr val="9EE0F8"/>
                      </a:solidFill>
                    </a:lnT>
                    <a:lnB w="12240">
                      <a:solidFill>
                        <a:srgbClr val="9EE0F8"/>
                      </a:solidFill>
                    </a:lnB>
                    <a:solidFill>
                      <a:srgbClr val="DEF3FC"/>
                    </a:solidFill>
                  </a:tcPr>
                </a:tc>
                <a:extLst>
                  <a:ext uri="{0D108BD9-81ED-4DB2-BD59-A6C34878D82A}">
                    <a16:rowId xmlns:a16="http://schemas.microsoft.com/office/drawing/2014/main" val="10004"/>
                  </a:ext>
                </a:extLst>
              </a:tr>
            </a:tbl>
          </a:graphicData>
        </a:graphic>
      </p:graphicFrame>
      <p:sp>
        <p:nvSpPr>
          <p:cNvPr id="1259" name="TextShape 3"/>
          <p:cNvSpPr txBox="1"/>
          <p:nvPr/>
        </p:nvSpPr>
        <p:spPr>
          <a:xfrm>
            <a:off x="882000" y="1697400"/>
            <a:ext cx="3108600" cy="2243160"/>
          </a:xfrm>
          <a:prstGeom prst="rect">
            <a:avLst/>
          </a:prstGeom>
          <a:noFill/>
          <a:ln>
            <a:noFill/>
          </a:ln>
        </p:spPr>
        <p:txBody>
          <a:bodyPr>
            <a:normAutofit/>
          </a:bodyPr>
          <a:lstStyle/>
          <a:p>
            <a:pPr>
              <a:lnSpc>
                <a:spcPct val="100000"/>
              </a:lnSpc>
              <a:spcBef>
                <a:spcPts val="1199"/>
              </a:spcBef>
            </a:pPr>
            <a:r>
              <a:rPr lang="zh-CN" sz="1600" b="0" strike="noStrike" spc="-1">
                <a:solidFill>
                  <a:srgbClr val="6A6931"/>
                </a:solidFill>
                <a:latin typeface="微软雅黑"/>
                <a:ea typeface="微软雅黑"/>
              </a:rPr>
              <a:t>课程名称：Python零基础入门</a:t>
            </a:r>
            <a:endParaRPr lang="zh-CN" sz="1600" b="0" strike="noStrike" spc="-1">
              <a:solidFill>
                <a:srgbClr val="000000"/>
              </a:solidFill>
              <a:latin typeface="微软雅黑"/>
            </a:endParaRPr>
          </a:p>
          <a:p>
            <a:pPr>
              <a:lnSpc>
                <a:spcPct val="100000"/>
              </a:lnSpc>
              <a:spcBef>
                <a:spcPts val="1199"/>
              </a:spcBef>
            </a:pPr>
            <a:r>
              <a:rPr lang="zh-CN" sz="1600" b="0" strike="noStrike" spc="-1">
                <a:solidFill>
                  <a:srgbClr val="6A6931"/>
                </a:solidFill>
                <a:latin typeface="微软雅黑"/>
                <a:ea typeface="微软雅黑"/>
              </a:rPr>
              <a:t>寒假期间每周二和每周四下午</a:t>
            </a:r>
            <a:endParaRPr lang="zh-CN" sz="1600" b="0" strike="noStrike" spc="-1">
              <a:solidFill>
                <a:srgbClr val="000000"/>
              </a:solidFill>
              <a:latin typeface="微软雅黑"/>
            </a:endParaRPr>
          </a:p>
          <a:p>
            <a:pPr>
              <a:lnSpc>
                <a:spcPct val="100000"/>
              </a:lnSpc>
              <a:spcBef>
                <a:spcPts val="1199"/>
              </a:spcBef>
            </a:pPr>
            <a:r>
              <a:rPr lang="zh-CN" sz="1600" b="0" strike="noStrike" spc="-1">
                <a:solidFill>
                  <a:srgbClr val="6A6931"/>
                </a:solidFill>
                <a:latin typeface="微软雅黑"/>
                <a:ea typeface="微软雅黑"/>
              </a:rPr>
              <a:t>（春节假期除外）</a:t>
            </a:r>
            <a:endParaRPr lang="zh-CN" sz="1600" b="0" strike="noStrike" spc="-1">
              <a:solidFill>
                <a:srgbClr val="000000"/>
              </a:solidFill>
              <a:latin typeface="微软雅黑"/>
            </a:endParaRPr>
          </a:p>
          <a:p>
            <a:pPr>
              <a:lnSpc>
                <a:spcPct val="100000"/>
              </a:lnSpc>
              <a:spcBef>
                <a:spcPts val="1199"/>
              </a:spcBef>
            </a:pPr>
            <a:r>
              <a:rPr lang="zh-CN" sz="1600" b="0" strike="noStrike" spc="-1">
                <a:solidFill>
                  <a:srgbClr val="6A6931"/>
                </a:solidFill>
                <a:latin typeface="微软雅黑"/>
                <a:ea typeface="微软雅黑"/>
              </a:rPr>
              <a:t>预计讲课五次，每次90分钟</a:t>
            </a:r>
            <a:endParaRPr lang="zh-CN" sz="1600" b="0" strike="noStrike" spc="-1">
              <a:solidFill>
                <a:srgbClr val="000000"/>
              </a:solidFill>
              <a:latin typeface="微软雅黑"/>
            </a:endParaRPr>
          </a:p>
        </p:txBody>
      </p:sp>
      <p:sp>
        <p:nvSpPr>
          <p:cNvPr id="1260" name="CustomShape 4"/>
          <p:cNvSpPr/>
          <p:nvPr/>
        </p:nvSpPr>
        <p:spPr>
          <a:xfrm>
            <a:off x="6438600" y="4994640"/>
            <a:ext cx="4168440" cy="40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9500"/>
          </a:bodyPr>
          <a:lstStyle/>
          <a:p>
            <a:pPr marL="45720">
              <a:lnSpc>
                <a:spcPct val="100000"/>
              </a:lnSpc>
              <a:spcBef>
                <a:spcPts val="1800"/>
              </a:spcBef>
            </a:pPr>
            <a:r>
              <a:rPr lang="en-US" sz="1600" b="0" strike="noStrike" spc="-1">
                <a:solidFill>
                  <a:srgbClr val="6A6931"/>
                </a:solidFill>
                <a:latin typeface="微软雅黑"/>
                <a:ea typeface="微软雅黑"/>
              </a:rPr>
              <a:t>*具体课程内容根据实际上课情况可能会有微调</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 name="TextShape 1"/>
          <p:cNvSpPr txBox="1"/>
          <p:nvPr/>
        </p:nvSpPr>
        <p:spPr>
          <a:xfrm>
            <a:off x="1528560" y="2144160"/>
            <a:ext cx="7347960" cy="1475340"/>
          </a:xfrm>
          <a:prstGeom prst="rect">
            <a:avLst/>
          </a:prstGeom>
          <a:noFill/>
          <a:ln>
            <a:noFill/>
          </a:ln>
        </p:spPr>
        <p:txBody>
          <a:bodyPr>
            <a:noAutofit/>
          </a:bodyPr>
          <a:lstStyle/>
          <a:p>
            <a:pPr marL="274320" indent="-228240">
              <a:lnSpc>
                <a:spcPct val="100000"/>
              </a:lnSpc>
              <a:spcBef>
                <a:spcPts val="1800"/>
              </a:spcBef>
              <a:buClr>
                <a:srgbClr val="404040"/>
              </a:buClr>
              <a:buFont typeface="Arial"/>
              <a:buChar char="•"/>
            </a:pPr>
            <a:r>
              <a:rPr lang="zh-CN" sz="2000" b="0" strike="noStrike" spc="-1" dirty="0">
                <a:solidFill>
                  <a:srgbClr val="6A6931"/>
                </a:solidFill>
                <a:latin typeface="微软雅黑"/>
                <a:ea typeface="微软雅黑"/>
              </a:rPr>
              <a:t>4-5年级学生</a:t>
            </a:r>
            <a:endParaRPr lang="zh-CN" sz="2000" b="0" strike="noStrike" spc="-1" dirty="0">
              <a:solidFill>
                <a:srgbClr val="000000"/>
              </a:solidFill>
              <a:latin typeface="微软雅黑"/>
            </a:endParaRPr>
          </a:p>
          <a:p>
            <a:pPr marL="274320" indent="-228240">
              <a:lnSpc>
                <a:spcPct val="100000"/>
              </a:lnSpc>
              <a:spcBef>
                <a:spcPts val="1800"/>
              </a:spcBef>
              <a:buClr>
                <a:srgbClr val="404040"/>
              </a:buClr>
              <a:buFont typeface="Arial"/>
              <a:buChar char="•"/>
            </a:pPr>
            <a:r>
              <a:rPr lang="zh-CN" sz="2000" b="0" strike="noStrike" spc="-1" dirty="0">
                <a:solidFill>
                  <a:srgbClr val="6A6931"/>
                </a:solidFill>
                <a:latin typeface="微软雅黑"/>
                <a:ea typeface="微软雅黑"/>
              </a:rPr>
              <a:t>会打字，会最基本的电脑操作，如开关机，打开资源管理器，拷贝文件等</a:t>
            </a:r>
            <a:endParaRPr lang="zh-CN" sz="2000" b="0" strike="noStrike" spc="-1" dirty="0">
              <a:solidFill>
                <a:srgbClr val="000000"/>
              </a:solidFill>
              <a:latin typeface="微软雅黑"/>
            </a:endParaRPr>
          </a:p>
        </p:txBody>
      </p:sp>
      <p:sp>
        <p:nvSpPr>
          <p:cNvPr id="1262" name="TextShape 2"/>
          <p:cNvSpPr txBox="1"/>
          <p:nvPr/>
        </p:nvSpPr>
        <p:spPr>
          <a:xfrm>
            <a:off x="1523880" y="78840"/>
            <a:ext cx="9133200" cy="1233000"/>
          </a:xfrm>
          <a:prstGeom prst="rect">
            <a:avLst/>
          </a:prstGeom>
          <a:noFill/>
          <a:ln>
            <a:noFill/>
          </a:ln>
        </p:spPr>
        <p:txBody>
          <a:bodyPr anchor="b">
            <a:noAutofit/>
          </a:bodyPr>
          <a:lstStyle/>
          <a:p>
            <a:pPr>
              <a:lnSpc>
                <a:spcPct val="90000"/>
              </a:lnSpc>
            </a:pPr>
            <a:r>
              <a:rPr lang="en-US" sz="3400" b="0" strike="noStrike" spc="-1">
                <a:solidFill>
                  <a:srgbClr val="6A6931"/>
                </a:solidFill>
                <a:latin typeface="微软雅黑"/>
                <a:ea typeface="微软雅黑"/>
              </a:rPr>
              <a:t>招生要求</a:t>
            </a:r>
            <a:endParaRPr lang="en-US" sz="3400" b="0" strike="noStrike" spc="-1">
              <a:solidFill>
                <a:srgbClr val="000000"/>
              </a:solidFill>
              <a:latin typeface="Cambria"/>
            </a:endParaRPr>
          </a:p>
        </p:txBody>
      </p:sp>
      <p:sp>
        <p:nvSpPr>
          <p:cNvPr id="1263" name="TextShape 3"/>
          <p:cNvSpPr txBox="1"/>
          <p:nvPr/>
        </p:nvSpPr>
        <p:spPr>
          <a:xfrm>
            <a:off x="1528560" y="1312200"/>
            <a:ext cx="4196520" cy="713160"/>
          </a:xfrm>
          <a:prstGeom prst="rect">
            <a:avLst/>
          </a:prstGeom>
          <a:noFill/>
          <a:ln>
            <a:noFill/>
          </a:ln>
        </p:spPr>
        <p:txBody>
          <a:bodyPr>
            <a:noAutofit/>
          </a:bodyPr>
          <a:lstStyle/>
          <a:p>
            <a:pPr marL="45720">
              <a:lnSpc>
                <a:spcPct val="100000"/>
              </a:lnSpc>
              <a:spcBef>
                <a:spcPts val="1800"/>
              </a:spcBef>
            </a:pPr>
            <a:r>
              <a:rPr lang="zh-CN" sz="2000" b="0" strike="noStrike" spc="-1">
                <a:solidFill>
                  <a:srgbClr val="6A6931"/>
                </a:solidFill>
                <a:latin typeface="微软雅黑"/>
                <a:ea typeface="微软雅黑"/>
              </a:rPr>
              <a:t>第一期预备招收约20名学员</a:t>
            </a:r>
            <a:endParaRPr lang="zh-CN" sz="2000" b="0" strike="noStrike" spc="-1">
              <a:solidFill>
                <a:srgbClr val="000000"/>
              </a:solidFill>
              <a:latin typeface="微软雅黑"/>
            </a:endParaRPr>
          </a:p>
        </p:txBody>
      </p:sp>
      <p:pic>
        <p:nvPicPr>
          <p:cNvPr id="1264" name="图片 11"/>
          <p:cNvPicPr/>
          <p:nvPr/>
        </p:nvPicPr>
        <p:blipFill>
          <a:blip r:embed="rId2"/>
          <a:stretch/>
        </p:blipFill>
        <p:spPr>
          <a:xfrm rot="19072200">
            <a:off x="7165440" y="3069360"/>
            <a:ext cx="2350440" cy="2554920"/>
          </a:xfrm>
          <a:prstGeom prst="rect">
            <a:avLst/>
          </a:prstGeom>
          <a:ln>
            <a:noFill/>
          </a:ln>
          <a:effectLst>
            <a:softEdge rad="4572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 name="TextShape 1"/>
          <p:cNvSpPr txBox="1"/>
          <p:nvPr/>
        </p:nvSpPr>
        <p:spPr>
          <a:xfrm>
            <a:off x="1523880" y="78840"/>
            <a:ext cx="9133200" cy="1233000"/>
          </a:xfrm>
          <a:prstGeom prst="rect">
            <a:avLst/>
          </a:prstGeom>
          <a:noFill/>
          <a:ln>
            <a:noFill/>
          </a:ln>
        </p:spPr>
        <p:txBody>
          <a:bodyPr anchor="b">
            <a:noAutofit/>
          </a:bodyPr>
          <a:lstStyle/>
          <a:p>
            <a:pPr>
              <a:lnSpc>
                <a:spcPct val="90000"/>
              </a:lnSpc>
            </a:pPr>
            <a:r>
              <a:rPr lang="en-US" sz="3400" b="0" strike="noStrike" spc="-1">
                <a:solidFill>
                  <a:srgbClr val="6A6931"/>
                </a:solidFill>
                <a:latin typeface="微软雅黑"/>
                <a:ea typeface="微软雅黑"/>
              </a:rPr>
              <a:t>联系方式 </a:t>
            </a:r>
            <a:endParaRPr lang="en-US" sz="3400" b="0" strike="noStrike" spc="-1">
              <a:solidFill>
                <a:srgbClr val="000000"/>
              </a:solidFill>
              <a:latin typeface="Cambria"/>
            </a:endParaRPr>
          </a:p>
        </p:txBody>
      </p:sp>
      <p:sp>
        <p:nvSpPr>
          <p:cNvPr id="1266" name="TextShape 2"/>
          <p:cNvSpPr txBox="1"/>
          <p:nvPr/>
        </p:nvSpPr>
        <p:spPr>
          <a:xfrm>
            <a:off x="1523880" y="1533600"/>
            <a:ext cx="9143640" cy="2574000"/>
          </a:xfrm>
          <a:prstGeom prst="rect">
            <a:avLst/>
          </a:prstGeom>
          <a:noFill/>
          <a:ln>
            <a:noFill/>
          </a:ln>
        </p:spPr>
        <p:txBody>
          <a:bodyPr>
            <a:noAutofit/>
          </a:bodyPr>
          <a:lstStyle/>
          <a:p>
            <a:pPr marL="45720">
              <a:lnSpc>
                <a:spcPct val="100000"/>
              </a:lnSpc>
              <a:spcBef>
                <a:spcPts val="1800"/>
              </a:spcBef>
            </a:pPr>
            <a:r>
              <a:rPr lang="zh-CN" sz="2000" b="0" strike="noStrike" spc="-1">
                <a:solidFill>
                  <a:srgbClr val="6A6931"/>
                </a:solidFill>
                <a:latin typeface="微软雅黑"/>
                <a:ea typeface="微软雅黑"/>
              </a:rPr>
              <a:t>有意参加的同学请联系各班班主任报名</a:t>
            </a:r>
            <a:endParaRPr lang="zh-CN" sz="2000" b="0" strike="noStrike" spc="-1">
              <a:solidFill>
                <a:srgbClr val="000000"/>
              </a:solidFill>
              <a:latin typeface="微软雅黑"/>
            </a:endParaRPr>
          </a:p>
          <a:p>
            <a:pPr marL="45720">
              <a:lnSpc>
                <a:spcPct val="100000"/>
              </a:lnSpc>
              <a:spcBef>
                <a:spcPts val="1800"/>
              </a:spcBef>
            </a:pPr>
            <a:r>
              <a:rPr lang="zh-CN" sz="2000" b="0" strike="noStrike" spc="-1">
                <a:solidFill>
                  <a:srgbClr val="6A6931"/>
                </a:solidFill>
                <a:latin typeface="微软雅黑"/>
                <a:ea typeface="微软雅黑"/>
              </a:rPr>
              <a:t>或可添加班课小助手微信咨询详情</a:t>
            </a:r>
            <a:endParaRPr lang="zh-CN" sz="2000" b="0" strike="noStrike" spc="-1">
              <a:solidFill>
                <a:srgbClr val="000000"/>
              </a:solidFill>
              <a:latin typeface="微软雅黑"/>
            </a:endParaRPr>
          </a:p>
          <a:p>
            <a:pPr marL="274320" indent="-228240">
              <a:lnSpc>
                <a:spcPct val="100000"/>
              </a:lnSpc>
              <a:spcBef>
                <a:spcPts val="1800"/>
              </a:spcBef>
              <a:buClr>
                <a:srgbClr val="404040"/>
              </a:buClr>
              <a:buFont typeface="Arial"/>
              <a:buChar char="•"/>
            </a:pPr>
            <a:r>
              <a:rPr lang="zh-CN" sz="2000" b="0" strike="noStrike" spc="-1">
                <a:solidFill>
                  <a:srgbClr val="6A6931"/>
                </a:solidFill>
                <a:latin typeface="微软雅黑"/>
                <a:ea typeface="微软雅黑"/>
              </a:rPr>
              <a:t>微信： zhuqing54</a:t>
            </a:r>
            <a:endParaRPr lang="zh-CN" sz="2000" b="0" strike="noStrike" spc="-1">
              <a:solidFill>
                <a:srgbClr val="000000"/>
              </a:solidFill>
              <a:latin typeface="微软雅黑"/>
            </a:endParaRPr>
          </a:p>
          <a:p>
            <a:pPr marL="45720">
              <a:lnSpc>
                <a:spcPct val="100000"/>
              </a:lnSpc>
              <a:spcBef>
                <a:spcPts val="1800"/>
              </a:spcBef>
            </a:pPr>
            <a:endParaRPr lang="zh-CN" sz="2000" b="0" strike="noStrike" spc="-1">
              <a:solidFill>
                <a:srgbClr val="000000"/>
              </a:solidFill>
              <a:latin typeface="微软雅黑"/>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 name="TextShape 1"/>
          <p:cNvSpPr txBox="1"/>
          <p:nvPr/>
        </p:nvSpPr>
        <p:spPr>
          <a:xfrm>
            <a:off x="1950480" y="631800"/>
            <a:ext cx="5983200" cy="3137760"/>
          </a:xfrm>
          <a:prstGeom prst="rect">
            <a:avLst/>
          </a:prstGeom>
          <a:noFill/>
          <a:ln>
            <a:noFill/>
          </a:ln>
        </p:spPr>
        <p:txBody>
          <a:bodyPr anchor="ctr">
            <a:normAutofit/>
          </a:bodyPr>
          <a:lstStyle/>
          <a:p>
            <a:pPr algn="ctr">
              <a:lnSpc>
                <a:spcPct val="90000"/>
              </a:lnSpc>
            </a:pPr>
            <a:r>
              <a:rPr lang="en-US" sz="4800" b="0" strike="noStrike" spc="-1">
                <a:solidFill>
                  <a:srgbClr val="6A6931"/>
                </a:solidFill>
                <a:latin typeface="微软雅黑"/>
                <a:ea typeface="微软雅黑"/>
              </a:rPr>
              <a:t>      这个寒假</a:t>
            </a:r>
            <a:br/>
            <a:br/>
            <a:r>
              <a:rPr lang="en-US" sz="4800" b="0" strike="noStrike" spc="-1">
                <a:solidFill>
                  <a:srgbClr val="6A6931"/>
                </a:solidFill>
                <a:latin typeface="微软雅黑"/>
                <a:ea typeface="微软雅黑"/>
              </a:rPr>
              <a:t>爱上编程！</a:t>
            </a:r>
            <a:endParaRPr lang="en-US" sz="4800" b="0" strike="noStrike" spc="-1">
              <a:solidFill>
                <a:srgbClr val="000000"/>
              </a:solidFill>
              <a:latin typeface="Cambria"/>
            </a:endParaRPr>
          </a:p>
        </p:txBody>
      </p:sp>
      <p:sp>
        <p:nvSpPr>
          <p:cNvPr id="1268" name="CustomShape 2"/>
          <p:cNvSpPr/>
          <p:nvPr/>
        </p:nvSpPr>
        <p:spPr>
          <a:xfrm>
            <a:off x="8371440" y="5819400"/>
            <a:ext cx="4095000" cy="95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4000"/>
          </a:bodyPr>
          <a:lstStyle/>
          <a:p>
            <a:pPr marL="45720">
              <a:lnSpc>
                <a:spcPct val="100000"/>
              </a:lnSpc>
              <a:spcBef>
                <a:spcPts val="1800"/>
              </a:spcBef>
            </a:pPr>
            <a:r>
              <a:rPr lang="en-US" sz="1800" b="0" strike="noStrike" spc="-1">
                <a:solidFill>
                  <a:srgbClr val="6A6931"/>
                </a:solidFill>
                <a:latin typeface="微软雅黑"/>
                <a:ea typeface="微软雅黑"/>
              </a:rPr>
              <a:t>上海市宝山区顾村中心小学</a:t>
            </a:r>
            <a:endParaRPr lang="en-US" sz="1800" b="0" strike="noStrike" spc="-1">
              <a:latin typeface="Arial"/>
            </a:endParaRPr>
          </a:p>
          <a:p>
            <a:pPr marL="45720">
              <a:lnSpc>
                <a:spcPct val="100000"/>
              </a:lnSpc>
              <a:spcBef>
                <a:spcPts val="1800"/>
              </a:spcBef>
            </a:pPr>
            <a:r>
              <a:rPr lang="en-US" sz="1800" b="0" strike="noStrike" spc="-1">
                <a:solidFill>
                  <a:srgbClr val="6A6931"/>
                </a:solidFill>
                <a:latin typeface="微软雅黑"/>
                <a:ea typeface="微软雅黑"/>
              </a:rPr>
              <a:t>上海交通大学附属中学 小小图灵社</a:t>
            </a:r>
            <a:endParaRPr lang="en-US" sz="1800" b="0" strike="noStrike" spc="-1">
              <a:latin typeface="Arial"/>
            </a:endParaRPr>
          </a:p>
        </p:txBody>
      </p:sp>
      <p:pic>
        <p:nvPicPr>
          <p:cNvPr id="1269" name="图片 5"/>
          <p:cNvPicPr/>
          <p:nvPr/>
        </p:nvPicPr>
        <p:blipFill>
          <a:blip r:embed="rId2"/>
          <a:stretch/>
        </p:blipFill>
        <p:spPr>
          <a:xfrm>
            <a:off x="3583440" y="3087720"/>
            <a:ext cx="5024520" cy="31377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回到小学演示文稿（宽屏）</Template>
  <TotalTime>45</TotalTime>
  <Words>264</Words>
  <Application>Microsoft Office PowerPoint</Application>
  <PresentationFormat>宽屏</PresentationFormat>
  <Paragraphs>51</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6</vt:i4>
      </vt:variant>
      <vt:variant>
        <vt:lpstr>幻灯片标题</vt:lpstr>
      </vt:variant>
      <vt:variant>
        <vt:i4>7</vt:i4>
      </vt:variant>
    </vt:vector>
  </HeadingPairs>
  <TitlesOfParts>
    <vt:vector size="20" baseType="lpstr">
      <vt:lpstr>华文行楷</vt:lpstr>
      <vt:lpstr>微软雅黑</vt:lpstr>
      <vt:lpstr>Arial</vt:lpstr>
      <vt:lpstr>Cambria</vt:lpstr>
      <vt:lpstr>Symbol</vt:lpstr>
      <vt:lpstr>Times New Roman</vt:lpstr>
      <vt:lpstr>Wingdings</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dc:description/>
  <cp:lastModifiedBy>詹 有丘</cp:lastModifiedBy>
  <cp:revision>3</cp:revision>
  <dcterms:created xsi:type="dcterms:W3CDTF">2019-12-12T12:48:58Z</dcterms:created>
  <dcterms:modified xsi:type="dcterms:W3CDTF">2019-12-23T02:31:24Z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y fmtid="{D5CDD505-2E9C-101B-9397-08002B2CF9AE}" pid="12" name="_TemplateID">
    <vt:lpwstr>TC028952709991</vt:lpwstr>
  </property>
</Properties>
</file>