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36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9459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 smtClean="0"/>
              <a:t>https://manishearth.github.io/blog/2015/05/30/how-rust-achieves-thread-safety/ (Thread Safety)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Spelling mistakes are </a:t>
            </a:r>
            <a:r>
              <a:rPr lang="en-IN" i="1" dirty="0" smtClean="0"/>
              <a:t>compile</a:t>
            </a:r>
            <a:r>
              <a:rPr lang="en-IN" dirty="0" smtClean="0"/>
              <a:t> errors, not runtime errors like with dynamic languages like Python or JavaScript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https://rustbyexample.com/scope/borrow.html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Errors associated with the way we access the memory, occurs commonly when we access the memory which does not belong to a particular entity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A null pointer is a command used to direct a software program or operating system to an empty location in the computer memory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Writing outside the allocated memory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Rust is a great system programming language which enables high level features of python,JS with low level features of C/C++</a:t>
            </a:r>
            <a:br>
              <a:rPr lang="en-GB"/>
            </a:br>
            <a:endParaRPr lang="en-GB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Rust is a systems programming language that runs blazingly fast, prevents segfaults, and guarantees thread safety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ust/" TargetMode="External"/><Relationship Id="rId7" Type="http://schemas.openxmlformats.org/officeDocument/2006/relationships/hyperlink" Target="https://this-week-in-rust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rustlang" TargetMode="External"/><Relationship Id="rId5" Type="http://schemas.openxmlformats.org/officeDocument/2006/relationships/hyperlink" Target="https://crates.io" TargetMode="External"/><Relationship Id="rId4" Type="http://schemas.openxmlformats.org/officeDocument/2006/relationships/hyperlink" Target="https://users.rust-lang.or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rc/rustaceans.or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vigneshwer.wordpress.com/2017/02/25/unraveling-rust-design/" TargetMode="External"/><Relationship Id="rId3" Type="http://schemas.openxmlformats.org/officeDocument/2006/relationships/hyperlink" Target="http://stackoverflow.com/questions/2346806/what-is-a-segmentation-fault" TargetMode="External"/><Relationship Id="rId7" Type="http://schemas.openxmlformats.org/officeDocument/2006/relationships/hyperlink" Target="https://doc.rust-lang.org/book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sers.rust-lang.org/" TargetMode="External"/><Relationship Id="rId5" Type="http://schemas.openxmlformats.org/officeDocument/2006/relationships/hyperlink" Target="https://www.rust-lang.org/en-US/" TargetMode="External"/><Relationship Id="rId4" Type="http://schemas.openxmlformats.org/officeDocument/2006/relationships/hyperlink" Target="http://stackoverflow.com/questions/574159/what-is-a-buffer-overflow-and-how-do-i-cause-one" TargetMode="External"/><Relationship Id="rId9" Type="http://schemas.openxmlformats.org/officeDocument/2006/relationships/hyperlink" Target="https://www.packtpub.com/application-development/rust-cookbook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TN/Rust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ervo" TargetMode="External"/><Relationship Id="rId5" Type="http://schemas.openxmlformats.org/officeDocument/2006/relationships/hyperlink" Target="https://github.com/dvigneshwer/Benchmarking_Rust" TargetMode="External"/><Relationship Id="rId4" Type="http://schemas.openxmlformats.org/officeDocument/2006/relationships/hyperlink" Target="https://github.com/dvigneshwer/deeprust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AAAAAEFQaXicCPeaeVIm_Q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8520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 to Rust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07504" y="3075806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For assistance:@</a:t>
            </a:r>
            <a:r>
              <a:rPr lang="en-GB" dirty="0" err="1" smtClean="0"/>
              <a:t>geekyshiva</a:t>
            </a:r>
            <a:endParaRPr lang="en-GB" dirty="0" smtClean="0"/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                            </a:t>
            </a:r>
            <a:r>
              <a:rPr lang="en-GB" dirty="0" err="1" smtClean="0"/>
              <a:t>geekyshiva.xyz</a:t>
            </a:r>
            <a:endParaRPr lang="en-GB" dirty="0"/>
          </a:p>
        </p:txBody>
      </p:sp>
      <p:pic>
        <p:nvPicPr>
          <p:cNvPr id="56" name="Shape 56" descr="rust-logo-256x256-bl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512" y="240600"/>
            <a:ext cx="1718974" cy="17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Best things about Rust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Strong type system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Reduces a lot of common bugs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Borrowing and Ownership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Memory safety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Freedom from data races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Zero Cost abstraction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Installing Rust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# Ubuntu / MacOS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Open your terminal (cntrl + Alt +T)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/>
              <a:t>curl -sSf https://static.rust-lang.org/rustup.sh | sh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441987"/>
            <a:ext cx="41148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Installing Rust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/>
              <a:t>rustc</a:t>
            </a:r>
            <a:r>
              <a:rPr lang="en-GB"/>
              <a:t> --version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 b="1"/>
              <a:t>cargo</a:t>
            </a:r>
            <a:r>
              <a:rPr lang="en-GB"/>
              <a:t> --version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# Windows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Go to https://win.rustup.rs/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/>
              <a:t>This will download rustup-init.exe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 Double click and start the installation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362" y="1327962"/>
            <a:ext cx="33242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374" y="2370500"/>
            <a:ext cx="3256649" cy="3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311700" y="1795475"/>
            <a:ext cx="8520600" cy="88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Type System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311700" y="30378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Hello World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fn </a:t>
            </a:r>
            <a:r>
              <a:rPr lang="en-GB" b="1"/>
              <a:t>main</a:t>
            </a:r>
            <a:r>
              <a:rPr lang="en-GB"/>
              <a:t>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let greet = “world”;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</a:t>
            </a:r>
            <a:r>
              <a:rPr lang="en-GB" b="1"/>
              <a:t>println!</a:t>
            </a:r>
            <a:r>
              <a:rPr lang="en-GB"/>
              <a:t>("Hello {}!”, greet);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bit complex example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</a:t>
            </a:r>
            <a:r>
              <a:rPr lang="en-GB" b="1"/>
              <a:t>avg</a:t>
            </a:r>
            <a:r>
              <a:rPr lang="en-GB"/>
              <a:t>(list: &amp;[f64]) -&gt; </a:t>
            </a:r>
            <a:r>
              <a:rPr lang="en-GB" b="1"/>
              <a:t>f64</a:t>
            </a:r>
            <a:r>
              <a:rPr lang="en-GB"/>
              <a:t>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let </a:t>
            </a:r>
            <a:r>
              <a:rPr lang="en-GB" b="1"/>
              <a:t>mut</a:t>
            </a:r>
            <a:r>
              <a:rPr lang="en-GB"/>
              <a:t> total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for el in list{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	total += </a:t>
            </a:r>
            <a:r>
              <a:rPr lang="en-GB" b="1"/>
              <a:t>*el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total/list.len()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HLL version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avg(list: &amp;[f64])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list</a:t>
            </a:r>
            <a:r>
              <a:rPr lang="en-GB" b="1"/>
              <a:t>.iter().sum</a:t>
            </a:r>
            <a:r>
              <a:rPr lang="en-GB"/>
              <a:t>::&lt;f64&gt;() / 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Parallel Version (Rayon)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avg(list: &amp;[f64])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list</a:t>
            </a:r>
            <a:r>
              <a:rPr lang="en-GB" b="1"/>
              <a:t>.par_iter().sum</a:t>
            </a:r>
            <a:r>
              <a:rPr lang="en-GB"/>
              <a:t>::&lt;f64&gt;() / 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Fold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fn avg(list: &amp;[f64])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list.</a:t>
            </a:r>
            <a:r>
              <a:rPr lang="en-GB" b="1"/>
              <a:t>par_iter().fold(0., |a,b| a + b)</a:t>
            </a:r>
            <a:r>
              <a:rPr lang="en-GB"/>
              <a:t> / list.len() as f64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425600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Primitive Types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Basic Terminologies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Common System programming bugs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Why Rust?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Intro to Rust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Type System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Ownership and Borrowing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Getting started with Rust community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GB"/>
              <a:t>???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bool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 bool_val: </a:t>
            </a:r>
            <a:r>
              <a:rPr lang="en-GB" b="1"/>
              <a:t>bool</a:t>
            </a:r>
            <a:r>
              <a:rPr lang="en-GB"/>
              <a:t> =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println!("Bool value is {}", bool_val);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char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x_char: </a:t>
            </a:r>
            <a:r>
              <a:rPr lang="en-GB" b="1"/>
              <a:t>char</a:t>
            </a:r>
            <a:r>
              <a:rPr lang="en-GB"/>
              <a:t> = 'a';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Printing the character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println!("x char is {}", x_char);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just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i8/i16/i32/i64/isize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num =10;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println!("Num is {}", num);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age: </a:t>
            </a:r>
            <a:r>
              <a:rPr lang="en-GB" b="1"/>
              <a:t>i32</a:t>
            </a:r>
            <a:r>
              <a:rPr lang="en-GB"/>
              <a:t> =40;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println!("Age is {}", age);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println!("Max i32 {}",i32::MAX);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println!("Max i32 {}",i32::MIN);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Other Primitive Types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u8/u16/u32/u64/usize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f32/f64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Tuples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Declaring a tuple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rand_tuple = ("Mozilla Science Lab", 2016);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rand_tuple2 : (&amp;str, i8) = ("Viki",4);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tuple operations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 Name : {}", rand_tuple2.0);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 Lucky no : {}", rand_tuple2.1);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Arrays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rand_array = [1,2,3]; // Defining an array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println!("random array {:?}",rand_array 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println!("random array 1st element {}",rand_array[0] ); // indexing starts with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println!("random array length {}",rand_array.len() 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println!("random array {:?}",&amp;rand_array[1..3] ); // last two elements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String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rand_string = "I love Mozilla Science &lt;3"; </a:t>
            </a:r>
            <a:r>
              <a:rPr lang="en-GB" b="1"/>
              <a:t>// declaring a random 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println!("length of the string is {}",rand_string.len() ); </a:t>
            </a:r>
            <a:r>
              <a:rPr lang="en-GB" b="1"/>
              <a:t>// printing the length of the string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let (first,second) = rand_string.split_at(7); </a:t>
            </a:r>
            <a:r>
              <a:rPr lang="en-GB" b="1"/>
              <a:t>// Splits in string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let count = rand_string.chars().count(); </a:t>
            </a:r>
            <a:r>
              <a:rPr lang="en-GB" b="1"/>
              <a:t>// Count using iterator count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Complex Data structures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struct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define your custom user datatype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b="1"/>
              <a:t>struct</a:t>
            </a:r>
            <a:r>
              <a:rPr lang="en-GB"/>
              <a:t> Circle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x : f64,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radius : f64,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Rust “Class”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b="1"/>
              <a:t>impl</a:t>
            </a:r>
            <a:r>
              <a:rPr lang="en-GB"/>
              <a:t> Circle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pub makes this function public which makes it accessible outsite the scope {}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pub fn get_x(&amp;self) -&gt; f64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	self.x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Basic Terminologies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Low and high level language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System programming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Stack and heap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Concurrency and parallelism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Compile time and run time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Type system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Garbage collector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Mutability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Scope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Traits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Interfaces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Operator overloading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Indicators of behaviour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Bounds for generic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/>
              <a:t>Dynamic dispatch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Trait Sample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create a functionality for the datatypes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/>
              <a:t>trait</a:t>
            </a:r>
            <a:r>
              <a:rPr lang="en-GB" sz="1200"/>
              <a:t>  HasArea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fn </a:t>
            </a:r>
            <a:r>
              <a:rPr lang="en-GB" sz="1200" b="1"/>
              <a:t>area</a:t>
            </a:r>
            <a:r>
              <a:rPr lang="en-GB" sz="1200"/>
              <a:t>(&amp;self) -&gt; f64;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implement area for circle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impl </a:t>
            </a:r>
            <a:r>
              <a:rPr lang="en-GB" sz="1200" b="1"/>
              <a:t>HasArea</a:t>
            </a:r>
            <a:r>
              <a:rPr lang="en-GB" sz="1200"/>
              <a:t> for </a:t>
            </a:r>
            <a:r>
              <a:rPr lang="en-GB" sz="1200" b="1"/>
              <a:t>Circle</a:t>
            </a:r>
            <a:r>
              <a:rPr lang="en-GB" sz="120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fn area(&amp;self) -&gt; f64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3.14 * (self.r *self.r)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Ownership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Rust, every value has an “owning scope,” and passing or returning a value means transferring ownership (“moving” it) to a new scope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12" y="2438750"/>
            <a:ext cx="6829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 1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fn foo{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GB"/>
              <a:t>let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 b="1"/>
              <a:t>let x = v;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println!(“{:?}”,v); </a:t>
            </a:r>
            <a:r>
              <a:rPr lang="en-GB">
                <a:solidFill>
                  <a:srgbClr val="FF0000"/>
                </a:solidFill>
              </a:rPr>
              <a:t>// ERROR : use of moved value: “v”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Ownership - Ex 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49" y="1356149"/>
            <a:ext cx="6314849" cy="34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fn print(v : Vec&lt;u32&gt;)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println!(“{:?}”, v);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fn make_vec()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let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print(v);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print(v); </a:t>
            </a:r>
            <a:r>
              <a:rPr lang="en-GB">
                <a:solidFill>
                  <a:srgbClr val="FF0000"/>
                </a:solidFill>
              </a:rPr>
              <a:t>// ERROR : use of moved value: “v”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Ownership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1.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Step 2.                                                                                    Step 3.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774" y="2702950"/>
            <a:ext cx="3812175" cy="18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6446"/>
            <a:ext cx="3746599" cy="17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0775" y="1198025"/>
            <a:ext cx="4429674" cy="118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Aliasing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More than one pointer to the same memory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b="1" u="sng"/>
              <a:t>Ownership concepts avoids Aliasing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0" y="1564375"/>
            <a:ext cx="4803399" cy="27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Borrowing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If you have access to a value in Rust, you can lend out that access to the functions you call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025" y="1630199"/>
            <a:ext cx="5178449" cy="32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Types of Borrowing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There is two type of borrowing in Rust, both the cases aliasing and mutation do not happen simultaneously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Shared Borrowing (&amp;T)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Mutable Borrow (&amp;mut 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Common System Programming Errors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/>
              <a:t>Segmentation Fault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/>
              <a:t>Buffer OverFlow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&amp;mut T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fn  add_one(</a:t>
            </a:r>
            <a:r>
              <a:rPr lang="en-GB" b="1"/>
              <a:t>v: &amp;mut Vec&lt;u32&gt;</a:t>
            </a:r>
            <a:r>
              <a:rPr lang="en-GB"/>
              <a:t> 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v.push(1)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fn foo()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let mut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add_one(</a:t>
            </a:r>
            <a:r>
              <a:rPr lang="en-GB" b="1"/>
              <a:t>&amp;mut v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Rules of Borrowing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Mutable borrows are exclusive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/>
              <a:t>Cannot outlive the object being borrowed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Cannot outlive the object being borrowed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fn foo{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let mut v = vec![1,2,3];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let borrow1 = &amp;v;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let borrow2 = &amp;v;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add_one(&amp;mut v): </a:t>
            </a:r>
            <a:r>
              <a:rPr lang="en-GB">
                <a:solidFill>
                  <a:srgbClr val="FF0000"/>
                </a:solidFill>
              </a:rPr>
              <a:t>// ERROR : cannot borrow ‘v’ as mutuable because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                                </a:t>
            </a:r>
            <a:r>
              <a:rPr lang="en-GB">
                <a:solidFill>
                  <a:srgbClr val="FF0000"/>
                </a:solidFill>
              </a:rPr>
              <a:t>it is also borrowed as immutable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Lifetimes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 outer;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let v = 1;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outer = &amp;v; </a:t>
            </a:r>
            <a:r>
              <a:rPr lang="en-GB">
                <a:solidFill>
                  <a:srgbClr val="FF0000"/>
                </a:solidFill>
              </a:rPr>
              <a:t>// ERROR: ‘v’ doesn’t live long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println!(“{}”, outer);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 with Rust community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/>
              <a:t>Follow all the latest news at </a:t>
            </a:r>
            <a:r>
              <a:rPr lang="en-GB" dirty="0" err="1"/>
              <a:t>Reddit</a:t>
            </a:r>
            <a:r>
              <a:rPr lang="en-GB" dirty="0"/>
              <a:t> Channel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https://www.reddit.com/r/rust/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/>
              <a:t>Have doubts, post in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https://users.rust-lang.org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dirty="0"/>
              <a:t>#rust IRC channel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/>
              <a:t>Want to publish a crate,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https://crates.io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dirty="0"/>
              <a:t>Follow @</a:t>
            </a:r>
            <a:r>
              <a:rPr lang="en-GB" dirty="0" err="1"/>
              <a:t>rustlang</a:t>
            </a:r>
            <a:r>
              <a:rPr lang="en-GB" dirty="0"/>
              <a:t> in twitter,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https://twitter.com/rustlang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-GB" dirty="0"/>
              <a:t>Subscribe to </a:t>
            </a:r>
            <a:r>
              <a:rPr lang="en-GB" u="sng" dirty="0">
                <a:solidFill>
                  <a:schemeClr val="hlink"/>
                </a:solidFill>
                <a:hlinkClick r:id="rId7"/>
              </a:rPr>
              <a:t>https://this-week-in-rust.org/</a:t>
            </a:r>
            <a:r>
              <a:rPr lang="en-GB" dirty="0"/>
              <a:t> newsletter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Getting started with Rust community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/>
              <a:t>Create your </a:t>
            </a:r>
            <a:r>
              <a:rPr lang="en-GB" dirty="0" err="1"/>
              <a:t>rustaceans</a:t>
            </a:r>
            <a:r>
              <a:rPr lang="en-GB" dirty="0"/>
              <a:t> profile,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dirty="0"/>
              <a:t>Fork </a:t>
            </a:r>
            <a:r>
              <a:rPr lang="en-GB" u="sng" dirty="0">
                <a:solidFill>
                  <a:schemeClr val="accent5"/>
                </a:solidFill>
                <a:hlinkClick r:id="rId3"/>
              </a:rPr>
              <a:t>https://github.com/nrc/rustaceans.org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dirty="0"/>
              <a:t>Create a file in data directory with &lt;</a:t>
            </a:r>
            <a:r>
              <a:rPr lang="en-GB" dirty="0" err="1"/>
              <a:t>github_id</a:t>
            </a:r>
            <a:r>
              <a:rPr lang="en-GB" dirty="0"/>
              <a:t>&gt;.</a:t>
            </a:r>
            <a:r>
              <a:rPr lang="en-GB" dirty="0" err="1"/>
              <a:t>json</a:t>
            </a:r>
            <a:endParaRPr lang="en-GB" dirty="0"/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-GB" dirty="0"/>
              <a:t>Ex: </a:t>
            </a:r>
            <a:r>
              <a:rPr lang="en-GB" dirty="0" err="1"/>
              <a:t>dvigneshwer.json</a:t>
            </a:r>
            <a:endParaRPr lang="en-GB" dirty="0"/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927" y="2477957"/>
            <a:ext cx="3629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23765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/>
              <a:t>Adopt Rust today !! 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1700" y="2582150"/>
            <a:ext cx="8520600" cy="198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Segfault</a:t>
            </a:r>
            <a:r>
              <a:rPr lang="en-GB" dirty="0"/>
              <a:t>: 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http://stackoverflow.com/questions/2346806/what-is-a-segmentation-fault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 err="1" smtClean="0"/>
              <a:t>BufferOverFlow</a:t>
            </a:r>
            <a:r>
              <a:rPr lang="en-GB" dirty="0" smtClean="0"/>
              <a:t>: </a:t>
            </a:r>
            <a:r>
              <a:rPr lang="en-GB" u="sng" dirty="0" smtClean="0">
                <a:solidFill>
                  <a:schemeClr val="hlink"/>
                </a:solidFill>
                <a:hlinkClick r:id="rId4"/>
              </a:rPr>
              <a:t>http://stackoverflow.com/questions/574159/what-is-a-buffer-overflow-and-how-do-i-cause-one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 smtClean="0"/>
              <a:t>Rust </a:t>
            </a:r>
            <a:r>
              <a:rPr lang="en-GB" dirty="0"/>
              <a:t>Website: 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https://www.rust-lang.org/en-US/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Community Forum: </a:t>
            </a:r>
            <a:r>
              <a:rPr lang="en-GB" u="sng" dirty="0">
                <a:solidFill>
                  <a:schemeClr val="hlink"/>
                </a:solidFill>
                <a:hlinkClick r:id="rId6"/>
              </a:rPr>
              <a:t>https://users.rust-lang.org/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Rust Book: </a:t>
            </a:r>
            <a:r>
              <a:rPr lang="en-GB" u="sng" dirty="0">
                <a:solidFill>
                  <a:schemeClr val="hlink"/>
                </a:solidFill>
                <a:hlinkClick r:id="rId7"/>
              </a:rPr>
              <a:t>https://doc.rust-lang.org/book/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Unraveling</a:t>
            </a:r>
            <a:r>
              <a:rPr lang="en-GB" dirty="0"/>
              <a:t> Rust Design: </a:t>
            </a:r>
            <a:r>
              <a:rPr lang="en-GB" u="sng" dirty="0">
                <a:solidFill>
                  <a:schemeClr val="hlink"/>
                </a:solidFill>
                <a:hlinkClick r:id="rId8"/>
              </a:rPr>
              <a:t>https://dvigneshwer.wordpress.com/2017/02/25/unraveling-rust-design/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Rust Cookbook: </a:t>
            </a:r>
            <a:r>
              <a:rPr lang="en-GB" u="sng" dirty="0">
                <a:solidFill>
                  <a:schemeClr val="hlink"/>
                </a:solidFill>
                <a:hlinkClick r:id="rId9"/>
              </a:rPr>
              <a:t>https://www.packtpub.com/application-development/rust-cookbook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Contribute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https://github.com/MozillaTN/Rust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https://github.com/dvigneshwer/deeprust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https://github.com/dvigneshwer/Benchmarking_Rust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https://github.com/servo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85225"/>
            <a:ext cx="9029100" cy="6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Slide Credits : @</a:t>
            </a:r>
            <a:r>
              <a:rPr lang="en-GB" dirty="0" err="1" smtClean="0"/>
              <a:t>dvigneshwer</a:t>
            </a:r>
            <a:endParaRPr lang="en-GB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Lives in Bengaluru, India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Works at MuSigma Research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Mozilla Representative in India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Developing DeepRust Crate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Author of Rust CookBook by Packt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Mozilla TechSpeaker Program member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00" y="2084250"/>
            <a:ext cx="2816250" cy="281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73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Segmentation Fault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Dereference a null pointer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Try to write to a portion of memory that was marked as read-only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37" y="1777800"/>
            <a:ext cx="33623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550" y="3853075"/>
            <a:ext cx="59055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11708" y="98520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subTitle" idx="1"/>
          </p:nvPr>
        </p:nvSpPr>
        <p:spPr>
          <a:xfrm>
            <a:off x="311700" y="30378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Tweet at #RustIndia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/>
              <a:t>Join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RustIndia Telegram group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Buffer OverFlow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Writing and reading the past end of buffer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2" y="1946275"/>
            <a:ext cx="68484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Sample Error Outputs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Segmentation fault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BufferOverFlow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00" y="1742287"/>
            <a:ext cx="6953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00" y="3300000"/>
            <a:ext cx="73723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do we need a new system programming language?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527075"/>
            <a:ext cx="8520600" cy="304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State or art programming language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Solves a lot of common system programming bugs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Cargo : Rust Package manager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Improving your toolkit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Self learning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It's FUN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Rust 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System programming language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Has great control like C/C++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Safety and expressive like python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i="1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37" y="2519775"/>
            <a:ext cx="57626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1144</Words>
  <Application>Microsoft Office PowerPoint</Application>
  <PresentationFormat>On-screen Show (16:9)</PresentationFormat>
  <Paragraphs>282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simple-light-2</vt:lpstr>
      <vt:lpstr>Introduction to Rust</vt:lpstr>
      <vt:lpstr>Agenda</vt:lpstr>
      <vt:lpstr>Basic Terminologies</vt:lpstr>
      <vt:lpstr>Common System Programming Errors</vt:lpstr>
      <vt:lpstr>Segmentation Fault </vt:lpstr>
      <vt:lpstr>Buffer OverFlow</vt:lpstr>
      <vt:lpstr>Sample Error Outputs</vt:lpstr>
      <vt:lpstr>Why do we need a new system programming language? </vt:lpstr>
      <vt:lpstr>Rust </vt:lpstr>
      <vt:lpstr>Best things about Rust</vt:lpstr>
      <vt:lpstr>Installing Rust </vt:lpstr>
      <vt:lpstr>Installing Rust </vt:lpstr>
      <vt:lpstr>Type System</vt:lpstr>
      <vt:lpstr>Hello World</vt:lpstr>
      <vt:lpstr>A bit complex example</vt:lpstr>
      <vt:lpstr>HLL version</vt:lpstr>
      <vt:lpstr>Parallel Version (Rayon)</vt:lpstr>
      <vt:lpstr>Fold </vt:lpstr>
      <vt:lpstr>Primitive Types</vt:lpstr>
      <vt:lpstr>bool</vt:lpstr>
      <vt:lpstr>char</vt:lpstr>
      <vt:lpstr>i8/i16/i32/i64/isize</vt:lpstr>
      <vt:lpstr>Other Primitive Types</vt:lpstr>
      <vt:lpstr>Tuples</vt:lpstr>
      <vt:lpstr>Arrays</vt:lpstr>
      <vt:lpstr>String</vt:lpstr>
      <vt:lpstr>Complex Data structures</vt:lpstr>
      <vt:lpstr>struct</vt:lpstr>
      <vt:lpstr>Rust “Class”</vt:lpstr>
      <vt:lpstr>Traits</vt:lpstr>
      <vt:lpstr>Trait Sample</vt:lpstr>
      <vt:lpstr>Ownership</vt:lpstr>
      <vt:lpstr>Example 1</vt:lpstr>
      <vt:lpstr>Ownership - Ex 2 </vt:lpstr>
      <vt:lpstr>PowerPoint Presentation</vt:lpstr>
      <vt:lpstr>Ownership</vt:lpstr>
      <vt:lpstr>Aliasing</vt:lpstr>
      <vt:lpstr>Borrowing</vt:lpstr>
      <vt:lpstr>Types of Borrowing</vt:lpstr>
      <vt:lpstr>&amp;mut T</vt:lpstr>
      <vt:lpstr>Rules of Borrowing</vt:lpstr>
      <vt:lpstr>Cannot outlive the object being borrowed  </vt:lpstr>
      <vt:lpstr>Lifetimes</vt:lpstr>
      <vt:lpstr>Getting started with Rust community</vt:lpstr>
      <vt:lpstr>Getting started with Rust community </vt:lpstr>
      <vt:lpstr>Adopt Rust today !! </vt:lpstr>
      <vt:lpstr>References</vt:lpstr>
      <vt:lpstr>Contribute</vt:lpstr>
      <vt:lpstr>Slide Credits : @dvigneshwer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Rust</dc:title>
  <cp:lastModifiedBy>Shivang-UG1-1106</cp:lastModifiedBy>
  <cp:revision>8</cp:revision>
  <dcterms:modified xsi:type="dcterms:W3CDTF">2017-06-23T08:19:47Z</dcterms:modified>
</cp:coreProperties>
</file>