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AB203-3FD1-4D9A-8BEA-AF63E0C81536}" v="80" dt="2022-07-12T12:58:01.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7" d="100"/>
          <a:sy n="17" d="100"/>
        </p:scale>
        <p:origin x="9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ita Vergilio" userId="66cc8e36-5a9c-41ec-b8ec-d22eacf07e73" providerId="ADAL" clId="{516AB203-3FD1-4D9A-8BEA-AF63E0C81536}"/>
    <pc:docChg chg="undo custSel modSld">
      <pc:chgData name="Thalita Vergilio" userId="66cc8e36-5a9c-41ec-b8ec-d22eacf07e73" providerId="ADAL" clId="{516AB203-3FD1-4D9A-8BEA-AF63E0C81536}" dt="2022-07-12T12:58:56.704" v="565" actId="14100"/>
      <pc:docMkLst>
        <pc:docMk/>
      </pc:docMkLst>
      <pc:sldChg chg="addSp delSp modSp mod">
        <pc:chgData name="Thalita Vergilio" userId="66cc8e36-5a9c-41ec-b8ec-d22eacf07e73" providerId="ADAL" clId="{516AB203-3FD1-4D9A-8BEA-AF63E0C81536}" dt="2022-07-12T12:58:56.704" v="565" actId="14100"/>
        <pc:sldMkLst>
          <pc:docMk/>
          <pc:sldMk cId="3889270800" sldId="256"/>
        </pc:sldMkLst>
        <pc:spChg chg="del mod">
          <ac:chgData name="Thalita Vergilio" userId="66cc8e36-5a9c-41ec-b8ec-d22eacf07e73" providerId="ADAL" clId="{516AB203-3FD1-4D9A-8BEA-AF63E0C81536}" dt="2022-07-12T12:48:18.510" v="196" actId="478"/>
          <ac:spMkLst>
            <pc:docMk/>
            <pc:sldMk cId="3889270800" sldId="256"/>
            <ac:spMk id="7" creationId="{551A3FAC-98D9-8A76-1CD0-74B7CD94B039}"/>
          </ac:spMkLst>
        </pc:spChg>
        <pc:spChg chg="add del mod">
          <ac:chgData name="Thalita Vergilio" userId="66cc8e36-5a9c-41ec-b8ec-d22eacf07e73" providerId="ADAL" clId="{516AB203-3FD1-4D9A-8BEA-AF63E0C81536}" dt="2022-07-12T12:50:50.907" v="249" actId="478"/>
          <ac:spMkLst>
            <pc:docMk/>
            <pc:sldMk cId="3889270800" sldId="256"/>
            <ac:spMk id="10" creationId="{52FD9BFE-00DD-2EEA-6910-7C135502C0C5}"/>
          </ac:spMkLst>
        </pc:spChg>
        <pc:spChg chg="add del mod">
          <ac:chgData name="Thalita Vergilio" userId="66cc8e36-5a9c-41ec-b8ec-d22eacf07e73" providerId="ADAL" clId="{516AB203-3FD1-4D9A-8BEA-AF63E0C81536}" dt="2022-07-12T12:53:18.653" v="298" actId="478"/>
          <ac:spMkLst>
            <pc:docMk/>
            <pc:sldMk cId="3889270800" sldId="256"/>
            <ac:spMk id="11" creationId="{1D310D6E-F437-C2A6-7CEF-27EF7C84E996}"/>
          </ac:spMkLst>
        </pc:spChg>
        <pc:spChg chg="add del mod">
          <ac:chgData name="Thalita Vergilio" userId="66cc8e36-5a9c-41ec-b8ec-d22eacf07e73" providerId="ADAL" clId="{516AB203-3FD1-4D9A-8BEA-AF63E0C81536}" dt="2022-07-12T12:54:16.661" v="345" actId="478"/>
          <ac:spMkLst>
            <pc:docMk/>
            <pc:sldMk cId="3889270800" sldId="256"/>
            <ac:spMk id="12" creationId="{0DA37E10-F8D2-09AA-F511-0304B034CD10}"/>
          </ac:spMkLst>
        </pc:spChg>
        <pc:spChg chg="add del mod">
          <ac:chgData name="Thalita Vergilio" userId="66cc8e36-5a9c-41ec-b8ec-d22eacf07e73" providerId="ADAL" clId="{516AB203-3FD1-4D9A-8BEA-AF63E0C81536}" dt="2022-07-12T12:37:47.663" v="67"/>
          <ac:spMkLst>
            <pc:docMk/>
            <pc:sldMk cId="3889270800" sldId="256"/>
            <ac:spMk id="13" creationId="{A785EE1F-2838-364A-22A6-C4C07B7DDD41}"/>
          </ac:spMkLst>
        </pc:spChg>
        <pc:spChg chg="add del mod">
          <ac:chgData name="Thalita Vergilio" userId="66cc8e36-5a9c-41ec-b8ec-d22eacf07e73" providerId="ADAL" clId="{516AB203-3FD1-4D9A-8BEA-AF63E0C81536}" dt="2022-07-12T12:37:47.663" v="67"/>
          <ac:spMkLst>
            <pc:docMk/>
            <pc:sldMk cId="3889270800" sldId="256"/>
            <ac:spMk id="14" creationId="{0ECCC692-0B12-A0CE-4DEC-975FC6261AB6}"/>
          </ac:spMkLst>
        </pc:spChg>
        <pc:spChg chg="add del mod">
          <ac:chgData name="Thalita Vergilio" userId="66cc8e36-5a9c-41ec-b8ec-d22eacf07e73" providerId="ADAL" clId="{516AB203-3FD1-4D9A-8BEA-AF63E0C81536}" dt="2022-07-12T12:48:21.508" v="197" actId="478"/>
          <ac:spMkLst>
            <pc:docMk/>
            <pc:sldMk cId="3889270800" sldId="256"/>
            <ac:spMk id="15" creationId="{41192198-6018-B00F-833F-3C8A6E714C09}"/>
          </ac:spMkLst>
        </pc:spChg>
        <pc:spChg chg="add del mod">
          <ac:chgData name="Thalita Vergilio" userId="66cc8e36-5a9c-41ec-b8ec-d22eacf07e73" providerId="ADAL" clId="{516AB203-3FD1-4D9A-8BEA-AF63E0C81536}" dt="2022-07-12T12:48:23.296" v="198" actId="478"/>
          <ac:spMkLst>
            <pc:docMk/>
            <pc:sldMk cId="3889270800" sldId="256"/>
            <ac:spMk id="16" creationId="{77D728B1-6235-B203-4310-1A10C2551A00}"/>
          </ac:spMkLst>
        </pc:spChg>
        <pc:spChg chg="add del mod">
          <ac:chgData name="Thalita Vergilio" userId="66cc8e36-5a9c-41ec-b8ec-d22eacf07e73" providerId="ADAL" clId="{516AB203-3FD1-4D9A-8BEA-AF63E0C81536}" dt="2022-07-12T12:45:46.172" v="145"/>
          <ac:spMkLst>
            <pc:docMk/>
            <pc:sldMk cId="3889270800" sldId="256"/>
            <ac:spMk id="17" creationId="{4F2A059E-0F24-F16D-7120-38F896F1301B}"/>
          </ac:spMkLst>
        </pc:spChg>
        <pc:spChg chg="add del mod">
          <ac:chgData name="Thalita Vergilio" userId="66cc8e36-5a9c-41ec-b8ec-d22eacf07e73" providerId="ADAL" clId="{516AB203-3FD1-4D9A-8BEA-AF63E0C81536}" dt="2022-07-12T12:47:09.249" v="176" actId="478"/>
          <ac:spMkLst>
            <pc:docMk/>
            <pc:sldMk cId="3889270800" sldId="256"/>
            <ac:spMk id="18" creationId="{104B6669-E971-C391-DCEB-48C8F2A5B296}"/>
          </ac:spMkLst>
        </pc:spChg>
        <pc:spChg chg="add del mod">
          <ac:chgData name="Thalita Vergilio" userId="66cc8e36-5a9c-41ec-b8ec-d22eacf07e73" providerId="ADAL" clId="{516AB203-3FD1-4D9A-8BEA-AF63E0C81536}" dt="2022-07-12T12:47:12.448" v="178" actId="478"/>
          <ac:spMkLst>
            <pc:docMk/>
            <pc:sldMk cId="3889270800" sldId="256"/>
            <ac:spMk id="19" creationId="{C54D3B1F-055C-0E64-E456-E9DA36BBBF49}"/>
          </ac:spMkLst>
        </pc:spChg>
        <pc:spChg chg="add del mod">
          <ac:chgData name="Thalita Vergilio" userId="66cc8e36-5a9c-41ec-b8ec-d22eacf07e73" providerId="ADAL" clId="{516AB203-3FD1-4D9A-8BEA-AF63E0C81536}" dt="2022-07-12T12:47:11.341" v="177" actId="478"/>
          <ac:spMkLst>
            <pc:docMk/>
            <pc:sldMk cId="3889270800" sldId="256"/>
            <ac:spMk id="20" creationId="{57B45F87-9089-D5B3-D271-832149CC3AAD}"/>
          </ac:spMkLst>
        </pc:spChg>
        <pc:spChg chg="add mod">
          <ac:chgData name="Thalita Vergilio" userId="66cc8e36-5a9c-41ec-b8ec-d22eacf07e73" providerId="ADAL" clId="{516AB203-3FD1-4D9A-8BEA-AF63E0C81536}" dt="2022-07-12T12:47:23.033" v="181" actId="164"/>
          <ac:spMkLst>
            <pc:docMk/>
            <pc:sldMk cId="3889270800" sldId="256"/>
            <ac:spMk id="21" creationId="{7D2438F0-06E1-BBAD-F53F-9C52AFF1D052}"/>
          </ac:spMkLst>
        </pc:spChg>
        <pc:spChg chg="add mod">
          <ac:chgData name="Thalita Vergilio" userId="66cc8e36-5a9c-41ec-b8ec-d22eacf07e73" providerId="ADAL" clId="{516AB203-3FD1-4D9A-8BEA-AF63E0C81536}" dt="2022-07-12T12:47:23.033" v="181" actId="164"/>
          <ac:spMkLst>
            <pc:docMk/>
            <pc:sldMk cId="3889270800" sldId="256"/>
            <ac:spMk id="22" creationId="{597B6C6B-9E62-9C67-5D08-7A584ECC29F1}"/>
          </ac:spMkLst>
        </pc:spChg>
        <pc:spChg chg="add mod">
          <ac:chgData name="Thalita Vergilio" userId="66cc8e36-5a9c-41ec-b8ec-d22eacf07e73" providerId="ADAL" clId="{516AB203-3FD1-4D9A-8BEA-AF63E0C81536}" dt="2022-07-12T12:47:23.033" v="181" actId="164"/>
          <ac:spMkLst>
            <pc:docMk/>
            <pc:sldMk cId="3889270800" sldId="256"/>
            <ac:spMk id="23" creationId="{9943C2DC-95BC-7D08-C149-8AD8227E93C2}"/>
          </ac:spMkLst>
        </pc:spChg>
        <pc:spChg chg="mod">
          <ac:chgData name="Thalita Vergilio" userId="66cc8e36-5a9c-41ec-b8ec-d22eacf07e73" providerId="ADAL" clId="{516AB203-3FD1-4D9A-8BEA-AF63E0C81536}" dt="2022-07-12T12:47:57.393" v="189"/>
          <ac:spMkLst>
            <pc:docMk/>
            <pc:sldMk cId="3889270800" sldId="256"/>
            <ac:spMk id="26" creationId="{269538ED-EB43-0355-C38C-30C4E633666E}"/>
          </ac:spMkLst>
        </pc:spChg>
        <pc:spChg chg="mod">
          <ac:chgData name="Thalita Vergilio" userId="66cc8e36-5a9c-41ec-b8ec-d22eacf07e73" providerId="ADAL" clId="{516AB203-3FD1-4D9A-8BEA-AF63E0C81536}" dt="2022-07-12T12:47:57.393" v="189"/>
          <ac:spMkLst>
            <pc:docMk/>
            <pc:sldMk cId="3889270800" sldId="256"/>
            <ac:spMk id="27" creationId="{8EDDCB0A-F0C2-9D38-350D-8A14F5A05B5D}"/>
          </ac:spMkLst>
        </pc:spChg>
        <pc:spChg chg="mod">
          <ac:chgData name="Thalita Vergilio" userId="66cc8e36-5a9c-41ec-b8ec-d22eacf07e73" providerId="ADAL" clId="{516AB203-3FD1-4D9A-8BEA-AF63E0C81536}" dt="2022-07-12T12:47:57.393" v="189"/>
          <ac:spMkLst>
            <pc:docMk/>
            <pc:sldMk cId="3889270800" sldId="256"/>
            <ac:spMk id="28" creationId="{206E3B98-423A-E3E5-4C47-89309D744755}"/>
          </ac:spMkLst>
        </pc:spChg>
        <pc:spChg chg="mod">
          <ac:chgData name="Thalita Vergilio" userId="66cc8e36-5a9c-41ec-b8ec-d22eacf07e73" providerId="ADAL" clId="{516AB203-3FD1-4D9A-8BEA-AF63E0C81536}" dt="2022-07-12T12:48:13.457" v="194"/>
          <ac:spMkLst>
            <pc:docMk/>
            <pc:sldMk cId="3889270800" sldId="256"/>
            <ac:spMk id="30" creationId="{728B9925-C182-D7DF-5446-8E2162D60E2F}"/>
          </ac:spMkLst>
        </pc:spChg>
        <pc:spChg chg="mod">
          <ac:chgData name="Thalita Vergilio" userId="66cc8e36-5a9c-41ec-b8ec-d22eacf07e73" providerId="ADAL" clId="{516AB203-3FD1-4D9A-8BEA-AF63E0C81536}" dt="2022-07-12T12:48:13.457" v="194"/>
          <ac:spMkLst>
            <pc:docMk/>
            <pc:sldMk cId="3889270800" sldId="256"/>
            <ac:spMk id="31" creationId="{7D5EB640-910F-F3D7-9740-FD81A4B5FFD2}"/>
          </ac:spMkLst>
        </pc:spChg>
        <pc:spChg chg="mod">
          <ac:chgData name="Thalita Vergilio" userId="66cc8e36-5a9c-41ec-b8ec-d22eacf07e73" providerId="ADAL" clId="{516AB203-3FD1-4D9A-8BEA-AF63E0C81536}" dt="2022-07-12T12:48:13.457" v="194"/>
          <ac:spMkLst>
            <pc:docMk/>
            <pc:sldMk cId="3889270800" sldId="256"/>
            <ac:spMk id="32" creationId="{31AAFA2B-AC1F-7E3E-2E9C-B930E8A70F5F}"/>
          </ac:spMkLst>
        </pc:spChg>
        <pc:spChg chg="mod">
          <ac:chgData name="Thalita Vergilio" userId="66cc8e36-5a9c-41ec-b8ec-d22eacf07e73" providerId="ADAL" clId="{516AB203-3FD1-4D9A-8BEA-AF63E0C81536}" dt="2022-07-12T12:48:28.396" v="199"/>
          <ac:spMkLst>
            <pc:docMk/>
            <pc:sldMk cId="3889270800" sldId="256"/>
            <ac:spMk id="34" creationId="{D652CF5A-6E10-4EC5-7013-496188734B87}"/>
          </ac:spMkLst>
        </pc:spChg>
        <pc:spChg chg="mod">
          <ac:chgData name="Thalita Vergilio" userId="66cc8e36-5a9c-41ec-b8ec-d22eacf07e73" providerId="ADAL" clId="{516AB203-3FD1-4D9A-8BEA-AF63E0C81536}" dt="2022-07-12T12:56:35.418" v="503" actId="255"/>
          <ac:spMkLst>
            <pc:docMk/>
            <pc:sldMk cId="3889270800" sldId="256"/>
            <ac:spMk id="35" creationId="{7C81EE53-4CF5-DD57-5954-65869D54CCC1}"/>
          </ac:spMkLst>
        </pc:spChg>
        <pc:spChg chg="mod">
          <ac:chgData name="Thalita Vergilio" userId="66cc8e36-5a9c-41ec-b8ec-d22eacf07e73" providerId="ADAL" clId="{516AB203-3FD1-4D9A-8BEA-AF63E0C81536}" dt="2022-07-12T12:50:02.893" v="232" actId="20577"/>
          <ac:spMkLst>
            <pc:docMk/>
            <pc:sldMk cId="3889270800" sldId="256"/>
            <ac:spMk id="36" creationId="{807C47D2-1EAA-F1EE-3959-3A2E46D34866}"/>
          </ac:spMkLst>
        </pc:spChg>
        <pc:spChg chg="mod">
          <ac:chgData name="Thalita Vergilio" userId="66cc8e36-5a9c-41ec-b8ec-d22eacf07e73" providerId="ADAL" clId="{516AB203-3FD1-4D9A-8BEA-AF63E0C81536}" dt="2022-07-12T12:48:57.822" v="204"/>
          <ac:spMkLst>
            <pc:docMk/>
            <pc:sldMk cId="3889270800" sldId="256"/>
            <ac:spMk id="38" creationId="{6DEB47F9-85DA-50DD-A9CD-6AB0779FF66F}"/>
          </ac:spMkLst>
        </pc:spChg>
        <pc:spChg chg="mod">
          <ac:chgData name="Thalita Vergilio" userId="66cc8e36-5a9c-41ec-b8ec-d22eacf07e73" providerId="ADAL" clId="{516AB203-3FD1-4D9A-8BEA-AF63E0C81536}" dt="2022-07-12T12:48:57.822" v="204"/>
          <ac:spMkLst>
            <pc:docMk/>
            <pc:sldMk cId="3889270800" sldId="256"/>
            <ac:spMk id="39" creationId="{D5ACBF3C-ECD2-F980-C163-FFF69D809BCD}"/>
          </ac:spMkLst>
        </pc:spChg>
        <pc:spChg chg="mod">
          <ac:chgData name="Thalita Vergilio" userId="66cc8e36-5a9c-41ec-b8ec-d22eacf07e73" providerId="ADAL" clId="{516AB203-3FD1-4D9A-8BEA-AF63E0C81536}" dt="2022-07-12T12:48:57.822" v="204"/>
          <ac:spMkLst>
            <pc:docMk/>
            <pc:sldMk cId="3889270800" sldId="256"/>
            <ac:spMk id="40" creationId="{FE4045FD-E14E-54DD-CB0A-A2334A392460}"/>
          </ac:spMkLst>
        </pc:spChg>
        <pc:spChg chg="mod">
          <ac:chgData name="Thalita Vergilio" userId="66cc8e36-5a9c-41ec-b8ec-d22eacf07e73" providerId="ADAL" clId="{516AB203-3FD1-4D9A-8BEA-AF63E0C81536}" dt="2022-07-12T12:49:03.470" v="206"/>
          <ac:spMkLst>
            <pc:docMk/>
            <pc:sldMk cId="3889270800" sldId="256"/>
            <ac:spMk id="42" creationId="{6BC4779A-CECA-6B0F-B15E-1729D7353957}"/>
          </ac:spMkLst>
        </pc:spChg>
        <pc:spChg chg="mod">
          <ac:chgData name="Thalita Vergilio" userId="66cc8e36-5a9c-41ec-b8ec-d22eacf07e73" providerId="ADAL" clId="{516AB203-3FD1-4D9A-8BEA-AF63E0C81536}" dt="2022-07-12T12:49:03.470" v="206"/>
          <ac:spMkLst>
            <pc:docMk/>
            <pc:sldMk cId="3889270800" sldId="256"/>
            <ac:spMk id="43" creationId="{66C7F29C-4C4B-7071-390E-F1D4811D90C0}"/>
          </ac:spMkLst>
        </pc:spChg>
        <pc:spChg chg="mod">
          <ac:chgData name="Thalita Vergilio" userId="66cc8e36-5a9c-41ec-b8ec-d22eacf07e73" providerId="ADAL" clId="{516AB203-3FD1-4D9A-8BEA-AF63E0C81536}" dt="2022-07-12T12:49:03.470" v="206"/>
          <ac:spMkLst>
            <pc:docMk/>
            <pc:sldMk cId="3889270800" sldId="256"/>
            <ac:spMk id="44" creationId="{20F834BC-C21D-C6E2-EF4C-46D1050BF202}"/>
          </ac:spMkLst>
        </pc:spChg>
        <pc:spChg chg="mod">
          <ac:chgData name="Thalita Vergilio" userId="66cc8e36-5a9c-41ec-b8ec-d22eacf07e73" providerId="ADAL" clId="{516AB203-3FD1-4D9A-8BEA-AF63E0C81536}" dt="2022-07-12T12:49:25.478" v="211"/>
          <ac:spMkLst>
            <pc:docMk/>
            <pc:sldMk cId="3889270800" sldId="256"/>
            <ac:spMk id="46" creationId="{485F04E1-9902-BF5C-C4C9-131D82307EAA}"/>
          </ac:spMkLst>
        </pc:spChg>
        <pc:spChg chg="mod">
          <ac:chgData name="Thalita Vergilio" userId="66cc8e36-5a9c-41ec-b8ec-d22eacf07e73" providerId="ADAL" clId="{516AB203-3FD1-4D9A-8BEA-AF63E0C81536}" dt="2022-07-12T12:56:35.418" v="503" actId="255"/>
          <ac:spMkLst>
            <pc:docMk/>
            <pc:sldMk cId="3889270800" sldId="256"/>
            <ac:spMk id="47" creationId="{FA62A8A7-D413-A4C6-6213-BC9C8DA3DE95}"/>
          </ac:spMkLst>
        </pc:spChg>
        <pc:spChg chg="mod">
          <ac:chgData name="Thalita Vergilio" userId="66cc8e36-5a9c-41ec-b8ec-d22eacf07e73" providerId="ADAL" clId="{516AB203-3FD1-4D9A-8BEA-AF63E0C81536}" dt="2022-07-12T12:50:06.849" v="233" actId="20577"/>
          <ac:spMkLst>
            <pc:docMk/>
            <pc:sldMk cId="3889270800" sldId="256"/>
            <ac:spMk id="48" creationId="{22E736B8-F4F3-9970-BF03-30F4562D2154}"/>
          </ac:spMkLst>
        </pc:spChg>
        <pc:spChg chg="mod">
          <ac:chgData name="Thalita Vergilio" userId="66cc8e36-5a9c-41ec-b8ec-d22eacf07e73" providerId="ADAL" clId="{516AB203-3FD1-4D9A-8BEA-AF63E0C81536}" dt="2022-07-12T12:50:29.619" v="246" actId="1076"/>
          <ac:spMkLst>
            <pc:docMk/>
            <pc:sldMk cId="3889270800" sldId="256"/>
            <ac:spMk id="50" creationId="{68AEAB45-578E-DA96-8915-350B38A6BE20}"/>
          </ac:spMkLst>
        </pc:spChg>
        <pc:spChg chg="mod">
          <ac:chgData name="Thalita Vergilio" userId="66cc8e36-5a9c-41ec-b8ec-d22eacf07e73" providerId="ADAL" clId="{516AB203-3FD1-4D9A-8BEA-AF63E0C81536}" dt="2022-07-12T12:56:35.418" v="503" actId="255"/>
          <ac:spMkLst>
            <pc:docMk/>
            <pc:sldMk cId="3889270800" sldId="256"/>
            <ac:spMk id="51" creationId="{6E4AB8ED-113D-D632-D29C-54D41D2160F0}"/>
          </ac:spMkLst>
        </pc:spChg>
        <pc:spChg chg="mod">
          <ac:chgData name="Thalita Vergilio" userId="66cc8e36-5a9c-41ec-b8ec-d22eacf07e73" providerId="ADAL" clId="{516AB203-3FD1-4D9A-8BEA-AF63E0C81536}" dt="2022-07-12T12:50:35.842" v="248" actId="20577"/>
          <ac:spMkLst>
            <pc:docMk/>
            <pc:sldMk cId="3889270800" sldId="256"/>
            <ac:spMk id="52" creationId="{E2104B40-B07A-319F-01E3-CD30F315A451}"/>
          </ac:spMkLst>
        </pc:spChg>
        <pc:spChg chg="mod">
          <ac:chgData name="Thalita Vergilio" userId="66cc8e36-5a9c-41ec-b8ec-d22eacf07e73" providerId="ADAL" clId="{516AB203-3FD1-4D9A-8BEA-AF63E0C81536}" dt="2022-07-12T12:50:54.926" v="250"/>
          <ac:spMkLst>
            <pc:docMk/>
            <pc:sldMk cId="3889270800" sldId="256"/>
            <ac:spMk id="54" creationId="{4A9ECBAA-8132-6D9B-0610-D905ADF42285}"/>
          </ac:spMkLst>
        </pc:spChg>
        <pc:spChg chg="mod">
          <ac:chgData name="Thalita Vergilio" userId="66cc8e36-5a9c-41ec-b8ec-d22eacf07e73" providerId="ADAL" clId="{516AB203-3FD1-4D9A-8BEA-AF63E0C81536}" dt="2022-07-12T12:56:35.418" v="503" actId="255"/>
          <ac:spMkLst>
            <pc:docMk/>
            <pc:sldMk cId="3889270800" sldId="256"/>
            <ac:spMk id="55" creationId="{D2516FA8-C9CB-B462-83B5-00148948E5A7}"/>
          </ac:spMkLst>
        </pc:spChg>
        <pc:spChg chg="mod">
          <ac:chgData name="Thalita Vergilio" userId="66cc8e36-5a9c-41ec-b8ec-d22eacf07e73" providerId="ADAL" clId="{516AB203-3FD1-4D9A-8BEA-AF63E0C81536}" dt="2022-07-12T12:50:54.926" v="250"/>
          <ac:spMkLst>
            <pc:docMk/>
            <pc:sldMk cId="3889270800" sldId="256"/>
            <ac:spMk id="56" creationId="{A1ACCF9D-4171-5F53-1B92-8E653D8ED09E}"/>
          </ac:spMkLst>
        </pc:spChg>
        <pc:spChg chg="mod">
          <ac:chgData name="Thalita Vergilio" userId="66cc8e36-5a9c-41ec-b8ec-d22eacf07e73" providerId="ADAL" clId="{516AB203-3FD1-4D9A-8BEA-AF63E0C81536}" dt="2022-07-12T12:51:31.110" v="279"/>
          <ac:spMkLst>
            <pc:docMk/>
            <pc:sldMk cId="3889270800" sldId="256"/>
            <ac:spMk id="58" creationId="{274CE586-9E0D-5CFD-9DD4-8715A4F6ADF6}"/>
          </ac:spMkLst>
        </pc:spChg>
        <pc:spChg chg="mod">
          <ac:chgData name="Thalita Vergilio" userId="66cc8e36-5a9c-41ec-b8ec-d22eacf07e73" providerId="ADAL" clId="{516AB203-3FD1-4D9A-8BEA-AF63E0C81536}" dt="2022-07-12T12:56:35.418" v="503" actId="255"/>
          <ac:spMkLst>
            <pc:docMk/>
            <pc:sldMk cId="3889270800" sldId="256"/>
            <ac:spMk id="59" creationId="{6BD41388-C188-80B8-1D2A-AAEE905762CD}"/>
          </ac:spMkLst>
        </pc:spChg>
        <pc:spChg chg="mod">
          <ac:chgData name="Thalita Vergilio" userId="66cc8e36-5a9c-41ec-b8ec-d22eacf07e73" providerId="ADAL" clId="{516AB203-3FD1-4D9A-8BEA-AF63E0C81536}" dt="2022-07-12T12:51:31.110" v="279"/>
          <ac:spMkLst>
            <pc:docMk/>
            <pc:sldMk cId="3889270800" sldId="256"/>
            <ac:spMk id="60" creationId="{EB12B93C-2E68-4663-C1FA-5D30A4CC6D47}"/>
          </ac:spMkLst>
        </pc:spChg>
        <pc:spChg chg="mod">
          <ac:chgData name="Thalita Vergilio" userId="66cc8e36-5a9c-41ec-b8ec-d22eacf07e73" providerId="ADAL" clId="{516AB203-3FD1-4D9A-8BEA-AF63E0C81536}" dt="2022-07-12T12:53:21.284" v="299"/>
          <ac:spMkLst>
            <pc:docMk/>
            <pc:sldMk cId="3889270800" sldId="256"/>
            <ac:spMk id="62" creationId="{9EE11F64-180D-F68E-9F2C-D8FE59FEF4F9}"/>
          </ac:spMkLst>
        </pc:spChg>
        <pc:spChg chg="mod">
          <ac:chgData name="Thalita Vergilio" userId="66cc8e36-5a9c-41ec-b8ec-d22eacf07e73" providerId="ADAL" clId="{516AB203-3FD1-4D9A-8BEA-AF63E0C81536}" dt="2022-07-12T12:56:35.418" v="503" actId="255"/>
          <ac:spMkLst>
            <pc:docMk/>
            <pc:sldMk cId="3889270800" sldId="256"/>
            <ac:spMk id="63" creationId="{2F71D6FB-43C9-DA2A-FAEC-FA56865A48F1}"/>
          </ac:spMkLst>
        </pc:spChg>
        <pc:spChg chg="mod">
          <ac:chgData name="Thalita Vergilio" userId="66cc8e36-5a9c-41ec-b8ec-d22eacf07e73" providerId="ADAL" clId="{516AB203-3FD1-4D9A-8BEA-AF63E0C81536}" dt="2022-07-12T12:53:21.284" v="299"/>
          <ac:spMkLst>
            <pc:docMk/>
            <pc:sldMk cId="3889270800" sldId="256"/>
            <ac:spMk id="64" creationId="{80830F14-ED01-EF16-75ED-4F41ACFBC8AC}"/>
          </ac:spMkLst>
        </pc:spChg>
        <pc:spChg chg="mod">
          <ac:chgData name="Thalita Vergilio" userId="66cc8e36-5a9c-41ec-b8ec-d22eacf07e73" providerId="ADAL" clId="{516AB203-3FD1-4D9A-8BEA-AF63E0C81536}" dt="2022-07-12T12:53:38.293" v="332"/>
          <ac:spMkLst>
            <pc:docMk/>
            <pc:sldMk cId="3889270800" sldId="256"/>
            <ac:spMk id="66" creationId="{80D53792-B313-83BF-B51F-602A7D6B7CB3}"/>
          </ac:spMkLst>
        </pc:spChg>
        <pc:spChg chg="mod">
          <ac:chgData name="Thalita Vergilio" userId="66cc8e36-5a9c-41ec-b8ec-d22eacf07e73" providerId="ADAL" clId="{516AB203-3FD1-4D9A-8BEA-AF63E0C81536}" dt="2022-07-12T12:56:35.418" v="503" actId="255"/>
          <ac:spMkLst>
            <pc:docMk/>
            <pc:sldMk cId="3889270800" sldId="256"/>
            <ac:spMk id="67" creationId="{A49C1348-F929-CFA3-F21D-5E47CAF09D18}"/>
          </ac:spMkLst>
        </pc:spChg>
        <pc:spChg chg="mod">
          <ac:chgData name="Thalita Vergilio" userId="66cc8e36-5a9c-41ec-b8ec-d22eacf07e73" providerId="ADAL" clId="{516AB203-3FD1-4D9A-8BEA-AF63E0C81536}" dt="2022-07-12T12:53:38.293" v="332"/>
          <ac:spMkLst>
            <pc:docMk/>
            <pc:sldMk cId="3889270800" sldId="256"/>
            <ac:spMk id="68" creationId="{77B8C8EA-D95C-CC60-C7D6-C16793EC93A1}"/>
          </ac:spMkLst>
        </pc:spChg>
        <pc:spChg chg="mod">
          <ac:chgData name="Thalita Vergilio" userId="66cc8e36-5a9c-41ec-b8ec-d22eacf07e73" providerId="ADAL" clId="{516AB203-3FD1-4D9A-8BEA-AF63E0C81536}" dt="2022-07-12T12:54:23.330" v="346"/>
          <ac:spMkLst>
            <pc:docMk/>
            <pc:sldMk cId="3889270800" sldId="256"/>
            <ac:spMk id="70" creationId="{233BC946-5663-0F07-B8FF-97C1843368ED}"/>
          </ac:spMkLst>
        </pc:spChg>
        <pc:spChg chg="mod">
          <ac:chgData name="Thalita Vergilio" userId="66cc8e36-5a9c-41ec-b8ec-d22eacf07e73" providerId="ADAL" clId="{516AB203-3FD1-4D9A-8BEA-AF63E0C81536}" dt="2022-07-12T12:56:35.418" v="503" actId="255"/>
          <ac:spMkLst>
            <pc:docMk/>
            <pc:sldMk cId="3889270800" sldId="256"/>
            <ac:spMk id="71" creationId="{7195B689-969B-8109-0DFD-1DD455AB25FB}"/>
          </ac:spMkLst>
        </pc:spChg>
        <pc:spChg chg="mod">
          <ac:chgData name="Thalita Vergilio" userId="66cc8e36-5a9c-41ec-b8ec-d22eacf07e73" providerId="ADAL" clId="{516AB203-3FD1-4D9A-8BEA-AF63E0C81536}" dt="2022-07-12T12:54:23.330" v="346"/>
          <ac:spMkLst>
            <pc:docMk/>
            <pc:sldMk cId="3889270800" sldId="256"/>
            <ac:spMk id="72" creationId="{F480DAAD-AE8E-190D-3A0F-1AEC86FCB65F}"/>
          </ac:spMkLst>
        </pc:spChg>
        <pc:spChg chg="mod">
          <ac:chgData name="Thalita Vergilio" userId="66cc8e36-5a9c-41ec-b8ec-d22eacf07e73" providerId="ADAL" clId="{516AB203-3FD1-4D9A-8BEA-AF63E0C81536}" dt="2022-07-12T12:54:23.330" v="346"/>
          <ac:spMkLst>
            <pc:docMk/>
            <pc:sldMk cId="3889270800" sldId="256"/>
            <ac:spMk id="74" creationId="{DAE7FDD7-2F30-1B4A-66DA-7CF0DA7149A6}"/>
          </ac:spMkLst>
        </pc:spChg>
        <pc:spChg chg="mod">
          <ac:chgData name="Thalita Vergilio" userId="66cc8e36-5a9c-41ec-b8ec-d22eacf07e73" providerId="ADAL" clId="{516AB203-3FD1-4D9A-8BEA-AF63E0C81536}" dt="2022-07-12T12:56:35.418" v="503" actId="255"/>
          <ac:spMkLst>
            <pc:docMk/>
            <pc:sldMk cId="3889270800" sldId="256"/>
            <ac:spMk id="75" creationId="{45F33C3D-5183-45A5-CC04-63A084C19FCB}"/>
          </ac:spMkLst>
        </pc:spChg>
        <pc:spChg chg="mod">
          <ac:chgData name="Thalita Vergilio" userId="66cc8e36-5a9c-41ec-b8ec-d22eacf07e73" providerId="ADAL" clId="{516AB203-3FD1-4D9A-8BEA-AF63E0C81536}" dt="2022-07-12T12:55:07.663" v="478" actId="20577"/>
          <ac:spMkLst>
            <pc:docMk/>
            <pc:sldMk cId="3889270800" sldId="256"/>
            <ac:spMk id="76" creationId="{61C836DF-6810-1335-BEA4-8476CCC486B5}"/>
          </ac:spMkLst>
        </pc:spChg>
        <pc:spChg chg="mod">
          <ac:chgData name="Thalita Vergilio" userId="66cc8e36-5a9c-41ec-b8ec-d22eacf07e73" providerId="ADAL" clId="{516AB203-3FD1-4D9A-8BEA-AF63E0C81536}" dt="2022-07-12T12:54:23.330" v="346"/>
          <ac:spMkLst>
            <pc:docMk/>
            <pc:sldMk cId="3889270800" sldId="256"/>
            <ac:spMk id="78" creationId="{0BE3B530-CED6-6B5E-88FB-536F57216EFB}"/>
          </ac:spMkLst>
        </pc:spChg>
        <pc:spChg chg="mod">
          <ac:chgData name="Thalita Vergilio" userId="66cc8e36-5a9c-41ec-b8ec-d22eacf07e73" providerId="ADAL" clId="{516AB203-3FD1-4D9A-8BEA-AF63E0C81536}" dt="2022-07-12T12:56:35.418" v="503" actId="255"/>
          <ac:spMkLst>
            <pc:docMk/>
            <pc:sldMk cId="3889270800" sldId="256"/>
            <ac:spMk id="79" creationId="{8DA61912-F647-6217-238D-E9138732E700}"/>
          </ac:spMkLst>
        </pc:spChg>
        <pc:spChg chg="mod">
          <ac:chgData name="Thalita Vergilio" userId="66cc8e36-5a9c-41ec-b8ec-d22eacf07e73" providerId="ADAL" clId="{516AB203-3FD1-4D9A-8BEA-AF63E0C81536}" dt="2022-07-12T12:54:23.330" v="346"/>
          <ac:spMkLst>
            <pc:docMk/>
            <pc:sldMk cId="3889270800" sldId="256"/>
            <ac:spMk id="80" creationId="{6EBBA389-AACD-4E5A-1829-8D091A942EE0}"/>
          </ac:spMkLst>
        </pc:spChg>
        <pc:spChg chg="add mod">
          <ac:chgData name="Thalita Vergilio" userId="66cc8e36-5a9c-41ec-b8ec-d22eacf07e73" providerId="ADAL" clId="{516AB203-3FD1-4D9A-8BEA-AF63E0C81536}" dt="2022-07-12T12:57:26.767" v="554" actId="1036"/>
          <ac:spMkLst>
            <pc:docMk/>
            <pc:sldMk cId="3889270800" sldId="256"/>
            <ac:spMk id="82" creationId="{438CF0AF-3077-C37B-29AC-3B364CB7BDD9}"/>
          </ac:spMkLst>
        </pc:spChg>
        <pc:spChg chg="add del mod">
          <ac:chgData name="Thalita Vergilio" userId="66cc8e36-5a9c-41ec-b8ec-d22eacf07e73" providerId="ADAL" clId="{516AB203-3FD1-4D9A-8BEA-AF63E0C81536}" dt="2022-07-12T12:57:40.521" v="556"/>
          <ac:spMkLst>
            <pc:docMk/>
            <pc:sldMk cId="3889270800" sldId="256"/>
            <ac:spMk id="83" creationId="{AD046D53-7003-7607-5853-ECBBB94CA55F}"/>
          </ac:spMkLst>
        </pc:spChg>
        <pc:spChg chg="add del mod">
          <ac:chgData name="Thalita Vergilio" userId="66cc8e36-5a9c-41ec-b8ec-d22eacf07e73" providerId="ADAL" clId="{516AB203-3FD1-4D9A-8BEA-AF63E0C81536}" dt="2022-07-12T12:57:40.521" v="556"/>
          <ac:spMkLst>
            <pc:docMk/>
            <pc:sldMk cId="3889270800" sldId="256"/>
            <ac:spMk id="84" creationId="{1D60C99F-36B5-9C11-93BD-408FCFB3A733}"/>
          </ac:spMkLst>
        </pc:spChg>
        <pc:spChg chg="add mod">
          <ac:chgData name="Thalita Vergilio" userId="66cc8e36-5a9c-41ec-b8ec-d22eacf07e73" providerId="ADAL" clId="{516AB203-3FD1-4D9A-8BEA-AF63E0C81536}" dt="2022-07-12T12:58:56.704" v="565" actId="14100"/>
          <ac:spMkLst>
            <pc:docMk/>
            <pc:sldMk cId="3889270800" sldId="256"/>
            <ac:spMk id="85" creationId="{00E88A70-513C-757D-33AD-446DF54EF45B}"/>
          </ac:spMkLst>
        </pc:spChg>
        <pc:spChg chg="add mod">
          <ac:chgData name="Thalita Vergilio" userId="66cc8e36-5a9c-41ec-b8ec-d22eacf07e73" providerId="ADAL" clId="{516AB203-3FD1-4D9A-8BEA-AF63E0C81536}" dt="2022-07-12T12:58:47.818" v="564" actId="14100"/>
          <ac:spMkLst>
            <pc:docMk/>
            <pc:sldMk cId="3889270800" sldId="256"/>
            <ac:spMk id="86" creationId="{8B8AE16B-FF57-AA9E-2A21-DED311D782B2}"/>
          </ac:spMkLst>
        </pc:spChg>
        <pc:spChg chg="add mod">
          <ac:chgData name="Thalita Vergilio" userId="66cc8e36-5a9c-41ec-b8ec-d22eacf07e73" providerId="ADAL" clId="{516AB203-3FD1-4D9A-8BEA-AF63E0C81536}" dt="2022-07-12T12:58:25.583" v="561" actId="14100"/>
          <ac:spMkLst>
            <pc:docMk/>
            <pc:sldMk cId="3889270800" sldId="256"/>
            <ac:spMk id="87" creationId="{142EA013-5CAB-9779-DF33-DD3EDB8AA296}"/>
          </ac:spMkLst>
        </pc:spChg>
        <pc:spChg chg="add mod">
          <ac:chgData name="Thalita Vergilio" userId="66cc8e36-5a9c-41ec-b8ec-d22eacf07e73" providerId="ADAL" clId="{516AB203-3FD1-4D9A-8BEA-AF63E0C81536}" dt="2022-07-12T12:58:37.592" v="563" actId="14100"/>
          <ac:spMkLst>
            <pc:docMk/>
            <pc:sldMk cId="3889270800" sldId="256"/>
            <ac:spMk id="88" creationId="{8D8BA2B7-7212-EEEF-7F9D-967F2CBFCBAF}"/>
          </ac:spMkLst>
        </pc:spChg>
        <pc:grpChg chg="add del mod">
          <ac:chgData name="Thalita Vergilio" userId="66cc8e36-5a9c-41ec-b8ec-d22eacf07e73" providerId="ADAL" clId="{516AB203-3FD1-4D9A-8BEA-AF63E0C81536}" dt="2022-07-12T12:48:56.050" v="203" actId="478"/>
          <ac:grpSpMkLst>
            <pc:docMk/>
            <pc:sldMk cId="3889270800" sldId="256"/>
            <ac:grpSpMk id="24" creationId="{DA551AEB-265D-B67C-4A47-28D45A6FC157}"/>
          </ac:grpSpMkLst>
        </pc:grpChg>
        <pc:grpChg chg="add del mod">
          <ac:chgData name="Thalita Vergilio" userId="66cc8e36-5a9c-41ec-b8ec-d22eacf07e73" providerId="ADAL" clId="{516AB203-3FD1-4D9A-8BEA-AF63E0C81536}" dt="2022-07-12T12:48:04.393" v="191" actId="478"/>
          <ac:grpSpMkLst>
            <pc:docMk/>
            <pc:sldMk cId="3889270800" sldId="256"/>
            <ac:grpSpMk id="25" creationId="{C0B0B96E-E0AC-C184-1001-D061B30503B1}"/>
          </ac:grpSpMkLst>
        </pc:grpChg>
        <pc:grpChg chg="add del mod">
          <ac:chgData name="Thalita Vergilio" userId="66cc8e36-5a9c-41ec-b8ec-d22eacf07e73" providerId="ADAL" clId="{516AB203-3FD1-4D9A-8BEA-AF63E0C81536}" dt="2022-07-12T12:48:55.595" v="202" actId="478"/>
          <ac:grpSpMkLst>
            <pc:docMk/>
            <pc:sldMk cId="3889270800" sldId="256"/>
            <ac:grpSpMk id="29" creationId="{03827E73-5D7A-DA92-06C2-F2F5B099472A}"/>
          </ac:grpSpMkLst>
        </pc:grpChg>
        <pc:grpChg chg="add mod">
          <ac:chgData name="Thalita Vergilio" userId="66cc8e36-5a9c-41ec-b8ec-d22eacf07e73" providerId="ADAL" clId="{516AB203-3FD1-4D9A-8BEA-AF63E0C81536}" dt="2022-07-12T12:49:23.423" v="210" actId="14100"/>
          <ac:grpSpMkLst>
            <pc:docMk/>
            <pc:sldMk cId="3889270800" sldId="256"/>
            <ac:grpSpMk id="33" creationId="{C4B94A66-0462-4CB9-1B71-8081435FDE1A}"/>
          </ac:grpSpMkLst>
        </pc:grpChg>
        <pc:grpChg chg="add del mod">
          <ac:chgData name="Thalita Vergilio" userId="66cc8e36-5a9c-41ec-b8ec-d22eacf07e73" providerId="ADAL" clId="{516AB203-3FD1-4D9A-8BEA-AF63E0C81536}" dt="2022-07-12T12:49:18.701" v="209" actId="478"/>
          <ac:grpSpMkLst>
            <pc:docMk/>
            <pc:sldMk cId="3889270800" sldId="256"/>
            <ac:grpSpMk id="37" creationId="{87C8AAFD-5E44-85F3-87DD-53F85FD3E787}"/>
          </ac:grpSpMkLst>
        </pc:grpChg>
        <pc:grpChg chg="add del mod">
          <ac:chgData name="Thalita Vergilio" userId="66cc8e36-5a9c-41ec-b8ec-d22eacf07e73" providerId="ADAL" clId="{516AB203-3FD1-4D9A-8BEA-AF63E0C81536}" dt="2022-07-12T12:49:29.691" v="213" actId="478"/>
          <ac:grpSpMkLst>
            <pc:docMk/>
            <pc:sldMk cId="3889270800" sldId="256"/>
            <ac:grpSpMk id="41" creationId="{EAF23BF7-B8B3-4598-59E4-EFEBFB4B39B7}"/>
          </ac:grpSpMkLst>
        </pc:grpChg>
        <pc:grpChg chg="add mod">
          <ac:chgData name="Thalita Vergilio" userId="66cc8e36-5a9c-41ec-b8ec-d22eacf07e73" providerId="ADAL" clId="{516AB203-3FD1-4D9A-8BEA-AF63E0C81536}" dt="2022-07-12T12:49:28.230" v="212" actId="1076"/>
          <ac:grpSpMkLst>
            <pc:docMk/>
            <pc:sldMk cId="3889270800" sldId="256"/>
            <ac:grpSpMk id="45" creationId="{B8C421A6-AF54-23E9-4AA4-3C1D7D73C01C}"/>
          </ac:grpSpMkLst>
        </pc:grpChg>
        <pc:grpChg chg="add mod">
          <ac:chgData name="Thalita Vergilio" userId="66cc8e36-5a9c-41ec-b8ec-d22eacf07e73" providerId="ADAL" clId="{516AB203-3FD1-4D9A-8BEA-AF63E0C81536}" dt="2022-07-12T12:49:40.201" v="215" actId="1076"/>
          <ac:grpSpMkLst>
            <pc:docMk/>
            <pc:sldMk cId="3889270800" sldId="256"/>
            <ac:grpSpMk id="49" creationId="{4BB3FE80-E076-77A4-AED3-7212A7DED620}"/>
          </ac:grpSpMkLst>
        </pc:grpChg>
        <pc:grpChg chg="add mod">
          <ac:chgData name="Thalita Vergilio" userId="66cc8e36-5a9c-41ec-b8ec-d22eacf07e73" providerId="ADAL" clId="{516AB203-3FD1-4D9A-8BEA-AF63E0C81536}" dt="2022-07-12T12:52:21.814" v="295" actId="14100"/>
          <ac:grpSpMkLst>
            <pc:docMk/>
            <pc:sldMk cId="3889270800" sldId="256"/>
            <ac:grpSpMk id="53" creationId="{5F9C928B-6E3C-7B51-307C-7D5498546133}"/>
          </ac:grpSpMkLst>
        </pc:grpChg>
        <pc:grpChg chg="add mod">
          <ac:chgData name="Thalita Vergilio" userId="66cc8e36-5a9c-41ec-b8ec-d22eacf07e73" providerId="ADAL" clId="{516AB203-3FD1-4D9A-8BEA-AF63E0C81536}" dt="2022-07-12T12:52:39.868" v="297" actId="14100"/>
          <ac:grpSpMkLst>
            <pc:docMk/>
            <pc:sldMk cId="3889270800" sldId="256"/>
            <ac:grpSpMk id="57" creationId="{8089E607-126B-8DFC-95B4-E65A2D6CDC64}"/>
          </ac:grpSpMkLst>
        </pc:grpChg>
        <pc:grpChg chg="add mod">
          <ac:chgData name="Thalita Vergilio" userId="66cc8e36-5a9c-41ec-b8ec-d22eacf07e73" providerId="ADAL" clId="{516AB203-3FD1-4D9A-8BEA-AF63E0C81536}" dt="2022-07-12T12:53:25.641" v="300" actId="1076"/>
          <ac:grpSpMkLst>
            <pc:docMk/>
            <pc:sldMk cId="3889270800" sldId="256"/>
            <ac:grpSpMk id="61" creationId="{A7ADE73A-0BA0-579E-794A-B8E8E0D5BB59}"/>
          </ac:grpSpMkLst>
        </pc:grpChg>
        <pc:grpChg chg="add mod">
          <ac:chgData name="Thalita Vergilio" userId="66cc8e36-5a9c-41ec-b8ec-d22eacf07e73" providerId="ADAL" clId="{516AB203-3FD1-4D9A-8BEA-AF63E0C81536}" dt="2022-07-12T12:53:49.559" v="334" actId="14100"/>
          <ac:grpSpMkLst>
            <pc:docMk/>
            <pc:sldMk cId="3889270800" sldId="256"/>
            <ac:grpSpMk id="65" creationId="{6F8467F7-A264-C704-E00C-170464D70909}"/>
          </ac:grpSpMkLst>
        </pc:grpChg>
        <pc:grpChg chg="add mod">
          <ac:chgData name="Thalita Vergilio" userId="66cc8e36-5a9c-41ec-b8ec-d22eacf07e73" providerId="ADAL" clId="{516AB203-3FD1-4D9A-8BEA-AF63E0C81536}" dt="2022-07-12T12:54:29.451" v="347" actId="1076"/>
          <ac:grpSpMkLst>
            <pc:docMk/>
            <pc:sldMk cId="3889270800" sldId="256"/>
            <ac:grpSpMk id="69" creationId="{5B8477C0-CBD6-9C1F-85AF-9ECB580E3C5E}"/>
          </ac:grpSpMkLst>
        </pc:grpChg>
        <pc:grpChg chg="add mod">
          <ac:chgData name="Thalita Vergilio" userId="66cc8e36-5a9c-41ec-b8ec-d22eacf07e73" providerId="ADAL" clId="{516AB203-3FD1-4D9A-8BEA-AF63E0C81536}" dt="2022-07-12T12:54:29.451" v="347" actId="1076"/>
          <ac:grpSpMkLst>
            <pc:docMk/>
            <pc:sldMk cId="3889270800" sldId="256"/>
            <ac:grpSpMk id="73" creationId="{5D40A826-13A5-1D7D-FC2A-15315CED5574}"/>
          </ac:grpSpMkLst>
        </pc:grpChg>
        <pc:grpChg chg="add mod">
          <ac:chgData name="Thalita Vergilio" userId="66cc8e36-5a9c-41ec-b8ec-d22eacf07e73" providerId="ADAL" clId="{516AB203-3FD1-4D9A-8BEA-AF63E0C81536}" dt="2022-07-12T12:54:29.451" v="347" actId="1076"/>
          <ac:grpSpMkLst>
            <pc:docMk/>
            <pc:sldMk cId="3889270800" sldId="256"/>
            <ac:grpSpMk id="77" creationId="{98A74E9B-9918-F703-A166-1CC33E709CC3}"/>
          </ac:grpSpMkLst>
        </pc:grpChg>
        <pc:picChg chg="add mod">
          <ac:chgData name="Thalita Vergilio" userId="66cc8e36-5a9c-41ec-b8ec-d22eacf07e73" providerId="ADAL" clId="{516AB203-3FD1-4D9A-8BEA-AF63E0C81536}" dt="2022-07-12T12:57:26.767" v="554" actId="1036"/>
          <ac:picMkLst>
            <pc:docMk/>
            <pc:sldMk cId="3889270800" sldId="256"/>
            <ac:picMk id="81" creationId="{4571F81A-56BD-B184-8553-46BAC27B03B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80138"/>
            <a:ext cx="43891200" cy="8938262"/>
          </a:xfrm>
          <a:prstGeom prst="rect">
            <a:avLst/>
          </a:prstGeom>
        </p:spPr>
      </p:pic>
      <p:sp>
        <p:nvSpPr>
          <p:cNvPr id="2" name="Title 1"/>
          <p:cNvSpPr>
            <a:spLocks noGrp="1"/>
          </p:cNvSpPr>
          <p:nvPr>
            <p:ph type="ctrTitle"/>
          </p:nvPr>
        </p:nvSpPr>
        <p:spPr>
          <a:xfrm>
            <a:off x="4389120" y="8656344"/>
            <a:ext cx="35112960" cy="8760461"/>
          </a:xfrm>
        </p:spPr>
        <p:txBody>
          <a:bodyPr anchor="b">
            <a:normAutofit/>
          </a:bodyPr>
          <a:lstStyle>
            <a:lvl1pPr algn="l">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4389120" y="17434565"/>
            <a:ext cx="35112960" cy="3291840"/>
          </a:xfrm>
        </p:spPr>
        <p:txBody>
          <a:bodyPr>
            <a:normAutofit/>
          </a:bodyPr>
          <a:lstStyle>
            <a:lvl1pPr marL="0" indent="0" algn="l">
              <a:buNone/>
              <a:defRPr sz="960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a:xfrm>
            <a:off x="28474419" y="20754458"/>
            <a:ext cx="11027659" cy="1752600"/>
          </a:xfrm>
        </p:spPr>
        <p:txBody>
          <a:bodyPr/>
          <a:lstStyle/>
          <a:p>
            <a:fld id="{B1D00C88-309E-4A4F-8847-ED100B1C819C}" type="datetimeFigureOut">
              <a:rPr lang="en-GB" smtClean="0"/>
              <a:t>08/05/2024</a:t>
            </a:fld>
            <a:endParaRPr lang="en-GB"/>
          </a:p>
        </p:txBody>
      </p:sp>
      <p:sp>
        <p:nvSpPr>
          <p:cNvPr id="5" name="Footer Placeholder 4"/>
          <p:cNvSpPr>
            <a:spLocks noGrp="1"/>
          </p:cNvSpPr>
          <p:nvPr>
            <p:ph type="ftr" sz="quarter" idx="11"/>
          </p:nvPr>
        </p:nvSpPr>
        <p:spPr>
          <a:xfrm>
            <a:off x="4389120" y="20754463"/>
            <a:ext cx="23426928" cy="1752600"/>
          </a:xfrm>
        </p:spPr>
        <p:txBody>
          <a:bodyPr/>
          <a:lstStyle/>
          <a:p>
            <a:endParaRPr lang="en-GB"/>
          </a:p>
        </p:txBody>
      </p:sp>
      <p:sp>
        <p:nvSpPr>
          <p:cNvPr id="6" name="Slide Number Placeholder 5"/>
          <p:cNvSpPr>
            <a:spLocks noGrp="1"/>
          </p:cNvSpPr>
          <p:nvPr>
            <p:ph type="sldNum" sz="quarter" idx="12"/>
          </p:nvPr>
        </p:nvSpPr>
        <p:spPr>
          <a:xfrm>
            <a:off x="29077920" y="6868164"/>
            <a:ext cx="10424160" cy="1752600"/>
          </a:xfrm>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78847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2904" y="22547335"/>
            <a:ext cx="38191114" cy="3932904"/>
          </a:xfrm>
        </p:spPr>
        <p:txBody>
          <a:bodyPr anchor="b"/>
          <a:lstStyle>
            <a:lvl1pPr algn="l">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852904" y="4689768"/>
            <a:ext cx="38161248" cy="16353466"/>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2852928" y="26480237"/>
            <a:ext cx="38185344" cy="3585235"/>
          </a:xfrm>
        </p:spPr>
        <p:txBody>
          <a:bodyPr/>
          <a:lstStyle>
            <a:lvl1pPr marL="0" indent="0" algn="l">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57542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80138"/>
            <a:ext cx="43891200" cy="8938262"/>
          </a:xfrm>
          <a:prstGeom prst="rect">
            <a:avLst/>
          </a:prstGeom>
        </p:spPr>
      </p:pic>
      <p:sp>
        <p:nvSpPr>
          <p:cNvPr id="2" name="Title 1"/>
          <p:cNvSpPr>
            <a:spLocks noGrp="1"/>
          </p:cNvSpPr>
          <p:nvPr>
            <p:ph type="title"/>
          </p:nvPr>
        </p:nvSpPr>
        <p:spPr>
          <a:xfrm>
            <a:off x="2852928" y="3616961"/>
            <a:ext cx="38185344" cy="13451842"/>
          </a:xfrm>
        </p:spPr>
        <p:txBody>
          <a:bodyPr anchor="ctr"/>
          <a:lstStyle>
            <a:lvl1pPr algn="l">
              <a:defRPr sz="15360"/>
            </a:lvl1pPr>
          </a:lstStyle>
          <a:p>
            <a:r>
              <a:rPr lang="en-US" smtClean="0"/>
              <a:t>Click to edit Master title style</a:t>
            </a:r>
            <a:endParaRPr lang="en-US" dirty="0"/>
          </a:p>
        </p:txBody>
      </p:sp>
      <p:sp>
        <p:nvSpPr>
          <p:cNvPr id="4" name="Text Placeholder 3"/>
          <p:cNvSpPr>
            <a:spLocks noGrp="1"/>
          </p:cNvSpPr>
          <p:nvPr>
            <p:ph type="body" sz="half" idx="2"/>
          </p:nvPr>
        </p:nvSpPr>
        <p:spPr>
          <a:xfrm>
            <a:off x="3291840" y="17515843"/>
            <a:ext cx="37307520" cy="6388090"/>
          </a:xfrm>
        </p:spPr>
        <p:txBody>
          <a:bodyPr anchor="ct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a:xfrm>
            <a:off x="26698445" y="1828807"/>
            <a:ext cx="10479024" cy="1752600"/>
          </a:xfrm>
        </p:spPr>
        <p:txBody>
          <a:bodyPr/>
          <a:lstStyle>
            <a:lvl1pPr algn="r">
              <a:defRPr/>
            </a:lvl1pPr>
          </a:lstStyle>
          <a:p>
            <a:fld id="{B1D00C88-309E-4A4F-8847-ED100B1C819C}" type="datetimeFigureOut">
              <a:rPr lang="en-GB" smtClean="0"/>
              <a:t>08/05/2024</a:t>
            </a:fld>
            <a:endParaRPr lang="en-GB"/>
          </a:p>
        </p:txBody>
      </p:sp>
      <p:sp>
        <p:nvSpPr>
          <p:cNvPr id="6" name="Footer Placeholder 5"/>
          <p:cNvSpPr>
            <a:spLocks noGrp="1"/>
          </p:cNvSpPr>
          <p:nvPr>
            <p:ph type="ftr" sz="quarter" idx="11"/>
          </p:nvPr>
        </p:nvSpPr>
        <p:spPr>
          <a:xfrm>
            <a:off x="2852928" y="1828807"/>
            <a:ext cx="23187149" cy="1752600"/>
          </a:xfrm>
        </p:spPr>
        <p:txBody>
          <a:bodyPr/>
          <a:lstStyle/>
          <a:p>
            <a:endParaRPr lang="en-GB"/>
          </a:p>
        </p:txBody>
      </p:sp>
      <p:sp>
        <p:nvSpPr>
          <p:cNvPr id="7" name="Slide Number Placeholder 6"/>
          <p:cNvSpPr>
            <a:spLocks noGrp="1"/>
          </p:cNvSpPr>
          <p:nvPr>
            <p:ph type="sldNum" sz="quarter" idx="12"/>
          </p:nvPr>
        </p:nvSpPr>
        <p:spPr>
          <a:xfrm>
            <a:off x="37835837" y="1828807"/>
            <a:ext cx="3202435" cy="1752600"/>
          </a:xfrm>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77722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80138"/>
            <a:ext cx="43891200" cy="8938262"/>
          </a:xfrm>
          <a:prstGeom prst="rect">
            <a:avLst/>
          </a:prstGeom>
        </p:spPr>
      </p:pic>
      <p:sp>
        <p:nvSpPr>
          <p:cNvPr id="2" name="Title 1"/>
          <p:cNvSpPr>
            <a:spLocks noGrp="1"/>
          </p:cNvSpPr>
          <p:nvPr>
            <p:ph type="title"/>
          </p:nvPr>
        </p:nvSpPr>
        <p:spPr>
          <a:xfrm>
            <a:off x="3688085" y="3616963"/>
            <a:ext cx="36545520" cy="13229923"/>
          </a:xfrm>
        </p:spPr>
        <p:txBody>
          <a:bodyPr anchor="ctr"/>
          <a:lstStyle>
            <a:lvl1pPr algn="l">
              <a:defRPr sz="15360"/>
            </a:lvl1pPr>
          </a:lstStyle>
          <a:p>
            <a:r>
              <a:rPr lang="en-US" smtClean="0"/>
              <a:t>Click to edit Master title style</a:t>
            </a:r>
            <a:endParaRPr lang="en-US" dirty="0"/>
          </a:p>
        </p:txBody>
      </p:sp>
      <p:sp>
        <p:nvSpPr>
          <p:cNvPr id="12" name="Text Placeholder 3"/>
          <p:cNvSpPr>
            <a:spLocks noGrp="1"/>
          </p:cNvSpPr>
          <p:nvPr>
            <p:ph type="body" sz="half" idx="13"/>
          </p:nvPr>
        </p:nvSpPr>
        <p:spPr>
          <a:xfrm>
            <a:off x="4693915" y="16846889"/>
            <a:ext cx="34533850" cy="2133326"/>
          </a:xfrm>
        </p:spPr>
        <p:txBody>
          <a:bodyPr anchor="t">
            <a:normAutofit/>
          </a:bodyPr>
          <a:lstStyle>
            <a:lvl1pPr marL="0" indent="0">
              <a:buNone/>
              <a:defRPr sz="672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4" name="Text Placeholder 3"/>
          <p:cNvSpPr>
            <a:spLocks noGrp="1"/>
          </p:cNvSpPr>
          <p:nvPr>
            <p:ph type="body" sz="half" idx="2"/>
          </p:nvPr>
        </p:nvSpPr>
        <p:spPr>
          <a:xfrm>
            <a:off x="3291840" y="20038068"/>
            <a:ext cx="37338010" cy="3942072"/>
          </a:xfrm>
        </p:spPr>
        <p:txBody>
          <a:bodyPr anchor="ctr">
            <a:normAutofit/>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a:xfrm>
            <a:off x="26698445" y="1828807"/>
            <a:ext cx="10479024" cy="1752600"/>
          </a:xfrm>
        </p:spPr>
        <p:txBody>
          <a:bodyPr/>
          <a:lstStyle>
            <a:lvl1pPr algn="r">
              <a:defRPr/>
            </a:lvl1pPr>
          </a:lstStyle>
          <a:p>
            <a:fld id="{B1D00C88-309E-4A4F-8847-ED100B1C819C}" type="datetimeFigureOut">
              <a:rPr lang="en-GB" smtClean="0"/>
              <a:t>08/05/2024</a:t>
            </a:fld>
            <a:endParaRPr lang="en-GB"/>
          </a:p>
        </p:txBody>
      </p:sp>
      <p:sp>
        <p:nvSpPr>
          <p:cNvPr id="6" name="Footer Placeholder 5"/>
          <p:cNvSpPr>
            <a:spLocks noGrp="1"/>
          </p:cNvSpPr>
          <p:nvPr>
            <p:ph type="ftr" sz="quarter" idx="11"/>
          </p:nvPr>
        </p:nvSpPr>
        <p:spPr>
          <a:xfrm>
            <a:off x="2852928" y="1821305"/>
            <a:ext cx="23187149" cy="1752600"/>
          </a:xfrm>
        </p:spPr>
        <p:txBody>
          <a:bodyPr/>
          <a:lstStyle/>
          <a:p>
            <a:endParaRPr lang="en-GB"/>
          </a:p>
        </p:txBody>
      </p:sp>
      <p:sp>
        <p:nvSpPr>
          <p:cNvPr id="7" name="Slide Number Placeholder 6"/>
          <p:cNvSpPr>
            <a:spLocks noGrp="1"/>
          </p:cNvSpPr>
          <p:nvPr>
            <p:ph type="sldNum" sz="quarter" idx="12"/>
          </p:nvPr>
        </p:nvSpPr>
        <p:spPr>
          <a:xfrm>
            <a:off x="37835837" y="1828807"/>
            <a:ext cx="3202435" cy="1752600"/>
          </a:xfrm>
        </p:spPr>
        <p:txBody>
          <a:bodyPr/>
          <a:lstStyle/>
          <a:p>
            <a:fld id="{B4A40DAF-DDED-41D1-886F-9E73A6C4B3E2}" type="slidenum">
              <a:rPr lang="en-GB" smtClean="0"/>
              <a:t>‹#›</a:t>
            </a:fld>
            <a:endParaRPr lang="en-GB"/>
          </a:p>
        </p:txBody>
      </p:sp>
      <p:sp>
        <p:nvSpPr>
          <p:cNvPr id="13" name="TextBox 12"/>
          <p:cNvSpPr txBox="1"/>
          <p:nvPr/>
        </p:nvSpPr>
        <p:spPr>
          <a:xfrm>
            <a:off x="1110998" y="3877056"/>
            <a:ext cx="2194560"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tx1"/>
                </a:solidFill>
                <a:effectLst/>
              </a:rPr>
              <a:t>“</a:t>
            </a:r>
          </a:p>
        </p:txBody>
      </p:sp>
      <p:sp>
        <p:nvSpPr>
          <p:cNvPr id="14" name="TextBox 13"/>
          <p:cNvSpPr txBox="1"/>
          <p:nvPr/>
        </p:nvSpPr>
        <p:spPr>
          <a:xfrm>
            <a:off x="39104318" y="14502384"/>
            <a:ext cx="2194560"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tx1"/>
                </a:solidFill>
                <a:effectLst/>
              </a:rPr>
              <a:t>”</a:t>
            </a:r>
          </a:p>
        </p:txBody>
      </p:sp>
    </p:spTree>
    <p:extLst>
      <p:ext uri="{BB962C8B-B14F-4D97-AF65-F5344CB8AC3E}">
        <p14:creationId xmlns:p14="http://schemas.microsoft.com/office/powerpoint/2010/main" val="79781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80138"/>
            <a:ext cx="43891200" cy="8938262"/>
          </a:xfrm>
          <a:prstGeom prst="rect">
            <a:avLst/>
          </a:prstGeom>
        </p:spPr>
      </p:pic>
      <p:sp>
        <p:nvSpPr>
          <p:cNvPr id="2" name="Title 1"/>
          <p:cNvSpPr>
            <a:spLocks noGrp="1"/>
          </p:cNvSpPr>
          <p:nvPr>
            <p:ph type="title"/>
          </p:nvPr>
        </p:nvSpPr>
        <p:spPr>
          <a:xfrm>
            <a:off x="3291840" y="5398572"/>
            <a:ext cx="37318954" cy="12056808"/>
          </a:xfrm>
        </p:spPr>
        <p:txBody>
          <a:bodyPr anchor="b"/>
          <a:lstStyle>
            <a:lvl1pPr algn="l">
              <a:defRPr sz="15360"/>
            </a:lvl1pPr>
          </a:lstStyle>
          <a:p>
            <a:r>
              <a:rPr lang="en-US" smtClean="0"/>
              <a:t>Click to edit Master title style</a:t>
            </a:r>
            <a:endParaRPr lang="en-US" dirty="0"/>
          </a:p>
        </p:txBody>
      </p:sp>
      <p:sp>
        <p:nvSpPr>
          <p:cNvPr id="4" name="Text Placeholder 3"/>
          <p:cNvSpPr>
            <a:spLocks noGrp="1"/>
          </p:cNvSpPr>
          <p:nvPr>
            <p:ph type="body" sz="half" idx="2"/>
          </p:nvPr>
        </p:nvSpPr>
        <p:spPr>
          <a:xfrm>
            <a:off x="3291802" y="17511919"/>
            <a:ext cx="37313318" cy="4799448"/>
          </a:xfrm>
        </p:spPr>
        <p:txBody>
          <a:bodyPr anchor="t"/>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a:xfrm>
            <a:off x="26698445" y="1818646"/>
            <a:ext cx="10479024" cy="1752600"/>
          </a:xfrm>
        </p:spPr>
        <p:txBody>
          <a:bodyPr/>
          <a:lstStyle>
            <a:lvl1pPr algn="r">
              <a:defRPr/>
            </a:lvl1pPr>
          </a:lstStyle>
          <a:p>
            <a:fld id="{B1D00C88-309E-4A4F-8847-ED100B1C819C}" type="datetimeFigureOut">
              <a:rPr lang="en-GB" smtClean="0"/>
              <a:t>08/05/2024</a:t>
            </a:fld>
            <a:endParaRPr lang="en-GB"/>
          </a:p>
        </p:txBody>
      </p:sp>
      <p:sp>
        <p:nvSpPr>
          <p:cNvPr id="6" name="Footer Placeholder 5"/>
          <p:cNvSpPr>
            <a:spLocks noGrp="1"/>
          </p:cNvSpPr>
          <p:nvPr>
            <p:ph type="ftr" sz="quarter" idx="11"/>
          </p:nvPr>
        </p:nvSpPr>
        <p:spPr>
          <a:xfrm>
            <a:off x="2852928" y="1818646"/>
            <a:ext cx="23187149" cy="1752600"/>
          </a:xfrm>
        </p:spPr>
        <p:txBody>
          <a:bodyPr/>
          <a:lstStyle/>
          <a:p>
            <a:endParaRPr lang="en-GB"/>
          </a:p>
        </p:txBody>
      </p:sp>
      <p:sp>
        <p:nvSpPr>
          <p:cNvPr id="7" name="Slide Number Placeholder 6"/>
          <p:cNvSpPr>
            <a:spLocks noGrp="1"/>
          </p:cNvSpPr>
          <p:nvPr>
            <p:ph type="sldNum" sz="quarter" idx="12"/>
          </p:nvPr>
        </p:nvSpPr>
        <p:spPr>
          <a:xfrm>
            <a:off x="37835837" y="1828807"/>
            <a:ext cx="3202435" cy="1752600"/>
          </a:xfrm>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158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424167" y="3657602"/>
            <a:ext cx="30614107" cy="625856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2852933" y="10569984"/>
            <a:ext cx="12289536" cy="2963136"/>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8" name="Text Placeholder 3"/>
          <p:cNvSpPr>
            <a:spLocks noGrp="1"/>
          </p:cNvSpPr>
          <p:nvPr>
            <p:ph type="body" sz="half" idx="15"/>
          </p:nvPr>
        </p:nvSpPr>
        <p:spPr>
          <a:xfrm>
            <a:off x="2852928" y="13941910"/>
            <a:ext cx="12289536" cy="16123579"/>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9" name="Text Placeholder 4"/>
          <p:cNvSpPr>
            <a:spLocks noGrp="1"/>
          </p:cNvSpPr>
          <p:nvPr>
            <p:ph type="body" sz="quarter" idx="3"/>
          </p:nvPr>
        </p:nvSpPr>
        <p:spPr>
          <a:xfrm>
            <a:off x="15850738" y="10566399"/>
            <a:ext cx="12289536" cy="3007363"/>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10" name="Text Placeholder 3"/>
          <p:cNvSpPr>
            <a:spLocks noGrp="1"/>
          </p:cNvSpPr>
          <p:nvPr>
            <p:ph type="body" sz="half" idx="16"/>
          </p:nvPr>
        </p:nvSpPr>
        <p:spPr>
          <a:xfrm>
            <a:off x="15843749" y="13939526"/>
            <a:ext cx="12289536" cy="16125946"/>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11" name="Text Placeholder 4"/>
          <p:cNvSpPr>
            <a:spLocks noGrp="1"/>
          </p:cNvSpPr>
          <p:nvPr>
            <p:ph type="body" sz="quarter" idx="13"/>
          </p:nvPr>
        </p:nvSpPr>
        <p:spPr>
          <a:xfrm>
            <a:off x="28748731" y="10525757"/>
            <a:ext cx="12289536" cy="3007363"/>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12" name="Text Placeholder 3"/>
          <p:cNvSpPr>
            <a:spLocks noGrp="1"/>
          </p:cNvSpPr>
          <p:nvPr>
            <p:ph type="body" sz="half" idx="17"/>
          </p:nvPr>
        </p:nvSpPr>
        <p:spPr>
          <a:xfrm>
            <a:off x="28748736" y="13941910"/>
            <a:ext cx="12289536" cy="16123579"/>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D00C88-309E-4A4F-8847-ED100B1C819C}" type="datetimeFigureOut">
              <a:rPr lang="en-GB" smtClean="0"/>
              <a:t>08/05/2024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59761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424170" y="3657600"/>
            <a:ext cx="30633523" cy="621792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2852928" y="19744034"/>
            <a:ext cx="12289536" cy="3277272"/>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20" name="Picture Placeholder 2"/>
          <p:cNvSpPr>
            <a:spLocks noGrp="1" noChangeAspect="1"/>
          </p:cNvSpPr>
          <p:nvPr>
            <p:ph type="pic" idx="15"/>
          </p:nvPr>
        </p:nvSpPr>
        <p:spPr>
          <a:xfrm>
            <a:off x="2852928" y="11192256"/>
            <a:ext cx="12289536" cy="723504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21" name="Text Placeholder 3"/>
          <p:cNvSpPr>
            <a:spLocks noGrp="1"/>
          </p:cNvSpPr>
          <p:nvPr>
            <p:ph type="body" sz="half" idx="18"/>
          </p:nvPr>
        </p:nvSpPr>
        <p:spPr>
          <a:xfrm>
            <a:off x="2852928" y="23021297"/>
            <a:ext cx="12289536" cy="7044178"/>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22" name="Text Placeholder 4"/>
          <p:cNvSpPr>
            <a:spLocks noGrp="1"/>
          </p:cNvSpPr>
          <p:nvPr>
            <p:ph type="body" sz="quarter" idx="3"/>
          </p:nvPr>
        </p:nvSpPr>
        <p:spPr>
          <a:xfrm>
            <a:off x="15800990" y="19744034"/>
            <a:ext cx="12289536" cy="3277272"/>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23" name="Picture Placeholder 2"/>
          <p:cNvSpPr>
            <a:spLocks noGrp="1" noChangeAspect="1"/>
          </p:cNvSpPr>
          <p:nvPr>
            <p:ph type="pic" idx="21"/>
          </p:nvPr>
        </p:nvSpPr>
        <p:spPr>
          <a:xfrm>
            <a:off x="15800986" y="11192256"/>
            <a:ext cx="12289536" cy="7247338"/>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24" name="Text Placeholder 3"/>
          <p:cNvSpPr>
            <a:spLocks noGrp="1"/>
          </p:cNvSpPr>
          <p:nvPr>
            <p:ph type="body" sz="half" idx="19"/>
          </p:nvPr>
        </p:nvSpPr>
        <p:spPr>
          <a:xfrm>
            <a:off x="15796118" y="23021292"/>
            <a:ext cx="12289536" cy="7044178"/>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25" name="Text Placeholder 4"/>
          <p:cNvSpPr>
            <a:spLocks noGrp="1"/>
          </p:cNvSpPr>
          <p:nvPr>
            <p:ph type="body" sz="quarter" idx="13"/>
          </p:nvPr>
        </p:nvSpPr>
        <p:spPr>
          <a:xfrm>
            <a:off x="28768152" y="19744034"/>
            <a:ext cx="12289536" cy="3277272"/>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26" name="Picture Placeholder 2"/>
          <p:cNvSpPr>
            <a:spLocks noGrp="1" noChangeAspect="1"/>
          </p:cNvSpPr>
          <p:nvPr>
            <p:ph type="pic" idx="22"/>
          </p:nvPr>
        </p:nvSpPr>
        <p:spPr>
          <a:xfrm>
            <a:off x="28768147" y="11192263"/>
            <a:ext cx="12289536" cy="724281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27" name="Text Placeholder 3"/>
          <p:cNvSpPr>
            <a:spLocks noGrp="1"/>
          </p:cNvSpPr>
          <p:nvPr>
            <p:ph type="body" sz="half" idx="20"/>
          </p:nvPr>
        </p:nvSpPr>
        <p:spPr>
          <a:xfrm>
            <a:off x="28767706" y="23021282"/>
            <a:ext cx="12289536" cy="7044178"/>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D00C88-309E-4A4F-8847-ED100B1C819C}" type="datetimeFigureOut">
              <a:rPr lang="en-GB" smtClean="0"/>
              <a:t>08/05/2024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860456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52928" y="10533888"/>
            <a:ext cx="38185344" cy="195315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96284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80138"/>
            <a:ext cx="43891200" cy="8938262"/>
          </a:xfrm>
          <a:prstGeom prst="rect">
            <a:avLst/>
          </a:prstGeom>
        </p:spPr>
      </p:pic>
      <p:sp>
        <p:nvSpPr>
          <p:cNvPr id="2" name="Vertical Title 1"/>
          <p:cNvSpPr>
            <a:spLocks noGrp="1"/>
          </p:cNvSpPr>
          <p:nvPr>
            <p:ph type="title" orient="vert"/>
          </p:nvPr>
        </p:nvSpPr>
        <p:spPr>
          <a:xfrm>
            <a:off x="33631632" y="3586481"/>
            <a:ext cx="7406640" cy="20393640"/>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52930" y="3581405"/>
            <a:ext cx="30134568" cy="203987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6698445" y="1828807"/>
            <a:ext cx="10479024" cy="1752600"/>
          </a:xfrm>
        </p:spPr>
        <p:txBody>
          <a:bodyPr/>
          <a:lstStyle>
            <a:lvl1pPr algn="r">
              <a:defRPr/>
            </a:lvl1pPr>
          </a:lstStyle>
          <a:p>
            <a:fld id="{B1D00C88-309E-4A4F-8847-ED100B1C819C}" type="datetimeFigureOut">
              <a:rPr lang="en-GB" smtClean="0"/>
              <a:t>08/05/2024</a:t>
            </a:fld>
            <a:endParaRPr lang="en-GB"/>
          </a:p>
        </p:txBody>
      </p:sp>
      <p:sp>
        <p:nvSpPr>
          <p:cNvPr id="5" name="Footer Placeholder 4"/>
          <p:cNvSpPr>
            <a:spLocks noGrp="1"/>
          </p:cNvSpPr>
          <p:nvPr>
            <p:ph type="ftr" sz="quarter" idx="11"/>
          </p:nvPr>
        </p:nvSpPr>
        <p:spPr>
          <a:xfrm>
            <a:off x="2852928" y="1828807"/>
            <a:ext cx="23187149" cy="1752600"/>
          </a:xfrm>
        </p:spPr>
        <p:txBody>
          <a:bodyPr/>
          <a:lstStyle/>
          <a:p>
            <a:endParaRPr lang="en-GB"/>
          </a:p>
        </p:txBody>
      </p:sp>
      <p:sp>
        <p:nvSpPr>
          <p:cNvPr id="6" name="Slide Number Placeholder 5"/>
          <p:cNvSpPr>
            <a:spLocks noGrp="1"/>
          </p:cNvSpPr>
          <p:nvPr>
            <p:ph type="sldNum" sz="quarter" idx="12"/>
          </p:nvPr>
        </p:nvSpPr>
        <p:spPr>
          <a:xfrm>
            <a:off x="37835837" y="1828807"/>
            <a:ext cx="3202435" cy="1752600"/>
          </a:xfrm>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43607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00C88-309E-4A4F-8847-ED100B1C819C}" type="datetimeFigureOut">
              <a:rPr lang="en-GB" smtClean="0"/>
              <a:t>08/05/2024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38501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80138"/>
            <a:ext cx="43891200" cy="8938262"/>
          </a:xfrm>
          <a:prstGeom prst="rect">
            <a:avLst/>
          </a:prstGeom>
        </p:spPr>
      </p:pic>
      <p:sp>
        <p:nvSpPr>
          <p:cNvPr id="2" name="Title 1"/>
          <p:cNvSpPr>
            <a:spLocks noGrp="1"/>
          </p:cNvSpPr>
          <p:nvPr>
            <p:ph type="title"/>
          </p:nvPr>
        </p:nvSpPr>
        <p:spPr>
          <a:xfrm>
            <a:off x="2852928" y="3616966"/>
            <a:ext cx="38185344" cy="13449288"/>
          </a:xfrm>
        </p:spPr>
        <p:txBody>
          <a:bodyPr anchor="b">
            <a:normAutofit/>
          </a:bodyPr>
          <a:lstStyle>
            <a:lvl1pPr algn="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852930" y="17480285"/>
            <a:ext cx="38185349" cy="6499843"/>
          </a:xfrm>
        </p:spPr>
        <p:txBody>
          <a:bodyPr>
            <a:normAutofit/>
          </a:bodyPr>
          <a:lstStyle>
            <a:lvl1pPr marL="0" indent="0" algn="r">
              <a:buNone/>
              <a:defRPr sz="10560">
                <a:solidFill>
                  <a:schemeClr val="tx1">
                    <a:tint val="75000"/>
                  </a:schemeClr>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6698445" y="1828807"/>
            <a:ext cx="10479024" cy="1752600"/>
          </a:xfrm>
        </p:spPr>
        <p:txBody>
          <a:bodyPr/>
          <a:lstStyle>
            <a:lvl1pPr algn="r">
              <a:defRPr/>
            </a:lvl1pPr>
          </a:lstStyle>
          <a:p>
            <a:fld id="{B1D00C88-309E-4A4F-8847-ED100B1C819C}" type="datetimeFigureOut">
              <a:rPr lang="en-GB" smtClean="0"/>
              <a:t>08/05/2024</a:t>
            </a:fld>
            <a:endParaRPr lang="en-GB"/>
          </a:p>
        </p:txBody>
      </p:sp>
      <p:sp>
        <p:nvSpPr>
          <p:cNvPr id="5" name="Footer Placeholder 4"/>
          <p:cNvSpPr>
            <a:spLocks noGrp="1"/>
          </p:cNvSpPr>
          <p:nvPr>
            <p:ph type="ftr" sz="quarter" idx="11"/>
          </p:nvPr>
        </p:nvSpPr>
        <p:spPr>
          <a:xfrm>
            <a:off x="2852928" y="1828807"/>
            <a:ext cx="23187149" cy="1752600"/>
          </a:xfrm>
        </p:spPr>
        <p:txBody>
          <a:bodyPr/>
          <a:lstStyle/>
          <a:p>
            <a:endParaRPr lang="en-GB"/>
          </a:p>
        </p:txBody>
      </p:sp>
      <p:sp>
        <p:nvSpPr>
          <p:cNvPr id="6" name="Slide Number Placeholder 5"/>
          <p:cNvSpPr>
            <a:spLocks noGrp="1"/>
          </p:cNvSpPr>
          <p:nvPr>
            <p:ph type="sldNum" sz="quarter" idx="12"/>
          </p:nvPr>
        </p:nvSpPr>
        <p:spPr>
          <a:xfrm>
            <a:off x="37835839" y="1828807"/>
            <a:ext cx="3202430" cy="1752600"/>
          </a:xfrm>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75043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852931" y="10533888"/>
            <a:ext cx="18770779" cy="195315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82075" y="10533888"/>
            <a:ext cx="18756192" cy="195315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74726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24160" y="3657600"/>
            <a:ext cx="30614112" cy="62179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942142" y="10482249"/>
            <a:ext cx="17681563" cy="3954778"/>
          </a:xfrm>
        </p:spPr>
        <p:txBody>
          <a:bodyPr anchor="b">
            <a:normAutofit/>
          </a:bodyPr>
          <a:lstStyle>
            <a:lvl1pPr marL="0" indent="0">
              <a:buNone/>
              <a:defRPr sz="1344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2852926" y="15036804"/>
            <a:ext cx="18770779" cy="15028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3371289" y="10482249"/>
            <a:ext cx="17666981" cy="3954778"/>
          </a:xfrm>
        </p:spPr>
        <p:txBody>
          <a:bodyPr anchor="b">
            <a:normAutofit/>
          </a:bodyPr>
          <a:lstStyle>
            <a:lvl1pPr marL="0" indent="0">
              <a:buNone/>
              <a:defRPr sz="1344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82073" y="15036804"/>
            <a:ext cx="18756197" cy="15028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00C88-309E-4A4F-8847-ED100B1C819C}" type="datetimeFigureOut">
              <a:rPr lang="en-GB" smtClean="0"/>
              <a:t>08/05/2024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750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D00C88-309E-4A4F-8847-ED100B1C819C}" type="datetimeFigureOut">
              <a:rPr lang="en-GB" smtClean="0"/>
              <a:t>08/05/2024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56373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00C88-309E-4A4F-8847-ED100B1C819C}" type="datetimeFigureOut">
              <a:rPr lang="en-GB" smtClean="0"/>
              <a:t>08/05/2024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2267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2928" y="7315200"/>
            <a:ext cx="14813280" cy="7680960"/>
          </a:xfrm>
        </p:spPr>
        <p:txBody>
          <a:bodyPr anchor="b"/>
          <a:lstStyle>
            <a:lvl1pPr algn="l">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3760" y="3584448"/>
            <a:ext cx="22384512" cy="2648102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852928" y="14996160"/>
            <a:ext cx="14813280" cy="1506931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97434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2928" y="7315200"/>
            <a:ext cx="19563504" cy="7680960"/>
          </a:xfrm>
        </p:spPr>
        <p:txBody>
          <a:bodyPr anchor="b"/>
          <a:lstStyle>
            <a:lvl1pPr algn="l">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412115" y="3605962"/>
            <a:ext cx="17636323" cy="2645951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2852928" y="14996160"/>
            <a:ext cx="19563504" cy="1506931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00C88-309E-4A4F-8847-ED100B1C819C}" type="datetimeFigureOut">
              <a:rPr lang="en-GB" smtClean="0"/>
              <a:t>08/05/2024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3225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43891200" cy="5189222"/>
          </a:xfrm>
          <a:prstGeom prst="rect">
            <a:avLst/>
          </a:prstGeom>
        </p:spPr>
      </p:pic>
      <p:sp>
        <p:nvSpPr>
          <p:cNvPr id="2" name="Title Placeholder 1"/>
          <p:cNvSpPr>
            <a:spLocks noGrp="1"/>
          </p:cNvSpPr>
          <p:nvPr>
            <p:ph type="title"/>
          </p:nvPr>
        </p:nvSpPr>
        <p:spPr>
          <a:xfrm>
            <a:off x="10424160" y="3668991"/>
            <a:ext cx="30614112" cy="62065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852928" y="10533888"/>
            <a:ext cx="38185344" cy="195315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778704" y="30510487"/>
            <a:ext cx="10259568"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1D00C88-309E-4A4F-8847-ED100B1C819C}" type="datetimeFigureOut">
              <a:rPr lang="en-GB" smtClean="0"/>
              <a:t>08/05/2024</a:t>
            </a:fld>
            <a:endParaRPr lang="en-GB"/>
          </a:p>
        </p:txBody>
      </p:sp>
      <p:sp>
        <p:nvSpPr>
          <p:cNvPr id="5" name="Footer Placeholder 4"/>
          <p:cNvSpPr>
            <a:spLocks noGrp="1"/>
          </p:cNvSpPr>
          <p:nvPr>
            <p:ph type="ftr" sz="quarter" idx="3"/>
          </p:nvPr>
        </p:nvSpPr>
        <p:spPr>
          <a:xfrm>
            <a:off x="2852928" y="30508063"/>
            <a:ext cx="27267408" cy="1752600"/>
          </a:xfrm>
          <a:prstGeom prst="rect">
            <a:avLst/>
          </a:prstGeom>
        </p:spPr>
        <p:txBody>
          <a:bodyPr vert="horz" lIns="91440" tIns="45720" rIns="91440" bIns="45720" rtlCol="0" anchor="ctr"/>
          <a:lstStyle>
            <a:lvl1pPr algn="l">
              <a:defRPr sz="504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1546800" y="1828807"/>
            <a:ext cx="9491472"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2115153273"/>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r" defTabSz="4389120" rtl="0" eaLnBrk="1" latinLnBrk="0" hangingPunct="1">
        <a:lnSpc>
          <a:spcPct val="90000"/>
        </a:lnSpc>
        <a:spcBef>
          <a:spcPct val="0"/>
        </a:spcBef>
        <a:buNone/>
        <a:defRPr sz="19200" kern="1200" cap="all" baseline="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056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FB7669D-7CC4-F802-C9BD-6FFED8EE643E}"/>
              </a:ext>
            </a:extLst>
          </p:cNvPr>
          <p:cNvSpPr/>
          <p:nvPr/>
        </p:nvSpPr>
        <p:spPr>
          <a:xfrm>
            <a:off x="-39739" y="55144"/>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33" name="Group 32">
            <a:extLst>
              <a:ext uri="{FF2B5EF4-FFF2-40B4-BE49-F238E27FC236}">
                <a16:creationId xmlns="" xmlns:a16="http://schemas.microsoft.com/office/drawing/2014/main" id="{C4B94A66-0462-4CB9-1B71-8081435FDE1A}"/>
              </a:ext>
            </a:extLst>
          </p:cNvPr>
          <p:cNvGrpSpPr/>
          <p:nvPr/>
        </p:nvGrpSpPr>
        <p:grpSpPr>
          <a:xfrm>
            <a:off x="1222983" y="4930810"/>
            <a:ext cx="9546029" cy="8707369"/>
            <a:chOff x="989338" y="24729299"/>
            <a:chExt cx="9546029" cy="7754058"/>
          </a:xfrm>
        </p:grpSpPr>
        <p:sp>
          <p:nvSpPr>
            <p:cNvPr id="34" name="Rounded Rectangle 12">
              <a:extLst>
                <a:ext uri="{FF2B5EF4-FFF2-40B4-BE49-F238E27FC236}">
                  <a16:creationId xmlns="" xmlns:a16="http://schemas.microsoft.com/office/drawing/2014/main" id="{D652CF5A-6E10-4EC5-7013-496188734B87}"/>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5" name="TextBox 34">
              <a:extLst>
                <a:ext uri="{FF2B5EF4-FFF2-40B4-BE49-F238E27FC236}">
                  <a16:creationId xmlns="" xmlns:a16="http://schemas.microsoft.com/office/drawing/2014/main" id="{7C81EE53-4CF5-DD57-5954-65869D54CCC1}"/>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FFFF00"/>
                  </a:solidFill>
                  <a:latin typeface="+mj-lt"/>
                </a:rPr>
                <a:t>OVERVIEW</a:t>
              </a:r>
            </a:p>
          </p:txBody>
        </p:sp>
        <p:sp>
          <p:nvSpPr>
            <p:cNvPr id="36" name="Text Placeholder 13">
              <a:extLst>
                <a:ext uri="{FF2B5EF4-FFF2-40B4-BE49-F238E27FC236}">
                  <a16:creationId xmlns="" xmlns:a16="http://schemas.microsoft.com/office/drawing/2014/main" id="{807C47D2-1EAA-F1EE-3959-3A2E46D34866}"/>
                </a:ext>
              </a:extLst>
            </p:cNvPr>
            <p:cNvSpPr txBox="1">
              <a:spLocks/>
            </p:cNvSpPr>
            <p:nvPr/>
          </p:nvSpPr>
          <p:spPr>
            <a:xfrm>
              <a:off x="1164169" y="25650325"/>
              <a:ext cx="9173802" cy="679170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This research conducted comprehensive comparative study of various deep learning modes including MLP, LSTM, GRU,CNN, S-LSTM,  BiLSTM, for asset price prediction. The study utilized Shapley analysis to gain understanding about the relative importance of various factors that affect asset returns. The study used different performance metrics MSE,MAE and R-squared  to evaluate model predictive accuracy and explored the ability to  profitable trading strategies by conducting portfolio analysis</a:t>
              </a:r>
            </a:p>
            <a:p>
              <a:endParaRPr lang="en-GB" dirty="0"/>
            </a:p>
          </p:txBody>
        </p:sp>
      </p:grpSp>
      <p:grpSp>
        <p:nvGrpSpPr>
          <p:cNvPr id="45" name="Group 44">
            <a:extLst>
              <a:ext uri="{FF2B5EF4-FFF2-40B4-BE49-F238E27FC236}">
                <a16:creationId xmlns="" xmlns:a16="http://schemas.microsoft.com/office/drawing/2014/main" id="{B8C421A6-AF54-23E9-4AA4-3C1D7D73C01C}"/>
              </a:ext>
            </a:extLst>
          </p:cNvPr>
          <p:cNvGrpSpPr/>
          <p:nvPr/>
        </p:nvGrpSpPr>
        <p:grpSpPr>
          <a:xfrm>
            <a:off x="1200416" y="14353397"/>
            <a:ext cx="9546029" cy="10286023"/>
            <a:chOff x="989338" y="24729299"/>
            <a:chExt cx="9546029" cy="9159876"/>
          </a:xfrm>
        </p:grpSpPr>
        <p:sp>
          <p:nvSpPr>
            <p:cNvPr id="46" name="Rounded Rectangle 12">
              <a:extLst>
                <a:ext uri="{FF2B5EF4-FFF2-40B4-BE49-F238E27FC236}">
                  <a16:creationId xmlns="" xmlns:a16="http://schemas.microsoft.com/office/drawing/2014/main" id="{485F04E1-9902-BF5C-C4C9-131D82307EAA}"/>
                </a:ext>
              </a:extLst>
            </p:cNvPr>
            <p:cNvSpPr/>
            <p:nvPr/>
          </p:nvSpPr>
          <p:spPr>
            <a:xfrm>
              <a:off x="989338" y="24729299"/>
              <a:ext cx="9546029" cy="833260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7" name="TextBox 46">
              <a:extLst>
                <a:ext uri="{FF2B5EF4-FFF2-40B4-BE49-F238E27FC236}">
                  <a16:creationId xmlns="" xmlns:a16="http://schemas.microsoft.com/office/drawing/2014/main" id="{FA62A8A7-D413-A4C6-6213-BC9C8DA3DE95}"/>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FFFF00"/>
                  </a:solidFill>
                  <a:latin typeface="+mj-lt"/>
                </a:rPr>
                <a:t>AIM AND OBJECTIVES</a:t>
              </a:r>
            </a:p>
          </p:txBody>
        </p:sp>
        <p:sp>
          <p:nvSpPr>
            <p:cNvPr id="48" name="Text Placeholder 13">
              <a:extLst>
                <a:ext uri="{FF2B5EF4-FFF2-40B4-BE49-F238E27FC236}">
                  <a16:creationId xmlns="" xmlns:a16="http://schemas.microsoft.com/office/drawing/2014/main" id="{22E736B8-F4F3-9970-BF03-30F4562D2154}"/>
                </a:ext>
              </a:extLst>
            </p:cNvPr>
            <p:cNvSpPr txBox="1">
              <a:spLocks/>
            </p:cNvSpPr>
            <p:nvPr/>
          </p:nvSpPr>
          <p:spPr>
            <a:xfrm>
              <a:off x="1164169" y="25650325"/>
              <a:ext cx="9173802" cy="823885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primary aim was to conduct the extensive comparative analysis of  different deep learning methods  for asset pricing and Shapley analysis to provide insight into  relative importance of various features.</a:t>
              </a:r>
            </a:p>
            <a:p>
              <a:pPr marL="457200" indent="-457200">
                <a:buFont typeface="Arial" panose="020B0604020202020204" pitchFamily="34" charset="0"/>
                <a:buChar char="•"/>
              </a:pPr>
              <a:r>
                <a:rPr lang="en-GB" dirty="0"/>
                <a:t>Objectives: </a:t>
              </a:r>
            </a:p>
            <a:p>
              <a:pPr marL="457200" indent="-457200">
                <a:buFont typeface="Arial" panose="020B0604020202020204" pitchFamily="34" charset="0"/>
                <a:buChar char="•"/>
              </a:pPr>
              <a:r>
                <a:rPr lang="en-GB" dirty="0"/>
                <a:t>To conduct thorough literature review,</a:t>
              </a:r>
            </a:p>
            <a:p>
              <a:pPr marL="457200" indent="-457200">
                <a:buFont typeface="Arial" panose="020B0604020202020204" pitchFamily="34" charset="0"/>
                <a:buChar char="•"/>
              </a:pPr>
              <a:r>
                <a:rPr lang="en-GB" dirty="0"/>
                <a:t> Compare the performance of deep learning models</a:t>
              </a:r>
            </a:p>
            <a:p>
              <a:pPr marL="457200" indent="-457200">
                <a:buFont typeface="Arial" panose="020B0604020202020204" pitchFamily="34" charset="0"/>
                <a:buChar char="•"/>
              </a:pPr>
              <a:r>
                <a:rPr lang="en-GB" dirty="0"/>
                <a:t> Employed Shapley analysis to the best performing model and generate successful portfolio trading strategies </a:t>
              </a:r>
            </a:p>
            <a:p>
              <a:endParaRPr lang="en-GB" dirty="0"/>
            </a:p>
          </p:txBody>
        </p:sp>
      </p:grpSp>
      <p:grpSp>
        <p:nvGrpSpPr>
          <p:cNvPr id="49" name="Group 48">
            <a:extLst>
              <a:ext uri="{FF2B5EF4-FFF2-40B4-BE49-F238E27FC236}">
                <a16:creationId xmlns="" xmlns:a16="http://schemas.microsoft.com/office/drawing/2014/main" id="{4BB3FE80-E076-77A4-AED3-7212A7DED620}"/>
              </a:ext>
            </a:extLst>
          </p:cNvPr>
          <p:cNvGrpSpPr/>
          <p:nvPr/>
        </p:nvGrpSpPr>
        <p:grpSpPr>
          <a:xfrm>
            <a:off x="1229823" y="24132436"/>
            <a:ext cx="9546029" cy="8350922"/>
            <a:chOff x="989338" y="25046723"/>
            <a:chExt cx="9546029" cy="7436634"/>
          </a:xfrm>
        </p:grpSpPr>
        <p:sp>
          <p:nvSpPr>
            <p:cNvPr id="50" name="Rounded Rectangle 12">
              <a:extLst>
                <a:ext uri="{FF2B5EF4-FFF2-40B4-BE49-F238E27FC236}">
                  <a16:creationId xmlns="" xmlns:a16="http://schemas.microsoft.com/office/drawing/2014/main" id="{68AEAB45-578E-DA96-8915-350B38A6BE20}"/>
                </a:ext>
              </a:extLst>
            </p:cNvPr>
            <p:cNvSpPr/>
            <p:nvPr/>
          </p:nvSpPr>
          <p:spPr>
            <a:xfrm>
              <a:off x="989338" y="25046723"/>
              <a:ext cx="9546029" cy="743663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1" name="TextBox 50">
              <a:extLst>
                <a:ext uri="{FF2B5EF4-FFF2-40B4-BE49-F238E27FC236}">
                  <a16:creationId xmlns="" xmlns:a16="http://schemas.microsoft.com/office/drawing/2014/main" id="{6E4AB8ED-113D-D632-D29C-54D41D2160F0}"/>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FFFF00"/>
                  </a:solidFill>
                  <a:latin typeface="+mj-lt"/>
                </a:rPr>
                <a:t>RATIONALE</a:t>
              </a:r>
            </a:p>
          </p:txBody>
        </p:sp>
        <p:sp>
          <p:nvSpPr>
            <p:cNvPr id="52" name="Text Placeholder 13">
              <a:extLst>
                <a:ext uri="{FF2B5EF4-FFF2-40B4-BE49-F238E27FC236}">
                  <a16:creationId xmlns="" xmlns:a16="http://schemas.microsoft.com/office/drawing/2014/main" id="{E2104B40-B07A-319F-01E3-CD30F315A451}"/>
                </a:ext>
              </a:extLst>
            </p:cNvPr>
            <p:cNvSpPr txBox="1">
              <a:spLocks/>
            </p:cNvSpPr>
            <p:nvPr/>
          </p:nvSpPr>
          <p:spPr>
            <a:xfrm>
              <a:off x="1164169" y="25650325"/>
              <a:ext cx="9173802" cy="501566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application of deep learning in  asset pricing is currently in its early phases, so extensive  research is required to evaluate the efficiency of deep learning models and provide insight into relative significance of various factors. This study bridge this gap by conducting comparative study and applying Shapley analysis</a:t>
              </a:r>
            </a:p>
            <a:p>
              <a:endParaRPr lang="en-GB" dirty="0"/>
            </a:p>
          </p:txBody>
        </p:sp>
      </p:grpSp>
      <p:grpSp>
        <p:nvGrpSpPr>
          <p:cNvPr id="53" name="Group 52">
            <a:extLst>
              <a:ext uri="{FF2B5EF4-FFF2-40B4-BE49-F238E27FC236}">
                <a16:creationId xmlns="" xmlns:a16="http://schemas.microsoft.com/office/drawing/2014/main" id="{5F9C928B-6E3C-7B51-307C-7D5498546133}"/>
              </a:ext>
            </a:extLst>
          </p:cNvPr>
          <p:cNvGrpSpPr/>
          <p:nvPr/>
        </p:nvGrpSpPr>
        <p:grpSpPr>
          <a:xfrm>
            <a:off x="11916611" y="4930811"/>
            <a:ext cx="9546029" cy="12017950"/>
            <a:chOff x="989338" y="24729300"/>
            <a:chExt cx="9546029" cy="7069278"/>
          </a:xfrm>
        </p:grpSpPr>
        <p:sp>
          <p:nvSpPr>
            <p:cNvPr id="54" name="Rounded Rectangle 12">
              <a:extLst>
                <a:ext uri="{FF2B5EF4-FFF2-40B4-BE49-F238E27FC236}">
                  <a16:creationId xmlns="" xmlns:a16="http://schemas.microsoft.com/office/drawing/2014/main" id="{4A9ECBAA-8132-6D9B-0610-D905ADF42285}"/>
                </a:ext>
              </a:extLst>
            </p:cNvPr>
            <p:cNvSpPr/>
            <p:nvPr/>
          </p:nvSpPr>
          <p:spPr>
            <a:xfrm>
              <a:off x="989338" y="24729300"/>
              <a:ext cx="9546029" cy="706927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5" name="TextBox 54">
              <a:extLst>
                <a:ext uri="{FF2B5EF4-FFF2-40B4-BE49-F238E27FC236}">
                  <a16:creationId xmlns="" xmlns:a16="http://schemas.microsoft.com/office/drawing/2014/main" id="{D2516FA8-C9CB-B462-83B5-00148948E5A7}"/>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LITERATURE </a:t>
              </a:r>
              <a:r>
                <a:rPr lang="en-GB" sz="3500" b="1" dirty="0">
                  <a:solidFill>
                    <a:srgbClr val="FFFF00"/>
                  </a:solidFill>
                  <a:latin typeface="+mj-lt"/>
                </a:rPr>
                <a:t>REVIEW</a:t>
              </a:r>
            </a:p>
          </p:txBody>
        </p:sp>
        <p:sp>
          <p:nvSpPr>
            <p:cNvPr id="56" name="Text Placeholder 13">
              <a:extLst>
                <a:ext uri="{FF2B5EF4-FFF2-40B4-BE49-F238E27FC236}">
                  <a16:creationId xmlns="" xmlns:a16="http://schemas.microsoft.com/office/drawing/2014/main" id="{A1ACCF9D-4171-5F53-1B92-8E653D8ED09E}"/>
                </a:ext>
              </a:extLst>
            </p:cNvPr>
            <p:cNvSpPr txBox="1">
              <a:spLocks/>
            </p:cNvSpPr>
            <p:nvPr/>
          </p:nvSpPr>
          <p:spPr>
            <a:xfrm>
              <a:off x="1164169" y="25650325"/>
              <a:ext cx="9173802" cy="389965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sz="3600" dirty="0"/>
                <a:t>The literature review highlighted the potential of machine learning and deep learning methods in asset pricing, while also pinpointing common challenges such as data quality, model interpretability, </a:t>
              </a:r>
              <a:r>
                <a:rPr lang="en-GB" sz="3600" dirty="0">
                  <a:solidFill>
                    <a:srgbClr val="3B1D5F"/>
                  </a:solidFill>
                </a:rPr>
                <a:t>computational</a:t>
              </a:r>
              <a:r>
                <a:rPr lang="en-GB" sz="3600" dirty="0"/>
                <a:t> complexity and overfitting. The review emphasized the importance of more research </a:t>
              </a:r>
              <a:r>
                <a:rPr lang="en-GB" sz="3600" dirty="0" smtClean="0"/>
                <a:t> to tackle to these limitations and gain a better understanding of how deep learning can be applied in asset pricing</a:t>
              </a:r>
              <a:endParaRPr lang="en-IN" sz="3600" dirty="0"/>
            </a:p>
            <a:p>
              <a:endParaRPr lang="en-GB" dirty="0"/>
            </a:p>
          </p:txBody>
        </p:sp>
      </p:grpSp>
      <p:grpSp>
        <p:nvGrpSpPr>
          <p:cNvPr id="57" name="Group 56">
            <a:extLst>
              <a:ext uri="{FF2B5EF4-FFF2-40B4-BE49-F238E27FC236}">
                <a16:creationId xmlns="" xmlns:a16="http://schemas.microsoft.com/office/drawing/2014/main" id="{8089E607-126B-8DFC-95B4-E65A2D6CDC64}"/>
              </a:ext>
            </a:extLst>
          </p:cNvPr>
          <p:cNvGrpSpPr/>
          <p:nvPr/>
        </p:nvGrpSpPr>
        <p:grpSpPr>
          <a:xfrm>
            <a:off x="11884055" y="17992149"/>
            <a:ext cx="10221898" cy="13506799"/>
            <a:chOff x="116073" y="24683485"/>
            <a:chExt cx="10221898" cy="7754058"/>
          </a:xfrm>
        </p:grpSpPr>
        <p:sp>
          <p:nvSpPr>
            <p:cNvPr id="58" name="Rounded Rectangle 12">
              <a:extLst>
                <a:ext uri="{FF2B5EF4-FFF2-40B4-BE49-F238E27FC236}">
                  <a16:creationId xmlns="" xmlns:a16="http://schemas.microsoft.com/office/drawing/2014/main" id="{274CE586-9E0D-5CFD-9DD4-8715A4F6ADF6}"/>
                </a:ext>
              </a:extLst>
            </p:cNvPr>
            <p:cNvSpPr/>
            <p:nvPr/>
          </p:nvSpPr>
          <p:spPr>
            <a:xfrm>
              <a:off x="116073" y="24683485"/>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9" name="TextBox 58">
              <a:extLst>
                <a:ext uri="{FF2B5EF4-FFF2-40B4-BE49-F238E27FC236}">
                  <a16:creationId xmlns="" xmlns:a16="http://schemas.microsoft.com/office/drawing/2014/main" id="{6BD41388-C188-80B8-1D2A-AAEE905762CD}"/>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FFFF00"/>
                  </a:solidFill>
                  <a:latin typeface="+mj-lt"/>
                </a:rPr>
                <a:t>METHODOLOGY</a:t>
              </a:r>
            </a:p>
          </p:txBody>
        </p:sp>
        <p:sp>
          <p:nvSpPr>
            <p:cNvPr id="60" name="Text Placeholder 13">
              <a:extLst>
                <a:ext uri="{FF2B5EF4-FFF2-40B4-BE49-F238E27FC236}">
                  <a16:creationId xmlns="" xmlns:a16="http://schemas.microsoft.com/office/drawing/2014/main" id="{EB12B93C-2E68-4663-C1FA-5D30A4CC6D47}"/>
                </a:ext>
              </a:extLst>
            </p:cNvPr>
            <p:cNvSpPr txBox="1">
              <a:spLocks/>
            </p:cNvSpPr>
            <p:nvPr/>
          </p:nvSpPr>
          <p:spPr>
            <a:xfrm>
              <a:off x="1164169" y="25650325"/>
              <a:ext cx="9173802" cy="67849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lvl="0"/>
              <a:endParaRPr lang="en-US" dirty="0" smtClean="0"/>
            </a:p>
          </p:txBody>
        </p:sp>
      </p:grpSp>
      <p:grpSp>
        <p:nvGrpSpPr>
          <p:cNvPr id="61" name="Group 60">
            <a:extLst>
              <a:ext uri="{FF2B5EF4-FFF2-40B4-BE49-F238E27FC236}">
                <a16:creationId xmlns="" xmlns:a16="http://schemas.microsoft.com/office/drawing/2014/main" id="{A7ADE73A-0BA0-579E-794A-B8E8E0D5BB59}"/>
              </a:ext>
            </a:extLst>
          </p:cNvPr>
          <p:cNvGrpSpPr/>
          <p:nvPr/>
        </p:nvGrpSpPr>
        <p:grpSpPr>
          <a:xfrm>
            <a:off x="22671275" y="4960306"/>
            <a:ext cx="9546029" cy="13182093"/>
            <a:chOff x="989338" y="24729299"/>
            <a:chExt cx="9546029" cy="7754058"/>
          </a:xfrm>
        </p:grpSpPr>
        <p:sp>
          <p:nvSpPr>
            <p:cNvPr id="62" name="Rounded Rectangle 12">
              <a:extLst>
                <a:ext uri="{FF2B5EF4-FFF2-40B4-BE49-F238E27FC236}">
                  <a16:creationId xmlns="" xmlns:a16="http://schemas.microsoft.com/office/drawing/2014/main" id="{9EE11F64-180D-F68E-9F2C-D8FE59FEF4F9}"/>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3" name="TextBox 62">
              <a:extLst>
                <a:ext uri="{FF2B5EF4-FFF2-40B4-BE49-F238E27FC236}">
                  <a16:creationId xmlns="" xmlns:a16="http://schemas.microsoft.com/office/drawing/2014/main" id="{2F71D6FB-43C9-DA2A-FAEC-FA56865A48F1}"/>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FFFF00"/>
                  </a:solidFill>
                  <a:latin typeface="+mj-lt"/>
                </a:rPr>
                <a:t>RESEARCH OUTCOME AND DISCUSSION</a:t>
              </a:r>
            </a:p>
          </p:txBody>
        </p:sp>
        <p:sp>
          <p:nvSpPr>
            <p:cNvPr id="64" name="Text Placeholder 13">
              <a:extLst>
                <a:ext uri="{FF2B5EF4-FFF2-40B4-BE49-F238E27FC236}">
                  <a16:creationId xmlns="" xmlns:a16="http://schemas.microsoft.com/office/drawing/2014/main" id="{80830F14-ED01-EF16-75ED-4F41ACFBC8AC}"/>
                </a:ext>
              </a:extLst>
            </p:cNvPr>
            <p:cNvSpPr txBox="1">
              <a:spLocks/>
            </p:cNvSpPr>
            <p:nvPr/>
          </p:nvSpPr>
          <p:spPr>
            <a:xfrm>
              <a:off x="1164169" y="25650325"/>
              <a:ext cx="9173802" cy="304151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dirty="0" smtClean="0"/>
                <a:t>The result of the study demonstrated that, the </a:t>
              </a:r>
              <a:r>
                <a:rPr lang="en-US" dirty="0"/>
                <a:t>LSTM model achieved exceptional performance, with an R-squared of 0.9998, outperforming other deep learning models. Cross-validation confirmed LSTM's dominance, and Shapley analysis revealed the importance of features like low, high, volume, and log_volume. MLP and LSTM models also demonstrated superior predicted long portfolio returns, showcasing their practical value for investment decisions.</a:t>
              </a:r>
              <a:endParaRPr lang="en-GB" dirty="0"/>
            </a:p>
          </p:txBody>
        </p:sp>
      </p:grpSp>
      <p:grpSp>
        <p:nvGrpSpPr>
          <p:cNvPr id="65" name="Group 64">
            <a:extLst>
              <a:ext uri="{FF2B5EF4-FFF2-40B4-BE49-F238E27FC236}">
                <a16:creationId xmlns="" xmlns:a16="http://schemas.microsoft.com/office/drawing/2014/main" id="{6F8467F7-A264-C704-E00C-170464D70909}"/>
              </a:ext>
            </a:extLst>
          </p:cNvPr>
          <p:cNvGrpSpPr/>
          <p:nvPr/>
        </p:nvGrpSpPr>
        <p:grpSpPr>
          <a:xfrm>
            <a:off x="22671275" y="18958728"/>
            <a:ext cx="9546029" cy="13506799"/>
            <a:chOff x="989338" y="24729299"/>
            <a:chExt cx="9546029" cy="7754058"/>
          </a:xfrm>
        </p:grpSpPr>
        <p:sp>
          <p:nvSpPr>
            <p:cNvPr id="66" name="Rounded Rectangle 12">
              <a:extLst>
                <a:ext uri="{FF2B5EF4-FFF2-40B4-BE49-F238E27FC236}">
                  <a16:creationId xmlns="" xmlns:a16="http://schemas.microsoft.com/office/drawing/2014/main" id="{80D53792-B313-83BF-B51F-602A7D6B7CB3}"/>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7" name="TextBox 66">
              <a:extLst>
                <a:ext uri="{FF2B5EF4-FFF2-40B4-BE49-F238E27FC236}">
                  <a16:creationId xmlns="" xmlns:a16="http://schemas.microsoft.com/office/drawing/2014/main" id="{A49C1348-F929-CFA3-F21D-5E47CAF09D18}"/>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FFFF00"/>
                  </a:solidFill>
                  <a:latin typeface="+mj-lt"/>
                </a:rPr>
                <a:t>CONCLUSION</a:t>
              </a:r>
            </a:p>
          </p:txBody>
        </p:sp>
        <p:sp>
          <p:nvSpPr>
            <p:cNvPr id="68" name="Text Placeholder 13">
              <a:extLst>
                <a:ext uri="{FF2B5EF4-FFF2-40B4-BE49-F238E27FC236}">
                  <a16:creationId xmlns="" xmlns:a16="http://schemas.microsoft.com/office/drawing/2014/main" id="{77B8C8EA-D95C-CC60-C7D6-C16793EC93A1}"/>
                </a:ext>
              </a:extLst>
            </p:cNvPr>
            <p:cNvSpPr txBox="1">
              <a:spLocks/>
            </p:cNvSpPr>
            <p:nvPr/>
          </p:nvSpPr>
          <p:spPr>
            <a:xfrm>
              <a:off x="1164169" y="25650325"/>
              <a:ext cx="9173802" cy="300019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sz="3600" dirty="0" smtClean="0"/>
                <a:t>This research contributes to the growing body of knowledge regarding the application of deep learning models in asset pricing, emphasising the remarkable performance of deep learning models, Particularly LSTM and GRU in accurately predicting asset prices. The Shapley analysis and portfolio forecast analysis offered valuable insight for both researchers and practitioners.</a:t>
              </a:r>
              <a:endParaRPr lang="en-GB" sz="3600" dirty="0"/>
            </a:p>
          </p:txBody>
        </p:sp>
      </p:grpSp>
      <p:grpSp>
        <p:nvGrpSpPr>
          <p:cNvPr id="69" name="Group 68">
            <a:extLst>
              <a:ext uri="{FF2B5EF4-FFF2-40B4-BE49-F238E27FC236}">
                <a16:creationId xmlns="" xmlns:a16="http://schemas.microsoft.com/office/drawing/2014/main" id="{5B8477C0-CBD6-9C1F-85AF-9ECB580E3C5E}"/>
              </a:ext>
            </a:extLst>
          </p:cNvPr>
          <p:cNvGrpSpPr/>
          <p:nvPr/>
        </p:nvGrpSpPr>
        <p:grpSpPr>
          <a:xfrm>
            <a:off x="33459789" y="4912980"/>
            <a:ext cx="9546029" cy="8707369"/>
            <a:chOff x="989338" y="24729299"/>
            <a:chExt cx="9546029" cy="7754058"/>
          </a:xfrm>
        </p:grpSpPr>
        <p:sp>
          <p:nvSpPr>
            <p:cNvPr id="70" name="Rounded Rectangle 12">
              <a:extLst>
                <a:ext uri="{FF2B5EF4-FFF2-40B4-BE49-F238E27FC236}">
                  <a16:creationId xmlns="" xmlns:a16="http://schemas.microsoft.com/office/drawing/2014/main" id="{233BC946-5663-0F07-B8FF-97C1843368ED}"/>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1" name="TextBox 70">
              <a:extLst>
                <a:ext uri="{FF2B5EF4-FFF2-40B4-BE49-F238E27FC236}">
                  <a16:creationId xmlns="" xmlns:a16="http://schemas.microsoft.com/office/drawing/2014/main" id="{7195B689-969B-8109-0DFD-1DD455AB25FB}"/>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FFFF00"/>
                  </a:solidFill>
                  <a:latin typeface="+mj-lt"/>
                </a:rPr>
                <a:t>ETHICAL</a:t>
              </a:r>
              <a:r>
                <a:rPr lang="en-GB" sz="3500" b="1" dirty="0">
                  <a:solidFill>
                    <a:srgbClr val="3B1D5F"/>
                  </a:solidFill>
                  <a:latin typeface="+mj-lt"/>
                </a:rPr>
                <a:t> </a:t>
              </a:r>
              <a:r>
                <a:rPr lang="en-GB" sz="3500" b="1" dirty="0">
                  <a:solidFill>
                    <a:srgbClr val="FFFF00"/>
                  </a:solidFill>
                  <a:latin typeface="+mj-lt"/>
                </a:rPr>
                <a:t>CONSIDERATIONS</a:t>
              </a:r>
            </a:p>
          </p:txBody>
        </p:sp>
        <p:sp>
          <p:nvSpPr>
            <p:cNvPr id="72" name="Text Placeholder 13">
              <a:extLst>
                <a:ext uri="{FF2B5EF4-FFF2-40B4-BE49-F238E27FC236}">
                  <a16:creationId xmlns="" xmlns:a16="http://schemas.microsoft.com/office/drawing/2014/main" id="{F480DAAD-AE8E-190D-3A0F-1AEC86FCB65F}"/>
                </a:ext>
              </a:extLst>
            </p:cNvPr>
            <p:cNvSpPr txBox="1">
              <a:spLocks/>
            </p:cNvSpPr>
            <p:nvPr/>
          </p:nvSpPr>
          <p:spPr>
            <a:xfrm>
              <a:off x="1164169" y="25650325"/>
              <a:ext cx="9173802" cy="554190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smtClean="0"/>
                <a:t>The research addressed several ethical considerations including , data privacy and confidentiality, transparency and interpretability , fairness and bias mitigation, market integrity and responsible use, and social and economic implications. Measures were taken to ensure the research was  conduct ethically , such as data anonymization, documentation of methodology, and collaboration with domain experts and policy makers.</a:t>
              </a:r>
              <a:endParaRPr lang="en-GB" dirty="0"/>
            </a:p>
          </p:txBody>
        </p:sp>
      </p:grpSp>
      <p:grpSp>
        <p:nvGrpSpPr>
          <p:cNvPr id="73" name="Group 72">
            <a:extLst>
              <a:ext uri="{FF2B5EF4-FFF2-40B4-BE49-F238E27FC236}">
                <a16:creationId xmlns="" xmlns:a16="http://schemas.microsoft.com/office/drawing/2014/main" id="{5D40A826-13A5-1D7D-FC2A-15315CED5574}"/>
              </a:ext>
            </a:extLst>
          </p:cNvPr>
          <p:cNvGrpSpPr/>
          <p:nvPr/>
        </p:nvGrpSpPr>
        <p:grpSpPr>
          <a:xfrm>
            <a:off x="33437222" y="13591772"/>
            <a:ext cx="9546029" cy="10118674"/>
            <a:chOff x="989338" y="24729298"/>
            <a:chExt cx="9546029" cy="9538108"/>
          </a:xfrm>
        </p:grpSpPr>
        <p:sp>
          <p:nvSpPr>
            <p:cNvPr id="74" name="Rounded Rectangle 12">
              <a:extLst>
                <a:ext uri="{FF2B5EF4-FFF2-40B4-BE49-F238E27FC236}">
                  <a16:creationId xmlns="" xmlns:a16="http://schemas.microsoft.com/office/drawing/2014/main" id="{DAE7FDD7-2F30-1B4A-66DA-7CF0DA7149A6}"/>
                </a:ext>
              </a:extLst>
            </p:cNvPr>
            <p:cNvSpPr/>
            <p:nvPr/>
          </p:nvSpPr>
          <p:spPr>
            <a:xfrm>
              <a:off x="989338" y="24729298"/>
              <a:ext cx="9546029" cy="9538107"/>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5" name="TextBox 74">
              <a:extLst>
                <a:ext uri="{FF2B5EF4-FFF2-40B4-BE49-F238E27FC236}">
                  <a16:creationId xmlns="" xmlns:a16="http://schemas.microsoft.com/office/drawing/2014/main" id="{45F33C3D-5183-45A5-CC04-63A084C19FCB}"/>
                </a:ext>
              </a:extLst>
            </p:cNvPr>
            <p:cNvSpPr txBox="1"/>
            <p:nvPr/>
          </p:nvSpPr>
          <p:spPr>
            <a:xfrm>
              <a:off x="1245549" y="25046723"/>
              <a:ext cx="9092422" cy="594741"/>
            </a:xfrm>
            <a:prstGeom prst="rect">
              <a:avLst/>
            </a:prstGeom>
            <a:noFill/>
          </p:spPr>
          <p:txBody>
            <a:bodyPr wrap="square" rtlCol="0">
              <a:spAutoFit/>
            </a:bodyPr>
            <a:lstStyle/>
            <a:p>
              <a:pPr algn="ctr"/>
              <a:r>
                <a:rPr lang="en-GB" sz="3500" b="1" dirty="0">
                  <a:solidFill>
                    <a:srgbClr val="FFFF00"/>
                  </a:solidFill>
                  <a:latin typeface="+mj-lt"/>
                </a:rPr>
                <a:t>ACKNOWLEDGEMENTS</a:t>
              </a:r>
            </a:p>
          </p:txBody>
        </p:sp>
        <p:sp>
          <p:nvSpPr>
            <p:cNvPr id="76" name="Text Placeholder 13">
              <a:extLst>
                <a:ext uri="{FF2B5EF4-FFF2-40B4-BE49-F238E27FC236}">
                  <a16:creationId xmlns="" xmlns:a16="http://schemas.microsoft.com/office/drawing/2014/main" id="{61C836DF-6810-1335-BEA4-8476CCC486B5}"/>
                </a:ext>
              </a:extLst>
            </p:cNvPr>
            <p:cNvSpPr txBox="1">
              <a:spLocks/>
            </p:cNvSpPr>
            <p:nvPr/>
          </p:nvSpPr>
          <p:spPr>
            <a:xfrm>
              <a:off x="1164169" y="25650325"/>
              <a:ext cx="9173802" cy="861708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smtClean="0"/>
                <a:t>I would like to express my deepest gratitude my supervisor </a:t>
              </a:r>
              <a:r>
                <a:rPr lang="en-GB" dirty="0" err="1" smtClean="0"/>
                <a:t>Jiamei</a:t>
              </a:r>
              <a:r>
                <a:rPr lang="en-GB" dirty="0" smtClean="0"/>
                <a:t>, Deng, for her invaluable  guidance, expertise, and continuous support throughout the research journey. I am also thankful to the school of built environment and computing at LBU for their steadfast commitment, invaluable mentorship and unwavering assistance throughout the MSC  program. Finally, I would like to express my heartfelt gratitude to my family and friends for their unwavering love, support and believe in me.</a:t>
              </a:r>
            </a:p>
            <a:p>
              <a:r>
                <a:rPr lang="en-GB" dirty="0" smtClean="0"/>
                <a:t>I  am truly honoured and humbled by the support I have received , and I will carry these lessons and experiences with throughout my academic and professional journey.</a:t>
              </a:r>
              <a:endParaRPr lang="en-GB" dirty="0"/>
            </a:p>
          </p:txBody>
        </p:sp>
      </p:grpSp>
      <p:grpSp>
        <p:nvGrpSpPr>
          <p:cNvPr id="77" name="Group 76">
            <a:extLst>
              <a:ext uri="{FF2B5EF4-FFF2-40B4-BE49-F238E27FC236}">
                <a16:creationId xmlns="" xmlns:a16="http://schemas.microsoft.com/office/drawing/2014/main" id="{98A74E9B-9918-F703-A166-1CC33E709CC3}"/>
              </a:ext>
            </a:extLst>
          </p:cNvPr>
          <p:cNvGrpSpPr/>
          <p:nvPr/>
        </p:nvGrpSpPr>
        <p:grpSpPr>
          <a:xfrm>
            <a:off x="33887970" y="24018612"/>
            <a:ext cx="9546029" cy="9600198"/>
            <a:chOff x="989338" y="24945362"/>
            <a:chExt cx="9546029" cy="8549138"/>
          </a:xfrm>
        </p:grpSpPr>
        <p:sp>
          <p:nvSpPr>
            <p:cNvPr id="78" name="Rounded Rectangle 12">
              <a:extLst>
                <a:ext uri="{FF2B5EF4-FFF2-40B4-BE49-F238E27FC236}">
                  <a16:creationId xmlns="" xmlns:a16="http://schemas.microsoft.com/office/drawing/2014/main" id="{0BE3B530-CED6-6B5E-88FB-536F57216EFB}"/>
                </a:ext>
              </a:extLst>
            </p:cNvPr>
            <p:cNvSpPr/>
            <p:nvPr/>
          </p:nvSpPr>
          <p:spPr>
            <a:xfrm>
              <a:off x="989338" y="24945362"/>
              <a:ext cx="9546029" cy="7537995"/>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9" name="TextBox 78">
              <a:extLst>
                <a:ext uri="{FF2B5EF4-FFF2-40B4-BE49-F238E27FC236}">
                  <a16:creationId xmlns="" xmlns:a16="http://schemas.microsoft.com/office/drawing/2014/main" id="{8DA61912-F647-6217-238D-E9138732E700}"/>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FFFF00"/>
                  </a:solidFill>
                  <a:latin typeface="+mj-lt"/>
                </a:rPr>
                <a:t>REFERENCES</a:t>
              </a:r>
            </a:p>
          </p:txBody>
        </p:sp>
        <p:sp>
          <p:nvSpPr>
            <p:cNvPr id="80" name="Text Placeholder 13">
              <a:extLst>
                <a:ext uri="{FF2B5EF4-FFF2-40B4-BE49-F238E27FC236}">
                  <a16:creationId xmlns="" xmlns:a16="http://schemas.microsoft.com/office/drawing/2014/main" id="{6EBBA389-AACD-4E5A-1829-8D091A942EE0}"/>
                </a:ext>
              </a:extLst>
            </p:cNvPr>
            <p:cNvSpPr txBox="1">
              <a:spLocks/>
            </p:cNvSpPr>
            <p:nvPr/>
          </p:nvSpPr>
          <p:spPr>
            <a:xfrm>
              <a:off x="1164169" y="25650325"/>
              <a:ext cx="9173802" cy="784417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514350" indent="-514350">
                <a:buAutoNum type="arabicParenR"/>
              </a:pPr>
              <a:r>
                <a:rPr lang="en-IN" dirty="0" err="1" smtClean="0">
                  <a:solidFill>
                    <a:schemeClr val="bg1"/>
                  </a:solidFill>
                </a:rPr>
                <a:t>Gu</a:t>
              </a:r>
              <a:r>
                <a:rPr lang="en-IN" dirty="0">
                  <a:solidFill>
                    <a:schemeClr val="bg1"/>
                  </a:solidFill>
                </a:rPr>
                <a:t>, S., Kelly, B. and Xiu, D., 2020. </a:t>
              </a:r>
              <a:r>
                <a:rPr lang="en-IN" dirty="0" err="1" smtClean="0">
                  <a:solidFill>
                    <a:schemeClr val="bg1"/>
                  </a:solidFill>
                </a:rPr>
                <a:t>mpirical</a:t>
              </a:r>
              <a:r>
                <a:rPr lang="en-IN" dirty="0" smtClean="0">
                  <a:solidFill>
                    <a:schemeClr val="bg1"/>
                  </a:solidFill>
                </a:rPr>
                <a:t> </a:t>
              </a:r>
              <a:r>
                <a:rPr lang="en-IN" dirty="0">
                  <a:solidFill>
                    <a:schemeClr val="bg1"/>
                  </a:solidFill>
                </a:rPr>
                <a:t>asset pricing via machine </a:t>
              </a:r>
              <a:r>
                <a:rPr lang="en-IN" dirty="0" err="1">
                  <a:solidFill>
                    <a:schemeClr val="bg1"/>
                  </a:solidFill>
                </a:rPr>
                <a:t>leEarning</a:t>
              </a:r>
              <a:r>
                <a:rPr lang="en-IN" dirty="0">
                  <a:solidFill>
                    <a:schemeClr val="bg1"/>
                  </a:solidFill>
                </a:rPr>
                <a:t>. </a:t>
              </a:r>
              <a:endParaRPr lang="en-IN" dirty="0" smtClean="0">
                <a:solidFill>
                  <a:schemeClr val="bg1"/>
                </a:solidFill>
              </a:endParaRPr>
            </a:p>
            <a:p>
              <a:pPr marL="514350" indent="-514350">
                <a:buAutoNum type="arabicParenR"/>
              </a:pPr>
              <a:r>
                <a:rPr lang="en-IN" dirty="0" err="1" smtClean="0">
                  <a:solidFill>
                    <a:schemeClr val="bg1"/>
                  </a:solidFill>
                </a:rPr>
                <a:t>Dillschneider</a:t>
              </a:r>
              <a:r>
                <a:rPr lang="en-IN" dirty="0">
                  <a:solidFill>
                    <a:schemeClr val="bg1"/>
                  </a:solidFill>
                </a:rPr>
                <a:t>, Y., 2022. A Machine Learning Framework for Asset Pricing</a:t>
              </a:r>
              <a:r>
                <a:rPr lang="en-IN" dirty="0" smtClean="0">
                  <a:solidFill>
                    <a:schemeClr val="bg1"/>
                  </a:solidFill>
                </a:rPr>
                <a:t>.</a:t>
              </a:r>
            </a:p>
            <a:p>
              <a:pPr marL="514350" indent="-514350">
                <a:buFont typeface="Arial" panose="020B0604020202020204" pitchFamily="34" charset="0"/>
                <a:buAutoNum type="arabicParenR"/>
              </a:pPr>
              <a:r>
                <a:rPr lang="en-IN" dirty="0">
                  <a:solidFill>
                    <a:schemeClr val="bg1"/>
                  </a:solidFill>
                </a:rPr>
                <a:t>Dillschneider, Y., 2022. A Machine Learning Framework for Asset Pricing. </a:t>
              </a:r>
              <a:endParaRPr lang="en-IN" dirty="0" smtClean="0">
                <a:solidFill>
                  <a:schemeClr val="bg1"/>
                </a:solidFill>
              </a:endParaRPr>
            </a:p>
            <a:p>
              <a:pPr marL="514350" indent="-514350">
                <a:buFont typeface="Arial" panose="020B0604020202020204" pitchFamily="34" charset="0"/>
                <a:buAutoNum type="arabicParenR"/>
              </a:pPr>
              <a:r>
                <a:rPr lang="en-IN" dirty="0">
                  <a:solidFill>
                    <a:schemeClr val="bg1"/>
                  </a:solidFill>
                </a:rPr>
                <a:t>Drobetz, W. and Otto, T., 2021. Empirical asset pricing via machine learning: evidence from the European stock market</a:t>
              </a:r>
            </a:p>
            <a:p>
              <a:pPr marL="514350" indent="-514350">
                <a:buAutoNum type="arabicParenR"/>
              </a:pPr>
              <a:endParaRPr lang="en-IN" dirty="0"/>
            </a:p>
            <a:p>
              <a:endParaRPr lang="en-GB" dirty="0"/>
            </a:p>
          </p:txBody>
        </p:sp>
      </p:grpSp>
      <p:pic>
        <p:nvPicPr>
          <p:cNvPr id="81" name="Picture 10" descr="Leeds Beckett Library (@BeckettLibrary) / Twitter">
            <a:extLst>
              <a:ext uri="{FF2B5EF4-FFF2-40B4-BE49-F238E27FC236}">
                <a16:creationId xmlns="" xmlns:a16="http://schemas.microsoft.com/office/drawing/2014/main" id="{4571F81A-56BD-B184-8553-46BAC27B0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650" y="-368044"/>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 xmlns:a16="http://schemas.microsoft.com/office/drawing/2014/main" id="{00E88A70-513C-757D-33AD-446DF54EF45B}"/>
              </a:ext>
            </a:extLst>
          </p:cNvPr>
          <p:cNvSpPr txBox="1">
            <a:spLocks/>
          </p:cNvSpPr>
          <p:nvPr/>
        </p:nvSpPr>
        <p:spPr>
          <a:xfrm>
            <a:off x="8844134" y="1345168"/>
            <a:ext cx="23373169" cy="1089529"/>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lang="en-US" dirty="0" smtClean="0">
                <a:solidFill>
                  <a:sysClr val="window" lastClr="FFFFFF"/>
                </a:solidFill>
                <a:latin typeface="Calibri Light" panose="020F0302020204030204"/>
              </a:rPr>
              <a:t>Asset pricing using deep learning techniques</a:t>
            </a:r>
            <a:endParaRPr kumimoji="0" lang="en-US" sz="72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6" name="Text Placeholder 25">
            <a:extLst>
              <a:ext uri="{FF2B5EF4-FFF2-40B4-BE49-F238E27FC236}">
                <a16:creationId xmlns=""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a:t>
            </a:r>
            <a:r>
              <a:rPr lang="en-GB" dirty="0" smtClean="0">
                <a:solidFill>
                  <a:sysClr val="window" lastClr="FFFFFF"/>
                </a:solidFill>
                <a:latin typeface="Calibri Light" panose="020F0302020204030204"/>
              </a:rPr>
              <a:t>Data science </a:t>
            </a:r>
            <a:endPar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7" name="Text Placeholder 2">
            <a:extLst>
              <a:ext uri="{FF2B5EF4-FFF2-40B4-BE49-F238E27FC236}">
                <a16:creationId xmlns=""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smtClean="0">
                <a:solidFill>
                  <a:sysClr val="window" lastClr="FFFFFF"/>
                </a:solidFill>
                <a:latin typeface="Calibri Light" panose="020F0302020204030204"/>
              </a:rPr>
              <a:t>Litty Chakkuthara John</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 xmlns:a16="http://schemas.microsoft.com/office/drawing/2014/main" id="{8D8BA2B7-7212-EEEF-7F9D-967F2CBFCBAF}"/>
              </a:ext>
            </a:extLst>
          </p:cNvPr>
          <p:cNvSpPr txBox="1">
            <a:spLocks/>
          </p:cNvSpPr>
          <p:nvPr/>
        </p:nvSpPr>
        <p:spPr>
          <a:xfrm>
            <a:off x="33722840" y="3035753"/>
            <a:ext cx="9711159" cy="2049792"/>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a:t>
            </a:r>
            <a:r>
              <a:rPr lang="en-US" dirty="0">
                <a:solidFill>
                  <a:prstClr val="white"/>
                </a:solidFill>
              </a:rPr>
              <a:t>Jiamei Deng</a:t>
            </a:r>
            <a:endParaRPr lang="en-US" sz="3200" dirty="0">
              <a:solidFill>
                <a:prstClr val="white"/>
              </a:solidFill>
            </a:endParaRPr>
          </a:p>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endPar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1346" y="19676288"/>
            <a:ext cx="9944515" cy="11822660"/>
          </a:xfrm>
          <a:prstGeom prst="rect">
            <a:avLst/>
          </a:prstGeom>
        </p:spPr>
      </p:pic>
    </p:spTree>
    <p:extLst>
      <p:ext uri="{BB962C8B-B14F-4D97-AF65-F5344CB8AC3E}">
        <p14:creationId xmlns:p14="http://schemas.microsoft.com/office/powerpoint/2010/main" val="3889270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469</TotalTime>
  <Words>615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 Light</vt:lpstr>
      <vt:lpstr>Century Gothic</vt:lpstr>
      <vt:lpstr>Vapor Trail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Windows User</cp:lastModifiedBy>
  <cp:revision>15</cp:revision>
  <dcterms:created xsi:type="dcterms:W3CDTF">2022-07-12T12:27:26Z</dcterms:created>
  <dcterms:modified xsi:type="dcterms:W3CDTF">2024-05-08T10:01:29Z</dcterms:modified>
</cp:coreProperties>
</file>