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0" r:id="rId6"/>
    <p:sldId id="265" r:id="rId7"/>
    <p:sldId id="266" r:id="rId8"/>
    <p:sldId id="267" r:id="rId9"/>
    <p:sldId id="268" r:id="rId10"/>
    <p:sldId id="269"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3B5AF-DB1B-49E8-9447-25564DB5D194}" v="33" dt="2021-01-11T09:20:51.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varScale="1">
        <p:scale>
          <a:sx n="75" d="100"/>
          <a:sy n="75" d="100"/>
        </p:scale>
        <p:origin x="56"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 Begen" userId="c1f7b5cbe0158619" providerId="LiveId" clId="{3653B5AF-DB1B-49E8-9447-25564DB5D194}"/>
    <pc:docChg chg="undo custSel mod addSld delSld modSld sldOrd">
      <pc:chgData name="Ash Begen" userId="c1f7b5cbe0158619" providerId="LiveId" clId="{3653B5AF-DB1B-49E8-9447-25564DB5D194}" dt="2021-01-11T09:21:19.350" v="6145" actId="20577"/>
      <pc:docMkLst>
        <pc:docMk/>
      </pc:docMkLst>
      <pc:sldChg chg="addSp delSp modSp mod setBg setClrOvrMap">
        <pc:chgData name="Ash Begen" userId="c1f7b5cbe0158619" providerId="LiveId" clId="{3653B5AF-DB1B-49E8-9447-25564DB5D194}" dt="2021-01-10T19:43:23.896" v="6110" actId="14100"/>
        <pc:sldMkLst>
          <pc:docMk/>
          <pc:sldMk cId="3258271821" sldId="256"/>
        </pc:sldMkLst>
        <pc:spChg chg="mod ord">
          <ac:chgData name="Ash Begen" userId="c1f7b5cbe0158619" providerId="LiveId" clId="{3653B5AF-DB1B-49E8-9447-25564DB5D194}" dt="2021-01-10T18:03:33.720" v="21" actId="26606"/>
          <ac:spMkLst>
            <pc:docMk/>
            <pc:sldMk cId="3258271821" sldId="256"/>
            <ac:spMk id="2" creationId="{3DEC2276-7FB8-49F0-A064-CFFEC3AEF737}"/>
          </ac:spMkLst>
        </pc:spChg>
        <pc:spChg chg="mod">
          <ac:chgData name="Ash Begen" userId="c1f7b5cbe0158619" providerId="LiveId" clId="{3653B5AF-DB1B-49E8-9447-25564DB5D194}" dt="2021-01-10T19:43:23.896" v="6110" actId="14100"/>
          <ac:spMkLst>
            <pc:docMk/>
            <pc:sldMk cId="3258271821" sldId="256"/>
            <ac:spMk id="3" creationId="{67F3FBD0-C2A2-4464-A955-B668F2765A7B}"/>
          </ac:spMkLst>
        </pc:spChg>
        <pc:spChg chg="add del">
          <ac:chgData name="Ash Begen" userId="c1f7b5cbe0158619" providerId="LiveId" clId="{3653B5AF-DB1B-49E8-9447-25564DB5D194}" dt="2021-01-10T18:03:18.533" v="18" actId="26606"/>
          <ac:spMkLst>
            <pc:docMk/>
            <pc:sldMk cId="3258271821" sldId="256"/>
            <ac:spMk id="8" creationId="{88294908-8B00-4F58-BBBA-20F71A40AA9E}"/>
          </ac:spMkLst>
        </pc:spChg>
        <pc:spChg chg="add del">
          <ac:chgData name="Ash Begen" userId="c1f7b5cbe0158619" providerId="LiveId" clId="{3653B5AF-DB1B-49E8-9447-25564DB5D194}" dt="2021-01-10T18:03:18.533" v="18" actId="26606"/>
          <ac:spMkLst>
            <pc:docMk/>
            <pc:sldMk cId="3258271821" sldId="256"/>
            <ac:spMk id="10" creationId="{4364C879-1404-4203-8E9D-CC5DE0A621A2}"/>
          </ac:spMkLst>
        </pc:spChg>
        <pc:spChg chg="add del">
          <ac:chgData name="Ash Begen" userId="c1f7b5cbe0158619" providerId="LiveId" clId="{3653B5AF-DB1B-49E8-9447-25564DB5D194}" dt="2021-01-10T18:03:18.533" v="18" actId="26606"/>
          <ac:spMkLst>
            <pc:docMk/>
            <pc:sldMk cId="3258271821" sldId="256"/>
            <ac:spMk id="12" creationId="{84617302-4B0D-4351-A6BB-6F0930D943AC}"/>
          </ac:spMkLst>
        </pc:spChg>
        <pc:spChg chg="add del">
          <ac:chgData name="Ash Begen" userId="c1f7b5cbe0158619" providerId="LiveId" clId="{3653B5AF-DB1B-49E8-9447-25564DB5D194}" dt="2021-01-10T18:03:18.533" v="18" actId="26606"/>
          <ac:spMkLst>
            <pc:docMk/>
            <pc:sldMk cId="3258271821" sldId="256"/>
            <ac:spMk id="14" creationId="{DA2C7802-C2E0-4218-8F89-8DD7CCD2CD1C}"/>
          </ac:spMkLst>
        </pc:spChg>
        <pc:spChg chg="add del">
          <ac:chgData name="Ash Begen" userId="c1f7b5cbe0158619" providerId="LiveId" clId="{3653B5AF-DB1B-49E8-9447-25564DB5D194}" dt="2021-01-10T18:03:18.533" v="18" actId="26606"/>
          <ac:spMkLst>
            <pc:docMk/>
            <pc:sldMk cId="3258271821" sldId="256"/>
            <ac:spMk id="16" creationId="{A6D7111A-21E5-4EE9-8A78-10E5530F0116}"/>
          </ac:spMkLst>
        </pc:spChg>
        <pc:spChg chg="add del">
          <ac:chgData name="Ash Begen" userId="c1f7b5cbe0158619" providerId="LiveId" clId="{3653B5AF-DB1B-49E8-9447-25564DB5D194}" dt="2021-01-10T18:03:18.533" v="18" actId="26606"/>
          <ac:spMkLst>
            <pc:docMk/>
            <pc:sldMk cId="3258271821" sldId="256"/>
            <ac:spMk id="18" creationId="{A3969E80-A77B-49FC-9122-D89AFD5EE118}"/>
          </ac:spMkLst>
        </pc:spChg>
        <pc:spChg chg="add del">
          <ac:chgData name="Ash Begen" userId="c1f7b5cbe0158619" providerId="LiveId" clId="{3653B5AF-DB1B-49E8-9447-25564DB5D194}" dt="2021-01-10T18:03:18.533" v="18" actId="26606"/>
          <ac:spMkLst>
            <pc:docMk/>
            <pc:sldMk cId="3258271821" sldId="256"/>
            <ac:spMk id="20" creationId="{1849CA57-76BD-4CF2-80BA-D7A46A01B7B1}"/>
          </ac:spMkLst>
        </pc:spChg>
        <pc:spChg chg="add del">
          <ac:chgData name="Ash Begen" userId="c1f7b5cbe0158619" providerId="LiveId" clId="{3653B5AF-DB1B-49E8-9447-25564DB5D194}" dt="2021-01-10T18:03:18.533" v="18" actId="26606"/>
          <ac:spMkLst>
            <pc:docMk/>
            <pc:sldMk cId="3258271821" sldId="256"/>
            <ac:spMk id="22" creationId="{35E9085E-E730-4768-83D4-6CB7E9897153}"/>
          </ac:spMkLst>
        </pc:spChg>
        <pc:spChg chg="add del">
          <ac:chgData name="Ash Begen" userId="c1f7b5cbe0158619" providerId="LiveId" clId="{3653B5AF-DB1B-49E8-9447-25564DB5D194}" dt="2021-01-10T18:03:18.533" v="18" actId="26606"/>
          <ac:spMkLst>
            <pc:docMk/>
            <pc:sldMk cId="3258271821" sldId="256"/>
            <ac:spMk id="24" creationId="{973272FE-A474-4CAE-8CA2-BCC8B476C3F4}"/>
          </ac:spMkLst>
        </pc:spChg>
        <pc:spChg chg="add del">
          <ac:chgData name="Ash Begen" userId="c1f7b5cbe0158619" providerId="LiveId" clId="{3653B5AF-DB1B-49E8-9447-25564DB5D194}" dt="2021-01-10T18:03:18.533" v="18" actId="26606"/>
          <ac:spMkLst>
            <pc:docMk/>
            <pc:sldMk cId="3258271821" sldId="256"/>
            <ac:spMk id="26" creationId="{E07981EA-05A6-437C-88D7-B377B92B031D}"/>
          </ac:spMkLst>
        </pc:spChg>
        <pc:spChg chg="add del">
          <ac:chgData name="Ash Begen" userId="c1f7b5cbe0158619" providerId="LiveId" clId="{3653B5AF-DB1B-49E8-9447-25564DB5D194}" dt="2021-01-10T18:03:18.533" v="18" actId="26606"/>
          <ac:spMkLst>
            <pc:docMk/>
            <pc:sldMk cId="3258271821" sldId="256"/>
            <ac:spMk id="28" creationId="{15E3C750-986E-4769-B1AE-49289FBEE757}"/>
          </ac:spMkLst>
        </pc:spChg>
        <pc:spChg chg="add del">
          <ac:chgData name="Ash Begen" userId="c1f7b5cbe0158619" providerId="LiveId" clId="{3653B5AF-DB1B-49E8-9447-25564DB5D194}" dt="2021-01-10T18:03:33.698" v="20" actId="26606"/>
          <ac:spMkLst>
            <pc:docMk/>
            <pc:sldMk cId="3258271821" sldId="256"/>
            <ac:spMk id="30" creationId="{D5189306-04D9-4982-9EBE-938B344A1113}"/>
          </ac:spMkLst>
        </pc:spChg>
        <pc:spChg chg="add del">
          <ac:chgData name="Ash Begen" userId="c1f7b5cbe0158619" providerId="LiveId" clId="{3653B5AF-DB1B-49E8-9447-25564DB5D194}" dt="2021-01-10T18:03:33.698" v="20" actId="26606"/>
          <ac:spMkLst>
            <pc:docMk/>
            <pc:sldMk cId="3258271821" sldId="256"/>
            <ac:spMk id="31" creationId="{102C4642-2AB4-49A1-89D9-3E5C01E99D58}"/>
          </ac:spMkLst>
        </pc:spChg>
        <pc:spChg chg="add del">
          <ac:chgData name="Ash Begen" userId="c1f7b5cbe0158619" providerId="LiveId" clId="{3653B5AF-DB1B-49E8-9447-25564DB5D194}" dt="2021-01-10T18:03:33.698" v="20" actId="26606"/>
          <ac:spMkLst>
            <pc:docMk/>
            <pc:sldMk cId="3258271821" sldId="256"/>
            <ac:spMk id="32" creationId="{82EAAEF9-78E9-4B67-93B4-CD09F7570300}"/>
          </ac:spMkLst>
        </pc:spChg>
        <pc:spChg chg="add del">
          <ac:chgData name="Ash Begen" userId="c1f7b5cbe0158619" providerId="LiveId" clId="{3653B5AF-DB1B-49E8-9447-25564DB5D194}" dt="2021-01-10T18:03:33.698" v="20" actId="26606"/>
          <ac:spMkLst>
            <pc:docMk/>
            <pc:sldMk cId="3258271821" sldId="256"/>
            <ac:spMk id="33" creationId="{2CE23D09-8BA3-4FEE-892D-ACE847DC085D}"/>
          </ac:spMkLst>
        </pc:spChg>
        <pc:spChg chg="add del">
          <ac:chgData name="Ash Begen" userId="c1f7b5cbe0158619" providerId="LiveId" clId="{3653B5AF-DB1B-49E8-9447-25564DB5D194}" dt="2021-01-10T18:03:33.698" v="20" actId="26606"/>
          <ac:spMkLst>
            <pc:docMk/>
            <pc:sldMk cId="3258271821" sldId="256"/>
            <ac:spMk id="34" creationId="{5707F116-8EC0-4822-9067-186AC8C96EB8}"/>
          </ac:spMkLst>
        </pc:spChg>
        <pc:spChg chg="add del">
          <ac:chgData name="Ash Begen" userId="c1f7b5cbe0158619" providerId="LiveId" clId="{3653B5AF-DB1B-49E8-9447-25564DB5D194}" dt="2021-01-10T18:03:33.698" v="20" actId="26606"/>
          <ac:spMkLst>
            <pc:docMk/>
            <pc:sldMk cId="3258271821" sldId="256"/>
            <ac:spMk id="35" creationId="{6BFBE7AA-40DE-4FE5-B385-5CA874501B05}"/>
          </ac:spMkLst>
        </pc:spChg>
        <pc:spChg chg="add del">
          <ac:chgData name="Ash Begen" userId="c1f7b5cbe0158619" providerId="LiveId" clId="{3653B5AF-DB1B-49E8-9447-25564DB5D194}" dt="2021-01-10T18:03:33.698" v="20" actId="26606"/>
          <ac:spMkLst>
            <pc:docMk/>
            <pc:sldMk cId="3258271821" sldId="256"/>
            <ac:spMk id="36" creationId="{41ACE746-85D5-45EE-8944-61B542B392FC}"/>
          </ac:spMkLst>
        </pc:spChg>
        <pc:spChg chg="add del">
          <ac:chgData name="Ash Begen" userId="c1f7b5cbe0158619" providerId="LiveId" clId="{3653B5AF-DB1B-49E8-9447-25564DB5D194}" dt="2021-01-10T18:03:33.698" v="20" actId="26606"/>
          <ac:spMkLst>
            <pc:docMk/>
            <pc:sldMk cId="3258271821" sldId="256"/>
            <ac:spMk id="37" creationId="{00BB3E03-CC38-4FA6-9A99-701C62D05A5B}"/>
          </ac:spMkLst>
        </pc:spChg>
        <pc:spChg chg="add">
          <ac:chgData name="Ash Begen" userId="c1f7b5cbe0158619" providerId="LiveId" clId="{3653B5AF-DB1B-49E8-9447-25564DB5D194}" dt="2021-01-10T18:03:33.720" v="21" actId="26606"/>
          <ac:spMkLst>
            <pc:docMk/>
            <pc:sldMk cId="3258271821" sldId="256"/>
            <ac:spMk id="39" creationId="{DA3C47C2-33A2-44B2-BEAB-FEB679075C24}"/>
          </ac:spMkLst>
        </pc:spChg>
        <pc:spChg chg="add">
          <ac:chgData name="Ash Begen" userId="c1f7b5cbe0158619" providerId="LiveId" clId="{3653B5AF-DB1B-49E8-9447-25564DB5D194}" dt="2021-01-10T18:03:33.720" v="21" actId="26606"/>
          <ac:spMkLst>
            <pc:docMk/>
            <pc:sldMk cId="3258271821" sldId="256"/>
            <ac:spMk id="40" creationId="{AD182BA8-54AD-4D9F-8264-B0FA8BB47D7C}"/>
          </ac:spMkLst>
        </pc:spChg>
        <pc:spChg chg="add">
          <ac:chgData name="Ash Begen" userId="c1f7b5cbe0158619" providerId="LiveId" clId="{3653B5AF-DB1B-49E8-9447-25564DB5D194}" dt="2021-01-10T18:03:33.720" v="21" actId="26606"/>
          <ac:spMkLst>
            <pc:docMk/>
            <pc:sldMk cId="3258271821" sldId="256"/>
            <ac:spMk id="41" creationId="{4ED83379-0499-45E1-AB78-6AA230F96442}"/>
          </ac:spMkLst>
        </pc:spChg>
      </pc:sldChg>
      <pc:sldChg chg="addSp modSp mod setBg setClrOvrMap">
        <pc:chgData name="Ash Begen" userId="c1f7b5cbe0158619" providerId="LiveId" clId="{3653B5AF-DB1B-49E8-9447-25564DB5D194}" dt="2021-01-10T18:36:17.153" v="2003"/>
        <pc:sldMkLst>
          <pc:docMk/>
          <pc:sldMk cId="3236413770" sldId="257"/>
        </pc:sldMkLst>
        <pc:spChg chg="mod">
          <ac:chgData name="Ash Begen" userId="c1f7b5cbe0158619" providerId="LiveId" clId="{3653B5AF-DB1B-49E8-9447-25564DB5D194}" dt="2021-01-10T18:03:49.224" v="22" actId="26606"/>
          <ac:spMkLst>
            <pc:docMk/>
            <pc:sldMk cId="3236413770" sldId="257"/>
            <ac:spMk id="2" creationId="{8EFBA30D-E183-4A05-8FF8-7B9FA0B4FB6D}"/>
          </ac:spMkLst>
        </pc:spChg>
        <pc:spChg chg="mod">
          <ac:chgData name="Ash Begen" userId="c1f7b5cbe0158619" providerId="LiveId" clId="{3653B5AF-DB1B-49E8-9447-25564DB5D194}" dt="2021-01-10T18:36:17.153" v="2003"/>
          <ac:spMkLst>
            <pc:docMk/>
            <pc:sldMk cId="3236413770" sldId="257"/>
            <ac:spMk id="3" creationId="{CF4149AE-63F1-4B7A-AF5B-A93249851D6F}"/>
          </ac:spMkLst>
        </pc:spChg>
        <pc:spChg chg="add">
          <ac:chgData name="Ash Begen" userId="c1f7b5cbe0158619" providerId="LiveId" clId="{3653B5AF-DB1B-49E8-9447-25564DB5D194}" dt="2021-01-10T18:03:49.224" v="22" actId="26606"/>
          <ac:spMkLst>
            <pc:docMk/>
            <pc:sldMk cId="3236413770" sldId="257"/>
            <ac:spMk id="8" creationId="{EA67B5B4-3A24-436E-B663-1B2EBFF8A0CD}"/>
          </ac:spMkLst>
        </pc:spChg>
        <pc:spChg chg="add">
          <ac:chgData name="Ash Begen" userId="c1f7b5cbe0158619" providerId="LiveId" clId="{3653B5AF-DB1B-49E8-9447-25564DB5D194}" dt="2021-01-10T18:03:49.224" v="22" actId="26606"/>
          <ac:spMkLst>
            <pc:docMk/>
            <pc:sldMk cId="3236413770" sldId="257"/>
            <ac:spMk id="10" creationId="{987FDF89-C993-41F4-A1B8-DBAFF16008A9}"/>
          </ac:spMkLst>
        </pc:spChg>
        <pc:spChg chg="add">
          <ac:chgData name="Ash Begen" userId="c1f7b5cbe0158619" providerId="LiveId" clId="{3653B5AF-DB1B-49E8-9447-25564DB5D194}" dt="2021-01-10T18:03:49.224" v="22" actId="26606"/>
          <ac:spMkLst>
            <pc:docMk/>
            <pc:sldMk cId="3236413770" sldId="257"/>
            <ac:spMk id="12" creationId="{64E585EA-75FD-4025-8270-F66A58A15CDA}"/>
          </ac:spMkLst>
        </pc:spChg>
      </pc:sldChg>
      <pc:sldChg chg="addSp modSp new mod setBg setClrOvrMap">
        <pc:chgData name="Ash Begen" userId="c1f7b5cbe0158619" providerId="LiveId" clId="{3653B5AF-DB1B-49E8-9447-25564DB5D194}" dt="2021-01-10T18:36:28.988" v="2004" actId="20577"/>
        <pc:sldMkLst>
          <pc:docMk/>
          <pc:sldMk cId="1561992071" sldId="258"/>
        </pc:sldMkLst>
        <pc:spChg chg="mod">
          <ac:chgData name="Ash Begen" userId="c1f7b5cbe0158619" providerId="LiveId" clId="{3653B5AF-DB1B-49E8-9447-25564DB5D194}" dt="2021-01-10T18:36:28.988" v="2004" actId="20577"/>
          <ac:spMkLst>
            <pc:docMk/>
            <pc:sldMk cId="1561992071" sldId="258"/>
            <ac:spMk id="2" creationId="{22EC3668-CB5C-4E0A-AB25-8B52F39C85C2}"/>
          </ac:spMkLst>
        </pc:spChg>
        <pc:spChg chg="mod">
          <ac:chgData name="Ash Begen" userId="c1f7b5cbe0158619" providerId="LiveId" clId="{3653B5AF-DB1B-49E8-9447-25564DB5D194}" dt="2021-01-10T18:35:27.412" v="1979" actId="5793"/>
          <ac:spMkLst>
            <pc:docMk/>
            <pc:sldMk cId="1561992071" sldId="258"/>
            <ac:spMk id="3" creationId="{5291FBE5-8637-4FD6-B29D-708062B0BA93}"/>
          </ac:spMkLst>
        </pc:spChg>
        <pc:spChg chg="add">
          <ac:chgData name="Ash Begen" userId="c1f7b5cbe0158619" providerId="LiveId" clId="{3653B5AF-DB1B-49E8-9447-25564DB5D194}" dt="2021-01-10T18:14:36.799" v="732" actId="26606"/>
          <ac:spMkLst>
            <pc:docMk/>
            <pc:sldMk cId="1561992071" sldId="258"/>
            <ac:spMk id="8" creationId="{EA67B5B4-3A24-436E-B663-1B2EBFF8A0CD}"/>
          </ac:spMkLst>
        </pc:spChg>
        <pc:spChg chg="add">
          <ac:chgData name="Ash Begen" userId="c1f7b5cbe0158619" providerId="LiveId" clId="{3653B5AF-DB1B-49E8-9447-25564DB5D194}" dt="2021-01-10T18:14:36.799" v="732" actId="26606"/>
          <ac:spMkLst>
            <pc:docMk/>
            <pc:sldMk cId="1561992071" sldId="258"/>
            <ac:spMk id="10" creationId="{987FDF89-C993-41F4-A1B8-DBAFF16008A9}"/>
          </ac:spMkLst>
        </pc:spChg>
        <pc:spChg chg="add">
          <ac:chgData name="Ash Begen" userId="c1f7b5cbe0158619" providerId="LiveId" clId="{3653B5AF-DB1B-49E8-9447-25564DB5D194}" dt="2021-01-10T18:14:36.799" v="732" actId="26606"/>
          <ac:spMkLst>
            <pc:docMk/>
            <pc:sldMk cId="1561992071" sldId="258"/>
            <ac:spMk id="12" creationId="{64E585EA-75FD-4025-8270-F66A58A15CDA}"/>
          </ac:spMkLst>
        </pc:spChg>
      </pc:sldChg>
      <pc:sldChg chg="new del">
        <pc:chgData name="Ash Begen" userId="c1f7b5cbe0158619" providerId="LiveId" clId="{3653B5AF-DB1B-49E8-9447-25564DB5D194}" dt="2021-01-10T18:13:58.922" v="730" actId="2696"/>
        <pc:sldMkLst>
          <pc:docMk/>
          <pc:sldMk cId="3934470824" sldId="258"/>
        </pc:sldMkLst>
      </pc:sldChg>
      <pc:sldChg chg="addSp delSp modSp new del mod">
        <pc:chgData name="Ash Begen" userId="c1f7b5cbe0158619" providerId="LiveId" clId="{3653B5AF-DB1B-49E8-9447-25564DB5D194}" dt="2021-01-10T18:35:44.620" v="1980" actId="2696"/>
        <pc:sldMkLst>
          <pc:docMk/>
          <pc:sldMk cId="2434403603" sldId="259"/>
        </pc:sldMkLst>
        <pc:spChg chg="del">
          <ac:chgData name="Ash Begen" userId="c1f7b5cbe0158619" providerId="LiveId" clId="{3653B5AF-DB1B-49E8-9447-25564DB5D194}" dt="2021-01-10T18:15:03.047" v="746" actId="931"/>
          <ac:spMkLst>
            <pc:docMk/>
            <pc:sldMk cId="2434403603" sldId="259"/>
            <ac:spMk id="3" creationId="{A2232F4F-8626-4B54-B236-CA22C9E9169C}"/>
          </ac:spMkLst>
        </pc:spChg>
        <pc:spChg chg="add mod">
          <ac:chgData name="Ash Begen" userId="c1f7b5cbe0158619" providerId="LiveId" clId="{3653B5AF-DB1B-49E8-9447-25564DB5D194}" dt="2021-01-10T18:16:01.716" v="754"/>
          <ac:spMkLst>
            <pc:docMk/>
            <pc:sldMk cId="2434403603" sldId="259"/>
            <ac:spMk id="6" creationId="{8B31F357-2172-43BF-819D-8CFF1BFA75F6}"/>
          </ac:spMkLst>
        </pc:spChg>
        <pc:spChg chg="add mod">
          <ac:chgData name="Ash Begen" userId="c1f7b5cbe0158619" providerId="LiveId" clId="{3653B5AF-DB1B-49E8-9447-25564DB5D194}" dt="2021-01-10T18:16:34.877" v="842" actId="14100"/>
          <ac:spMkLst>
            <pc:docMk/>
            <pc:sldMk cId="2434403603" sldId="259"/>
            <ac:spMk id="7" creationId="{291FEE8A-33AA-4222-A4A0-93D69167FEBD}"/>
          </ac:spMkLst>
        </pc:spChg>
        <pc:picChg chg="add mod modCrop">
          <ac:chgData name="Ash Begen" userId="c1f7b5cbe0158619" providerId="LiveId" clId="{3653B5AF-DB1B-49E8-9447-25564DB5D194}" dt="2021-01-10T18:15:29.391" v="752" actId="1076"/>
          <ac:picMkLst>
            <pc:docMk/>
            <pc:sldMk cId="2434403603" sldId="259"/>
            <ac:picMk id="5" creationId="{EF4DA350-6A75-46CC-ABF6-F5FCF18B826C}"/>
          </ac:picMkLst>
        </pc:picChg>
      </pc:sldChg>
      <pc:sldChg chg="addSp modSp new mod setBg setClrOvrMap">
        <pc:chgData name="Ash Begen" userId="c1f7b5cbe0158619" providerId="LiveId" clId="{3653B5AF-DB1B-49E8-9447-25564DB5D194}" dt="2021-01-10T19:38:55.424" v="6001" actId="20577"/>
        <pc:sldMkLst>
          <pc:docMk/>
          <pc:sldMk cId="1738479276" sldId="260"/>
        </pc:sldMkLst>
        <pc:spChg chg="mod">
          <ac:chgData name="Ash Begen" userId="c1f7b5cbe0158619" providerId="LiveId" clId="{3653B5AF-DB1B-49E8-9447-25564DB5D194}" dt="2021-01-10T18:26:25.643" v="1796" actId="20577"/>
          <ac:spMkLst>
            <pc:docMk/>
            <pc:sldMk cId="1738479276" sldId="260"/>
            <ac:spMk id="2" creationId="{F7171F76-4F68-4322-A9AF-9DB3C2AAB779}"/>
          </ac:spMkLst>
        </pc:spChg>
        <pc:spChg chg="mod">
          <ac:chgData name="Ash Begen" userId="c1f7b5cbe0158619" providerId="LiveId" clId="{3653B5AF-DB1B-49E8-9447-25564DB5D194}" dt="2021-01-10T19:38:55.424" v="6001" actId="20577"/>
          <ac:spMkLst>
            <pc:docMk/>
            <pc:sldMk cId="1738479276" sldId="260"/>
            <ac:spMk id="3" creationId="{6F17E5D3-E5C8-4C75-BFD2-B449542BDDA3}"/>
          </ac:spMkLst>
        </pc:spChg>
        <pc:spChg chg="add">
          <ac:chgData name="Ash Begen" userId="c1f7b5cbe0158619" providerId="LiveId" clId="{3653B5AF-DB1B-49E8-9447-25564DB5D194}" dt="2021-01-10T18:26:13.807" v="1791" actId="26606"/>
          <ac:spMkLst>
            <pc:docMk/>
            <pc:sldMk cId="1738479276" sldId="260"/>
            <ac:spMk id="8" creationId="{EA67B5B4-3A24-436E-B663-1B2EBFF8A0CD}"/>
          </ac:spMkLst>
        </pc:spChg>
        <pc:spChg chg="add">
          <ac:chgData name="Ash Begen" userId="c1f7b5cbe0158619" providerId="LiveId" clId="{3653B5AF-DB1B-49E8-9447-25564DB5D194}" dt="2021-01-10T18:26:13.807" v="1791" actId="26606"/>
          <ac:spMkLst>
            <pc:docMk/>
            <pc:sldMk cId="1738479276" sldId="260"/>
            <ac:spMk id="10" creationId="{987FDF89-C993-41F4-A1B8-DBAFF16008A9}"/>
          </ac:spMkLst>
        </pc:spChg>
        <pc:spChg chg="add">
          <ac:chgData name="Ash Begen" userId="c1f7b5cbe0158619" providerId="LiveId" clId="{3653B5AF-DB1B-49E8-9447-25564DB5D194}" dt="2021-01-10T18:26:13.807" v="1791" actId="26606"/>
          <ac:spMkLst>
            <pc:docMk/>
            <pc:sldMk cId="1738479276" sldId="260"/>
            <ac:spMk id="12" creationId="{64E585EA-75FD-4025-8270-F66A58A15CDA}"/>
          </ac:spMkLst>
        </pc:spChg>
      </pc:sldChg>
      <pc:sldChg chg="addSp delSp modSp new mod setBg setClrOvrMap">
        <pc:chgData name="Ash Begen" userId="c1f7b5cbe0158619" providerId="LiveId" clId="{3653B5AF-DB1B-49E8-9447-25564DB5D194}" dt="2021-01-11T09:21:19.350" v="6145" actId="20577"/>
        <pc:sldMkLst>
          <pc:docMk/>
          <pc:sldMk cId="2787185101" sldId="261"/>
        </pc:sldMkLst>
        <pc:spChg chg="mod">
          <ac:chgData name="Ash Begen" userId="c1f7b5cbe0158619" providerId="LiveId" clId="{3653B5AF-DB1B-49E8-9447-25564DB5D194}" dt="2021-01-10T18:45:15.363" v="2653" actId="20577"/>
          <ac:spMkLst>
            <pc:docMk/>
            <pc:sldMk cId="2787185101" sldId="261"/>
            <ac:spMk id="2" creationId="{C03006C5-DD20-46FC-BFA5-DDFB770B11A3}"/>
          </ac:spMkLst>
        </pc:spChg>
        <pc:spChg chg="del mod">
          <ac:chgData name="Ash Begen" userId="c1f7b5cbe0158619" providerId="LiveId" clId="{3653B5AF-DB1B-49E8-9447-25564DB5D194}" dt="2021-01-10T18:46:17.082" v="2654" actId="931"/>
          <ac:spMkLst>
            <pc:docMk/>
            <pc:sldMk cId="2787185101" sldId="261"/>
            <ac:spMk id="3" creationId="{A5439894-2EBE-4758-B873-27327314E8B2}"/>
          </ac:spMkLst>
        </pc:spChg>
        <pc:spChg chg="add mod">
          <ac:chgData name="Ash Begen" userId="c1f7b5cbe0158619" providerId="LiveId" clId="{3653B5AF-DB1B-49E8-9447-25564DB5D194}" dt="2021-01-10T18:47:16.944" v="2715" actId="20577"/>
          <ac:spMkLst>
            <pc:docMk/>
            <pc:sldMk cId="2787185101" sldId="261"/>
            <ac:spMk id="6" creationId="{3F94A0E7-4368-405E-B2FF-5C00E72A2E0A}"/>
          </ac:spMkLst>
        </pc:spChg>
        <pc:spChg chg="add mod">
          <ac:chgData name="Ash Begen" userId="c1f7b5cbe0158619" providerId="LiveId" clId="{3653B5AF-DB1B-49E8-9447-25564DB5D194}" dt="2021-01-10T19:39:34.107" v="6003" actId="20577"/>
          <ac:spMkLst>
            <pc:docMk/>
            <pc:sldMk cId="2787185101" sldId="261"/>
            <ac:spMk id="7" creationId="{EFEC4B1F-03CE-45A9-9A15-720D437FA286}"/>
          </ac:spMkLst>
        </pc:spChg>
        <pc:spChg chg="add">
          <ac:chgData name="Ash Begen" userId="c1f7b5cbe0158619" providerId="LiveId" clId="{3653B5AF-DB1B-49E8-9447-25564DB5D194}" dt="2021-01-10T18:26:19.942" v="1792" actId="26606"/>
          <ac:spMkLst>
            <pc:docMk/>
            <pc:sldMk cId="2787185101" sldId="261"/>
            <ac:spMk id="8" creationId="{EA67B5B4-3A24-436E-B663-1B2EBFF8A0CD}"/>
          </ac:spMkLst>
        </pc:spChg>
        <pc:spChg chg="add">
          <ac:chgData name="Ash Begen" userId="c1f7b5cbe0158619" providerId="LiveId" clId="{3653B5AF-DB1B-49E8-9447-25564DB5D194}" dt="2021-01-10T18:26:19.942" v="1792" actId="26606"/>
          <ac:spMkLst>
            <pc:docMk/>
            <pc:sldMk cId="2787185101" sldId="261"/>
            <ac:spMk id="10" creationId="{987FDF89-C993-41F4-A1B8-DBAFF16008A9}"/>
          </ac:spMkLst>
        </pc:spChg>
        <pc:spChg chg="add mod">
          <ac:chgData name="Ash Begen" userId="c1f7b5cbe0158619" providerId="LiveId" clId="{3653B5AF-DB1B-49E8-9447-25564DB5D194}" dt="2021-01-11T09:21:19.350" v="6145" actId="20577"/>
          <ac:spMkLst>
            <pc:docMk/>
            <pc:sldMk cId="2787185101" sldId="261"/>
            <ac:spMk id="11" creationId="{69E304F5-9B9E-4161-AC9B-126CF70EFB59}"/>
          </ac:spMkLst>
        </pc:spChg>
        <pc:spChg chg="add">
          <ac:chgData name="Ash Begen" userId="c1f7b5cbe0158619" providerId="LiveId" clId="{3653B5AF-DB1B-49E8-9447-25564DB5D194}" dt="2021-01-10T18:26:19.942" v="1792" actId="26606"/>
          <ac:spMkLst>
            <pc:docMk/>
            <pc:sldMk cId="2787185101" sldId="261"/>
            <ac:spMk id="12" creationId="{64E585EA-75FD-4025-8270-F66A58A15CDA}"/>
          </ac:spMkLst>
        </pc:spChg>
        <pc:picChg chg="add del mod modCrop">
          <ac:chgData name="Ash Begen" userId="c1f7b5cbe0158619" providerId="LiveId" clId="{3653B5AF-DB1B-49E8-9447-25564DB5D194}" dt="2021-01-10T19:39:26.937" v="6002" actId="478"/>
          <ac:picMkLst>
            <pc:docMk/>
            <pc:sldMk cId="2787185101" sldId="261"/>
            <ac:picMk id="5" creationId="{5B7B8D41-B5ED-475C-B1B3-89960754A67F}"/>
          </ac:picMkLst>
        </pc:picChg>
      </pc:sldChg>
      <pc:sldChg chg="addSp modSp new mod setBg setClrOvrMap">
        <pc:chgData name="Ash Begen" userId="c1f7b5cbe0158619" providerId="LiveId" clId="{3653B5AF-DB1B-49E8-9447-25564DB5D194}" dt="2021-01-10T18:58:20.271" v="3707" actId="20577"/>
        <pc:sldMkLst>
          <pc:docMk/>
          <pc:sldMk cId="3400665095" sldId="262"/>
        </pc:sldMkLst>
        <pc:spChg chg="mod">
          <ac:chgData name="Ash Begen" userId="c1f7b5cbe0158619" providerId="LiveId" clId="{3653B5AF-DB1B-49E8-9447-25564DB5D194}" dt="2021-01-10T18:51:05.733" v="3108" actId="20577"/>
          <ac:spMkLst>
            <pc:docMk/>
            <pc:sldMk cId="3400665095" sldId="262"/>
            <ac:spMk id="2" creationId="{84CEC8EA-48C0-45E4-A9F6-3C0829B8403E}"/>
          </ac:spMkLst>
        </pc:spChg>
        <pc:spChg chg="mod">
          <ac:chgData name="Ash Begen" userId="c1f7b5cbe0158619" providerId="LiveId" clId="{3653B5AF-DB1B-49E8-9447-25564DB5D194}" dt="2021-01-10T18:58:20.271" v="3707" actId="20577"/>
          <ac:spMkLst>
            <pc:docMk/>
            <pc:sldMk cId="3400665095" sldId="262"/>
            <ac:spMk id="3" creationId="{064B2297-1FA1-4C43-82C7-84ADD4B2E630}"/>
          </ac:spMkLst>
        </pc:spChg>
        <pc:spChg chg="add">
          <ac:chgData name="Ash Begen" userId="c1f7b5cbe0158619" providerId="LiveId" clId="{3653B5AF-DB1B-49E8-9447-25564DB5D194}" dt="2021-01-10T18:50:56.703" v="3097" actId="26606"/>
          <ac:spMkLst>
            <pc:docMk/>
            <pc:sldMk cId="3400665095" sldId="262"/>
            <ac:spMk id="8" creationId="{EA67B5B4-3A24-436E-B663-1B2EBFF8A0CD}"/>
          </ac:spMkLst>
        </pc:spChg>
        <pc:spChg chg="add">
          <ac:chgData name="Ash Begen" userId="c1f7b5cbe0158619" providerId="LiveId" clId="{3653B5AF-DB1B-49E8-9447-25564DB5D194}" dt="2021-01-10T18:50:56.703" v="3097" actId="26606"/>
          <ac:spMkLst>
            <pc:docMk/>
            <pc:sldMk cId="3400665095" sldId="262"/>
            <ac:spMk id="10" creationId="{987FDF89-C993-41F4-A1B8-DBAFF16008A9}"/>
          </ac:spMkLst>
        </pc:spChg>
        <pc:spChg chg="add">
          <ac:chgData name="Ash Begen" userId="c1f7b5cbe0158619" providerId="LiveId" clId="{3653B5AF-DB1B-49E8-9447-25564DB5D194}" dt="2021-01-10T18:50:56.703" v="3097" actId="26606"/>
          <ac:spMkLst>
            <pc:docMk/>
            <pc:sldMk cId="3400665095" sldId="262"/>
            <ac:spMk id="12" creationId="{64E585EA-75FD-4025-8270-F66A58A15CDA}"/>
          </ac:spMkLst>
        </pc:spChg>
      </pc:sldChg>
      <pc:sldChg chg="addSp modSp new mod setBg setClrOvrMap">
        <pc:chgData name="Ash Begen" userId="c1f7b5cbe0158619" providerId="LiveId" clId="{3653B5AF-DB1B-49E8-9447-25564DB5D194}" dt="2021-01-10T19:35:32.286" v="5826" actId="20577"/>
        <pc:sldMkLst>
          <pc:docMk/>
          <pc:sldMk cId="2829962293" sldId="263"/>
        </pc:sldMkLst>
        <pc:spChg chg="mod">
          <ac:chgData name="Ash Begen" userId="c1f7b5cbe0158619" providerId="LiveId" clId="{3653B5AF-DB1B-49E8-9447-25564DB5D194}" dt="2021-01-10T18:59:12.294" v="3726" actId="20577"/>
          <ac:spMkLst>
            <pc:docMk/>
            <pc:sldMk cId="2829962293" sldId="263"/>
            <ac:spMk id="2" creationId="{E71444BB-776C-48A5-8657-A6874238A485}"/>
          </ac:spMkLst>
        </pc:spChg>
        <pc:spChg chg="mod">
          <ac:chgData name="Ash Begen" userId="c1f7b5cbe0158619" providerId="LiveId" clId="{3653B5AF-DB1B-49E8-9447-25564DB5D194}" dt="2021-01-10T19:35:32.286" v="5826" actId="20577"/>
          <ac:spMkLst>
            <pc:docMk/>
            <pc:sldMk cId="2829962293" sldId="263"/>
            <ac:spMk id="3" creationId="{226297BF-9AEE-4A01-B8E2-E1BAB734347E}"/>
          </ac:spMkLst>
        </pc:spChg>
        <pc:spChg chg="add">
          <ac:chgData name="Ash Begen" userId="c1f7b5cbe0158619" providerId="LiveId" clId="{3653B5AF-DB1B-49E8-9447-25564DB5D194}" dt="2021-01-10T18:59:06.303" v="3709" actId="26606"/>
          <ac:spMkLst>
            <pc:docMk/>
            <pc:sldMk cId="2829962293" sldId="263"/>
            <ac:spMk id="8" creationId="{EA67B5B4-3A24-436E-B663-1B2EBFF8A0CD}"/>
          </ac:spMkLst>
        </pc:spChg>
        <pc:spChg chg="add">
          <ac:chgData name="Ash Begen" userId="c1f7b5cbe0158619" providerId="LiveId" clId="{3653B5AF-DB1B-49E8-9447-25564DB5D194}" dt="2021-01-10T18:59:06.303" v="3709" actId="26606"/>
          <ac:spMkLst>
            <pc:docMk/>
            <pc:sldMk cId="2829962293" sldId="263"/>
            <ac:spMk id="10" creationId="{987FDF89-C993-41F4-A1B8-DBAFF16008A9}"/>
          </ac:spMkLst>
        </pc:spChg>
        <pc:spChg chg="add">
          <ac:chgData name="Ash Begen" userId="c1f7b5cbe0158619" providerId="LiveId" clId="{3653B5AF-DB1B-49E8-9447-25564DB5D194}" dt="2021-01-10T18:59:06.303" v="3709" actId="26606"/>
          <ac:spMkLst>
            <pc:docMk/>
            <pc:sldMk cId="2829962293" sldId="263"/>
            <ac:spMk id="12" creationId="{64E585EA-75FD-4025-8270-F66A58A15CDA}"/>
          </ac:spMkLst>
        </pc:spChg>
      </pc:sldChg>
      <pc:sldChg chg="addSp modSp new mod ord setBg setClrOvrMap">
        <pc:chgData name="Ash Begen" userId="c1f7b5cbe0158619" providerId="LiveId" clId="{3653B5AF-DB1B-49E8-9447-25564DB5D194}" dt="2021-01-10T19:27:41.104" v="4711" actId="20577"/>
        <pc:sldMkLst>
          <pc:docMk/>
          <pc:sldMk cId="355001145" sldId="264"/>
        </pc:sldMkLst>
        <pc:spChg chg="mod">
          <ac:chgData name="Ash Begen" userId="c1f7b5cbe0158619" providerId="LiveId" clId="{3653B5AF-DB1B-49E8-9447-25564DB5D194}" dt="2021-01-10T19:21:08.886" v="3787" actId="20577"/>
          <ac:spMkLst>
            <pc:docMk/>
            <pc:sldMk cId="355001145" sldId="264"/>
            <ac:spMk id="2" creationId="{388499E5-0B20-4176-B1D0-324015124EBD}"/>
          </ac:spMkLst>
        </pc:spChg>
        <pc:spChg chg="mod">
          <ac:chgData name="Ash Begen" userId="c1f7b5cbe0158619" providerId="LiveId" clId="{3653B5AF-DB1B-49E8-9447-25564DB5D194}" dt="2021-01-10T19:27:41.104" v="4711" actId="20577"/>
          <ac:spMkLst>
            <pc:docMk/>
            <pc:sldMk cId="355001145" sldId="264"/>
            <ac:spMk id="3" creationId="{A897D4C3-9BB8-415E-B4D3-CFFCAD5CBABB}"/>
          </ac:spMkLst>
        </pc:spChg>
        <pc:spChg chg="add">
          <ac:chgData name="Ash Begen" userId="c1f7b5cbe0158619" providerId="LiveId" clId="{3653B5AF-DB1B-49E8-9447-25564DB5D194}" dt="2021-01-10T19:21:00.398" v="3757" actId="26606"/>
          <ac:spMkLst>
            <pc:docMk/>
            <pc:sldMk cId="355001145" sldId="264"/>
            <ac:spMk id="8" creationId="{EA67B5B4-3A24-436E-B663-1B2EBFF8A0CD}"/>
          </ac:spMkLst>
        </pc:spChg>
        <pc:spChg chg="add">
          <ac:chgData name="Ash Begen" userId="c1f7b5cbe0158619" providerId="LiveId" clId="{3653B5AF-DB1B-49E8-9447-25564DB5D194}" dt="2021-01-10T19:21:00.398" v="3757" actId="26606"/>
          <ac:spMkLst>
            <pc:docMk/>
            <pc:sldMk cId="355001145" sldId="264"/>
            <ac:spMk id="10" creationId="{987FDF89-C993-41F4-A1B8-DBAFF16008A9}"/>
          </ac:spMkLst>
        </pc:spChg>
        <pc:spChg chg="add">
          <ac:chgData name="Ash Begen" userId="c1f7b5cbe0158619" providerId="LiveId" clId="{3653B5AF-DB1B-49E8-9447-25564DB5D194}" dt="2021-01-10T19:21:00.398" v="3757" actId="26606"/>
          <ac:spMkLst>
            <pc:docMk/>
            <pc:sldMk cId="355001145" sldId="264"/>
            <ac:spMk id="12" creationId="{64E585EA-75FD-4025-8270-F66A58A15CDA}"/>
          </ac:spMkLst>
        </pc:spChg>
      </pc:sldChg>
      <pc:sldChg chg="modSp new mod setBg">
        <pc:chgData name="Ash Begen" userId="c1f7b5cbe0158619" providerId="LiveId" clId="{3653B5AF-DB1B-49E8-9447-25564DB5D194}" dt="2021-01-11T09:19:46.222" v="6120"/>
        <pc:sldMkLst>
          <pc:docMk/>
          <pc:sldMk cId="2713221426" sldId="265"/>
        </pc:sldMkLst>
        <pc:spChg chg="mod">
          <ac:chgData name="Ash Begen" userId="c1f7b5cbe0158619" providerId="LiveId" clId="{3653B5AF-DB1B-49E8-9447-25564DB5D194}" dt="2021-01-11T09:19:35.807" v="6116" actId="207"/>
          <ac:spMkLst>
            <pc:docMk/>
            <pc:sldMk cId="2713221426" sldId="265"/>
            <ac:spMk id="2" creationId="{5ADF7D8A-7D60-4625-BDE7-A22C0D6D6281}"/>
          </ac:spMkLst>
        </pc:spChg>
      </pc:sldChg>
      <pc:sldChg chg="new setBg">
        <pc:chgData name="Ash Begen" userId="c1f7b5cbe0158619" providerId="LiveId" clId="{3653B5AF-DB1B-49E8-9447-25564DB5D194}" dt="2021-01-11T09:20:06.949" v="6126"/>
        <pc:sldMkLst>
          <pc:docMk/>
          <pc:sldMk cId="2722544473" sldId="266"/>
        </pc:sldMkLst>
      </pc:sldChg>
      <pc:sldChg chg="new setBg">
        <pc:chgData name="Ash Begen" userId="c1f7b5cbe0158619" providerId="LiveId" clId="{3653B5AF-DB1B-49E8-9447-25564DB5D194}" dt="2021-01-11T09:20:25.299" v="6132"/>
        <pc:sldMkLst>
          <pc:docMk/>
          <pc:sldMk cId="1296743739" sldId="267"/>
        </pc:sldMkLst>
      </pc:sldChg>
      <pc:sldChg chg="new setBg">
        <pc:chgData name="Ash Begen" userId="c1f7b5cbe0158619" providerId="LiveId" clId="{3653B5AF-DB1B-49E8-9447-25564DB5D194}" dt="2021-01-11T09:20:39.537" v="6138"/>
        <pc:sldMkLst>
          <pc:docMk/>
          <pc:sldMk cId="1207777066" sldId="268"/>
        </pc:sldMkLst>
      </pc:sldChg>
      <pc:sldChg chg="new setBg">
        <pc:chgData name="Ash Begen" userId="c1f7b5cbe0158619" providerId="LiveId" clId="{3653B5AF-DB1B-49E8-9447-25564DB5D194}" dt="2021-01-11T09:20:51.166" v="6144"/>
        <pc:sldMkLst>
          <pc:docMk/>
          <pc:sldMk cId="102831602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6608-4F8E-48D4-9278-8AF90A15D0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3D4B4C3-A55F-4974-8094-FCF640580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592595B-2C89-41C2-8C4C-AE890C50FCF6}"/>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5" name="Footer Placeholder 4">
            <a:extLst>
              <a:ext uri="{FF2B5EF4-FFF2-40B4-BE49-F238E27FC236}">
                <a16:creationId xmlns:a16="http://schemas.microsoft.com/office/drawing/2014/main" id="{D384D480-581C-4B92-AA15-D30D9B64F8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E3C5D2-D450-4E16-BAE8-B6B81CEEF589}"/>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132400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178D7-581D-40A2-8EE8-FE19EFAB18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6AAA0B-6082-46CE-94C7-5FD0154C36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FB2918-8159-457E-B469-DAA8BD535CA0}"/>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5" name="Footer Placeholder 4">
            <a:extLst>
              <a:ext uri="{FF2B5EF4-FFF2-40B4-BE49-F238E27FC236}">
                <a16:creationId xmlns:a16="http://schemas.microsoft.com/office/drawing/2014/main" id="{79D4C53F-10D4-44A8-93D9-BE14975664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FAD1D3-C0CA-4E14-A4E0-1C691849BF20}"/>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52295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8462C4-CD21-4342-9CEC-B535ED2D41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FCC6B3-5B4C-4CA6-87F5-A637DA862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B75281-982F-43F9-AFE1-88E789751094}"/>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5" name="Footer Placeholder 4">
            <a:extLst>
              <a:ext uri="{FF2B5EF4-FFF2-40B4-BE49-F238E27FC236}">
                <a16:creationId xmlns:a16="http://schemas.microsoft.com/office/drawing/2014/main" id="{E5948EFB-8250-4358-9A08-1DE3D199BE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F2D99F-14D4-49C0-B858-898B3A7EEFFC}"/>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273379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B0D-D432-48D6-BAB6-D53200C7E8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2F98DC-5D47-452F-9B83-2586E2B0C8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144261-26EF-4425-A156-EBF7366CCE4F}"/>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5" name="Footer Placeholder 4">
            <a:extLst>
              <a:ext uri="{FF2B5EF4-FFF2-40B4-BE49-F238E27FC236}">
                <a16:creationId xmlns:a16="http://schemas.microsoft.com/office/drawing/2014/main" id="{2CDCFAE8-F452-4FB9-8F5A-BD01898DAE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E51C3F-2761-4A3B-96B6-3B140CBC0D22}"/>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269466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867C-6E59-4F77-BC1E-7EFBA75450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F140298-DCB6-4B7B-829D-AADE9EF2FE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EF88E-2FDF-4638-B735-4EFEF6BAA58A}"/>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5" name="Footer Placeholder 4">
            <a:extLst>
              <a:ext uri="{FF2B5EF4-FFF2-40B4-BE49-F238E27FC236}">
                <a16:creationId xmlns:a16="http://schemas.microsoft.com/office/drawing/2014/main" id="{83DC446F-BF55-4B61-B87D-3A78D16488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E8D091-528E-4A83-814F-F42964925977}"/>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366065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506D-0752-4572-99DA-C61C87D580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9D9BCE-C63E-4B9D-8DD7-DD1F028FE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EDD478-2B19-44E4-8D62-8404DB306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3F3839-DC4C-403C-93EB-52488B39D140}"/>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6" name="Footer Placeholder 5">
            <a:extLst>
              <a:ext uri="{FF2B5EF4-FFF2-40B4-BE49-F238E27FC236}">
                <a16:creationId xmlns:a16="http://schemas.microsoft.com/office/drawing/2014/main" id="{9A459E04-F52D-45C2-B457-6A468A76BA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254F21-9E07-44CD-8336-E1E235261DA6}"/>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1757094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CD02-0306-444F-A0C2-4DAA7B85B18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8AFA7E-52BB-4715-B0F1-904C3D15D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E5756E-7D34-4B86-B9EC-61C64F0FF7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3897C2A-F0E2-4337-B80A-BA8221BF6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03D073-4E20-4BDB-95B3-9A1E7FA81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F81D96-4171-46D9-B9E6-25840A45D9B3}"/>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8" name="Footer Placeholder 7">
            <a:extLst>
              <a:ext uri="{FF2B5EF4-FFF2-40B4-BE49-F238E27FC236}">
                <a16:creationId xmlns:a16="http://schemas.microsoft.com/office/drawing/2014/main" id="{889399A3-C849-4AE8-9394-BB2518ED35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D6CB53-514B-4981-B938-2C41199889CF}"/>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118421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B16-F1C1-463F-AAFB-F5E301D3A46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BEE9F3-5039-466A-80CA-0B9E745191A3}"/>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4" name="Footer Placeholder 3">
            <a:extLst>
              <a:ext uri="{FF2B5EF4-FFF2-40B4-BE49-F238E27FC236}">
                <a16:creationId xmlns:a16="http://schemas.microsoft.com/office/drawing/2014/main" id="{BACD848E-B47D-47D7-8628-A20ED3F07A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C97C36-92C3-4DF0-B096-75659793C033}"/>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335439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F16B35-7D9D-4A64-861A-74893CEE2D7D}"/>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3" name="Footer Placeholder 2">
            <a:extLst>
              <a:ext uri="{FF2B5EF4-FFF2-40B4-BE49-F238E27FC236}">
                <a16:creationId xmlns:a16="http://schemas.microsoft.com/office/drawing/2014/main" id="{396BAF33-23DD-4FB2-A8A1-7096AB3BB5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EA41C3-3574-4C2D-9461-F2B83CF27349}"/>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1392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AAFD-19E8-4173-A0BE-4C1990A48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A11A52-B6F0-47F4-89B9-9032AC9D6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6CDD727-73D0-4837-838A-ED6B3CA39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CFEE3-5ECE-45CD-AD63-FFA1F487B36F}"/>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6" name="Footer Placeholder 5">
            <a:extLst>
              <a:ext uri="{FF2B5EF4-FFF2-40B4-BE49-F238E27FC236}">
                <a16:creationId xmlns:a16="http://schemas.microsoft.com/office/drawing/2014/main" id="{835FB749-6DE2-4406-A17A-E78BB906F4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5C6922-B2CA-4D72-BDB9-729B12053DB3}"/>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352974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585D1-A127-4862-9776-15A5A1F30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4E9A76-372F-4E76-A68A-4C480179B4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09B988-03A0-40EA-A77C-353B72838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3688B-F231-4116-B71C-189972F5C95E}"/>
              </a:ext>
            </a:extLst>
          </p:cNvPr>
          <p:cNvSpPr>
            <a:spLocks noGrp="1"/>
          </p:cNvSpPr>
          <p:nvPr>
            <p:ph type="dt" sz="half" idx="10"/>
          </p:nvPr>
        </p:nvSpPr>
        <p:spPr/>
        <p:txBody>
          <a:bodyPr/>
          <a:lstStyle/>
          <a:p>
            <a:fld id="{E114D794-A1C3-42C1-9001-7BDE2E797A9E}" type="datetimeFigureOut">
              <a:rPr lang="en-GB" smtClean="0"/>
              <a:t>11/01/2021</a:t>
            </a:fld>
            <a:endParaRPr lang="en-GB"/>
          </a:p>
        </p:txBody>
      </p:sp>
      <p:sp>
        <p:nvSpPr>
          <p:cNvPr id="6" name="Footer Placeholder 5">
            <a:extLst>
              <a:ext uri="{FF2B5EF4-FFF2-40B4-BE49-F238E27FC236}">
                <a16:creationId xmlns:a16="http://schemas.microsoft.com/office/drawing/2014/main" id="{79FBD81E-88CF-4D15-9E12-4626B701F04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6978F-140D-483C-964A-CF3C32A948DD}"/>
              </a:ext>
            </a:extLst>
          </p:cNvPr>
          <p:cNvSpPr>
            <a:spLocks noGrp="1"/>
          </p:cNvSpPr>
          <p:nvPr>
            <p:ph type="sldNum" sz="quarter" idx="12"/>
          </p:nvPr>
        </p:nvSpPr>
        <p:spPr/>
        <p:txBody>
          <a:bodyPr/>
          <a:lstStyle/>
          <a:p>
            <a:fld id="{62CD7C59-3B2B-408C-82E4-4D0659B55CA5}" type="slidenum">
              <a:rPr lang="en-GB" smtClean="0"/>
              <a:t>‹#›</a:t>
            </a:fld>
            <a:endParaRPr lang="en-GB"/>
          </a:p>
        </p:txBody>
      </p:sp>
    </p:spTree>
    <p:extLst>
      <p:ext uri="{BB962C8B-B14F-4D97-AF65-F5344CB8AC3E}">
        <p14:creationId xmlns:p14="http://schemas.microsoft.com/office/powerpoint/2010/main" val="4210155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CA74F-1D36-4E9C-B87A-E863B9B88D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70AFEF9-AE38-49F3-870A-8ABBADADF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4EAAEC-B956-4D1D-8555-677389CC8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4D794-A1C3-42C1-9001-7BDE2E797A9E}" type="datetimeFigureOut">
              <a:rPr lang="en-GB" smtClean="0"/>
              <a:t>11/01/2021</a:t>
            </a:fld>
            <a:endParaRPr lang="en-GB"/>
          </a:p>
        </p:txBody>
      </p:sp>
      <p:sp>
        <p:nvSpPr>
          <p:cNvPr id="5" name="Footer Placeholder 4">
            <a:extLst>
              <a:ext uri="{FF2B5EF4-FFF2-40B4-BE49-F238E27FC236}">
                <a16:creationId xmlns:a16="http://schemas.microsoft.com/office/drawing/2014/main" id="{83EE25E5-21C6-4B33-8C94-F88AF0870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F43B977-5715-4B73-AC49-27C818537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D7C59-3B2B-408C-82E4-4D0659B55CA5}" type="slidenum">
              <a:rPr lang="en-GB" smtClean="0"/>
              <a:t>‹#›</a:t>
            </a:fld>
            <a:endParaRPr lang="en-GB"/>
          </a:p>
        </p:txBody>
      </p:sp>
    </p:spTree>
    <p:extLst>
      <p:ext uri="{BB962C8B-B14F-4D97-AF65-F5344CB8AC3E}">
        <p14:creationId xmlns:p14="http://schemas.microsoft.com/office/powerpoint/2010/main" val="36215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EC2276-7FB8-49F0-A064-CFFEC3AEF737}"/>
              </a:ext>
            </a:extLst>
          </p:cNvPr>
          <p:cNvSpPr>
            <a:spLocks noGrp="1"/>
          </p:cNvSpPr>
          <p:nvPr>
            <p:ph type="ctrTitle"/>
          </p:nvPr>
        </p:nvSpPr>
        <p:spPr>
          <a:xfrm>
            <a:off x="804672" y="962246"/>
            <a:ext cx="6437700" cy="2611967"/>
          </a:xfrm>
        </p:spPr>
        <p:txBody>
          <a:bodyPr anchor="b">
            <a:normAutofit/>
          </a:bodyPr>
          <a:lstStyle/>
          <a:p>
            <a:pPr algn="l"/>
            <a:r>
              <a:rPr lang="en-GB" sz="5400"/>
              <a:t>Foundations of Data Science – Mini Project</a:t>
            </a:r>
          </a:p>
        </p:txBody>
      </p:sp>
      <p:sp>
        <p:nvSpPr>
          <p:cNvPr id="3" name="Subtitle 2">
            <a:extLst>
              <a:ext uri="{FF2B5EF4-FFF2-40B4-BE49-F238E27FC236}">
                <a16:creationId xmlns:a16="http://schemas.microsoft.com/office/drawing/2014/main" id="{67F3FBD0-C2A2-4464-A955-B668F2765A7B}"/>
              </a:ext>
            </a:extLst>
          </p:cNvPr>
          <p:cNvSpPr>
            <a:spLocks noGrp="1"/>
          </p:cNvSpPr>
          <p:nvPr>
            <p:ph type="subTitle" idx="1"/>
          </p:nvPr>
        </p:nvSpPr>
        <p:spPr>
          <a:xfrm>
            <a:off x="804671" y="3719618"/>
            <a:ext cx="5919321" cy="1155525"/>
          </a:xfrm>
        </p:spPr>
        <p:txBody>
          <a:bodyPr anchor="t">
            <a:normAutofit/>
          </a:bodyPr>
          <a:lstStyle/>
          <a:p>
            <a:pPr algn="l"/>
            <a:r>
              <a:rPr lang="en-GB" sz="2000" dirty="0" err="1"/>
              <a:t>Flori</a:t>
            </a:r>
            <a:r>
              <a:rPr lang="en-GB" sz="2000" dirty="0"/>
              <a:t> </a:t>
            </a:r>
            <a:r>
              <a:rPr lang="en-GB" sz="2000" dirty="0" err="1"/>
              <a:t>Margaritescu</a:t>
            </a:r>
            <a:r>
              <a:rPr lang="en-GB" sz="2000" dirty="0"/>
              <a:t>, </a:t>
            </a:r>
            <a:r>
              <a:rPr lang="en-GB" sz="2000" dirty="0" err="1"/>
              <a:t>Litu</a:t>
            </a:r>
            <a:r>
              <a:rPr lang="en-GB" sz="2000" dirty="0"/>
              <a:t> Zou, Ze Cao, Ashton Begen</a:t>
            </a:r>
          </a:p>
        </p:txBody>
      </p:sp>
    </p:spTree>
    <p:extLst>
      <p:ext uri="{BB962C8B-B14F-4D97-AF65-F5344CB8AC3E}">
        <p14:creationId xmlns:p14="http://schemas.microsoft.com/office/powerpoint/2010/main" val="32582718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1921-18CD-442F-AE2E-CC4B223DE7F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7EAE506-2988-4D2B-9016-0700F646A67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2831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3006C5-DD20-46FC-BFA5-DDFB770B11A3}"/>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Analysis and Findings</a:t>
            </a:r>
          </a:p>
        </p:txBody>
      </p:sp>
      <p:sp>
        <p:nvSpPr>
          <p:cNvPr id="6" name="TextBox 5">
            <a:extLst>
              <a:ext uri="{FF2B5EF4-FFF2-40B4-BE49-F238E27FC236}">
                <a16:creationId xmlns:a16="http://schemas.microsoft.com/office/drawing/2014/main" id="{3F94A0E7-4368-405E-B2FF-5C00E72A2E0A}"/>
              </a:ext>
            </a:extLst>
          </p:cNvPr>
          <p:cNvSpPr txBox="1"/>
          <p:nvPr/>
        </p:nvSpPr>
        <p:spPr>
          <a:xfrm>
            <a:off x="5077326" y="6492875"/>
            <a:ext cx="5269832" cy="369332"/>
          </a:xfrm>
          <a:prstGeom prst="rect">
            <a:avLst/>
          </a:prstGeom>
          <a:noFill/>
        </p:spPr>
        <p:txBody>
          <a:bodyPr wrap="square" rtlCol="0">
            <a:spAutoFit/>
          </a:bodyPr>
          <a:lstStyle/>
          <a:p>
            <a:r>
              <a:rPr lang="en-GB" dirty="0"/>
              <a:t>Can be seen on notebook more clearly and in context.</a:t>
            </a:r>
          </a:p>
        </p:txBody>
      </p:sp>
      <p:sp>
        <p:nvSpPr>
          <p:cNvPr id="7" name="TextBox 6">
            <a:extLst>
              <a:ext uri="{FF2B5EF4-FFF2-40B4-BE49-F238E27FC236}">
                <a16:creationId xmlns:a16="http://schemas.microsoft.com/office/drawing/2014/main" id="{EFEC4B1F-03CE-45A9-9A15-720D437FA286}"/>
              </a:ext>
            </a:extLst>
          </p:cNvPr>
          <p:cNvSpPr txBox="1"/>
          <p:nvPr/>
        </p:nvSpPr>
        <p:spPr>
          <a:xfrm>
            <a:off x="553453" y="1564105"/>
            <a:ext cx="3860949" cy="646331"/>
          </a:xfrm>
          <a:prstGeom prst="rect">
            <a:avLst/>
          </a:prstGeom>
          <a:noFill/>
        </p:spPr>
        <p:txBody>
          <a:bodyPr wrap="square" rtlCol="0">
            <a:spAutoFit/>
          </a:bodyPr>
          <a:lstStyle/>
          <a:p>
            <a:endParaRPr lang="en-GB" dirty="0"/>
          </a:p>
          <a:p>
            <a:endParaRPr lang="en-GB" dirty="0"/>
          </a:p>
        </p:txBody>
      </p:sp>
      <p:sp>
        <p:nvSpPr>
          <p:cNvPr id="11" name="Content Placeholder 10">
            <a:extLst>
              <a:ext uri="{FF2B5EF4-FFF2-40B4-BE49-F238E27FC236}">
                <a16:creationId xmlns:a16="http://schemas.microsoft.com/office/drawing/2014/main" id="{69E304F5-9B9E-4161-AC9B-126CF70EFB59}"/>
              </a:ext>
            </a:extLst>
          </p:cNvPr>
          <p:cNvSpPr>
            <a:spLocks noGrp="1"/>
          </p:cNvSpPr>
          <p:nvPr>
            <p:ph idx="1"/>
          </p:nvPr>
        </p:nvSpPr>
        <p:spPr/>
        <p:txBody>
          <a:bodyPr/>
          <a:lstStyle/>
          <a:p>
            <a:pPr marL="0" indent="0">
              <a:buNone/>
            </a:pPr>
            <a:endParaRPr lang="en-GB" sz="2000" dirty="0"/>
          </a:p>
          <a:p>
            <a:r>
              <a:rPr lang="en-GB" sz="2000" dirty="0"/>
              <a:t>From the original data, the number of flights NOT delayed is significantly larger than the number which are. This mirrors our own prediction through the regression model, but also means that the probability of a false positive is less than that of a false negative.</a:t>
            </a:r>
          </a:p>
          <a:p>
            <a:endParaRPr lang="en-GB" dirty="0"/>
          </a:p>
        </p:txBody>
      </p:sp>
    </p:spTree>
    <p:extLst>
      <p:ext uri="{BB962C8B-B14F-4D97-AF65-F5344CB8AC3E}">
        <p14:creationId xmlns:p14="http://schemas.microsoft.com/office/powerpoint/2010/main" val="278718510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CEC8EA-48C0-45E4-A9F6-3C0829B8403E}"/>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Limitations</a:t>
            </a:r>
          </a:p>
        </p:txBody>
      </p:sp>
      <p:sp>
        <p:nvSpPr>
          <p:cNvPr id="3" name="Content Placeholder 2">
            <a:extLst>
              <a:ext uri="{FF2B5EF4-FFF2-40B4-BE49-F238E27FC236}">
                <a16:creationId xmlns:a16="http://schemas.microsoft.com/office/drawing/2014/main" id="{064B2297-1FA1-4C43-82C7-84ADD4B2E630}"/>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The data used, while containing some relevant data to the probability of flight delay, also does not contain many relevant factors to an accurate prediction. One such factor could be weather conditions, or previous journey lengths, or even previous delay and diversion. All these factors could make for a more accurate prediction.</a:t>
            </a:r>
          </a:p>
          <a:p>
            <a:endParaRPr lang="en-GB" sz="2000" dirty="0">
              <a:solidFill>
                <a:srgbClr val="FFFFFF"/>
              </a:solidFill>
            </a:endParaRPr>
          </a:p>
          <a:p>
            <a:r>
              <a:rPr lang="en-GB" sz="2000" dirty="0">
                <a:solidFill>
                  <a:srgbClr val="FFFFFF"/>
                </a:solidFill>
              </a:rPr>
              <a:t>However the data used was unbiased as it was simply statistics from the Govt. of the USA on flight information, delay, and cancellations. </a:t>
            </a:r>
          </a:p>
        </p:txBody>
      </p:sp>
    </p:spTree>
    <p:extLst>
      <p:ext uri="{BB962C8B-B14F-4D97-AF65-F5344CB8AC3E}">
        <p14:creationId xmlns:p14="http://schemas.microsoft.com/office/powerpoint/2010/main" val="34006650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71444BB-776C-48A5-8657-A6874238A485}"/>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Future Directions</a:t>
            </a:r>
          </a:p>
        </p:txBody>
      </p:sp>
      <p:sp>
        <p:nvSpPr>
          <p:cNvPr id="3" name="Content Placeholder 2">
            <a:extLst>
              <a:ext uri="{FF2B5EF4-FFF2-40B4-BE49-F238E27FC236}">
                <a16:creationId xmlns:a16="http://schemas.microsoft.com/office/drawing/2014/main" id="{226297BF-9AEE-4A01-B8E2-E1BAB734347E}"/>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Whilst exploring our data, the question of other factors affecting flight delay and cancellation came up. Our dataset did not contain enough information to get an idea of, for example, the most influential factors on flight cancellation. </a:t>
            </a:r>
          </a:p>
          <a:p>
            <a:endParaRPr lang="en-GB" sz="2000" dirty="0">
              <a:solidFill>
                <a:srgbClr val="FFFFFF"/>
              </a:solidFill>
            </a:endParaRPr>
          </a:p>
          <a:p>
            <a:r>
              <a:rPr lang="en-GB" sz="2000" dirty="0">
                <a:solidFill>
                  <a:srgbClr val="FFFFFF"/>
                </a:solidFill>
              </a:rPr>
              <a:t>If we were to investigate the factor most likely to result in a flight cancellation, we would need additional data on all potential causes of flight cancellation. This would potentially be a massive dataset and would have to be thoroughly filtered on a probability basis to see an accurate picture.</a:t>
            </a:r>
          </a:p>
          <a:p>
            <a:endParaRPr lang="en-GB" sz="2000" dirty="0">
              <a:solidFill>
                <a:srgbClr val="FFFFFF"/>
              </a:solidFill>
            </a:endParaRPr>
          </a:p>
          <a:p>
            <a:r>
              <a:rPr lang="en-GB" sz="2000" dirty="0">
                <a:solidFill>
                  <a:srgbClr val="FFFFFF"/>
                </a:solidFill>
              </a:rPr>
              <a:t>It would be interesting to see, however, as we focused only on delay in this project and not on cancellation as the data we had was not sufficient.</a:t>
            </a:r>
          </a:p>
        </p:txBody>
      </p:sp>
    </p:spTree>
    <p:extLst>
      <p:ext uri="{BB962C8B-B14F-4D97-AF65-F5344CB8AC3E}">
        <p14:creationId xmlns:p14="http://schemas.microsoft.com/office/powerpoint/2010/main" val="282996229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FBA30D-E183-4A05-8FF8-7B9FA0B4FB6D}"/>
              </a:ext>
            </a:extLst>
          </p:cNvPr>
          <p:cNvSpPr>
            <a:spLocks noGrp="1"/>
          </p:cNvSpPr>
          <p:nvPr>
            <p:ph type="title"/>
          </p:nvPr>
        </p:nvSpPr>
        <p:spPr>
          <a:xfrm>
            <a:off x="833002" y="365125"/>
            <a:ext cx="10520702" cy="1325563"/>
          </a:xfrm>
        </p:spPr>
        <p:txBody>
          <a:bodyPr>
            <a:normAutofit/>
          </a:bodyPr>
          <a:lstStyle/>
          <a:p>
            <a:r>
              <a:rPr lang="en-GB">
                <a:solidFill>
                  <a:srgbClr val="FFFFFF"/>
                </a:solidFill>
              </a:rPr>
              <a:t>Dataset</a:t>
            </a:r>
          </a:p>
        </p:txBody>
      </p:sp>
      <p:sp>
        <p:nvSpPr>
          <p:cNvPr id="3" name="Content Placeholder 2">
            <a:extLst>
              <a:ext uri="{FF2B5EF4-FFF2-40B4-BE49-F238E27FC236}">
                <a16:creationId xmlns:a16="http://schemas.microsoft.com/office/drawing/2014/main" id="{CF4149AE-63F1-4B7A-AF5B-A93249851D6F}"/>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All flights during January 2019 from a variety of US airports and their delay/cancellation information. The data is from the Bureau of Transportation Statistics, Govt. of the USA. </a:t>
            </a:r>
          </a:p>
          <a:p>
            <a:r>
              <a:rPr lang="en-GB" sz="2000" dirty="0">
                <a:solidFill>
                  <a:srgbClr val="FFFFFF"/>
                </a:solidFill>
              </a:rPr>
              <a:t>The original column headers were: Day of Month, Day of Week, Carrier Airline, Carrier Code, Unique Carrier Code, Tail Number, Flight Number, Origin Airport, Origin Airport ID, Destination Airport, Destination Airport ID, Departure time, Departure Delay (1 if more than 15 minutes, 0 if less than), Arrival Time, Arrival Delay (1 if more than 15 minutes, 0 if less than), Cancelled, Diverted, and Distance. </a:t>
            </a:r>
          </a:p>
          <a:p>
            <a:r>
              <a:rPr lang="en-GB" sz="2000" dirty="0">
                <a:solidFill>
                  <a:srgbClr val="FFFFFF"/>
                </a:solidFill>
              </a:rPr>
              <a:t>Link to the data: https://www.kaggle.com/divyansh22/flight-delay-prediction</a:t>
            </a:r>
          </a:p>
        </p:txBody>
      </p:sp>
    </p:spTree>
    <p:extLst>
      <p:ext uri="{BB962C8B-B14F-4D97-AF65-F5344CB8AC3E}">
        <p14:creationId xmlns:p14="http://schemas.microsoft.com/office/powerpoint/2010/main" val="32364137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EC3668-CB5C-4E0A-AB25-8B52F39C85C2}"/>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Question</a:t>
            </a:r>
          </a:p>
        </p:txBody>
      </p:sp>
      <p:sp>
        <p:nvSpPr>
          <p:cNvPr id="3" name="Content Placeholder 2">
            <a:extLst>
              <a:ext uri="{FF2B5EF4-FFF2-40B4-BE49-F238E27FC236}">
                <a16:creationId xmlns:a16="http://schemas.microsoft.com/office/drawing/2014/main" id="{5291FBE5-8637-4FD6-B29D-708062B0BA93}"/>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Predicting the probability of a flight delay from existing data from the dataset. </a:t>
            </a:r>
          </a:p>
          <a:p>
            <a:pPr marL="0" indent="0">
              <a:buNone/>
            </a:pPr>
            <a:endParaRPr lang="en-GB" sz="2000" dirty="0">
              <a:solidFill>
                <a:srgbClr val="FFFFFF"/>
              </a:solidFill>
            </a:endParaRPr>
          </a:p>
          <a:p>
            <a:r>
              <a:rPr lang="en-GB" sz="2000" dirty="0">
                <a:solidFill>
                  <a:srgbClr val="FFFFFF"/>
                </a:solidFill>
              </a:rPr>
              <a:t>Flight delays are always an inconvenience, especially in cases with connecting flights or tight schedules. Being able to predict the probability of a flight being delayed beforehand could always be beneficial as to avoid scheduling conflicts. </a:t>
            </a:r>
          </a:p>
          <a:p>
            <a:endParaRPr lang="en-GB" sz="2000" dirty="0">
              <a:solidFill>
                <a:srgbClr val="FFFFFF"/>
              </a:solidFill>
            </a:endParaRPr>
          </a:p>
          <a:p>
            <a:r>
              <a:rPr lang="en-GB" sz="2000" dirty="0">
                <a:solidFill>
                  <a:srgbClr val="FFFFFF"/>
                </a:solidFill>
              </a:rPr>
              <a:t>It’s an interesting prediction problem as it applies and has applied to many people who have been stuck in unfortunate situations due to delays, situations that could potentially be avoided if the risk of delay was predictable! (Not that many people are flying places just now…)</a:t>
            </a:r>
          </a:p>
        </p:txBody>
      </p:sp>
    </p:spTree>
    <p:extLst>
      <p:ext uri="{BB962C8B-B14F-4D97-AF65-F5344CB8AC3E}">
        <p14:creationId xmlns:p14="http://schemas.microsoft.com/office/powerpoint/2010/main" val="156199207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8499E5-0B20-4176-B1D0-324015124EBD}"/>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Dataset cleaning &amp; utilisation</a:t>
            </a:r>
          </a:p>
        </p:txBody>
      </p:sp>
      <p:sp>
        <p:nvSpPr>
          <p:cNvPr id="3" name="Content Placeholder 2">
            <a:extLst>
              <a:ext uri="{FF2B5EF4-FFF2-40B4-BE49-F238E27FC236}">
                <a16:creationId xmlns:a16="http://schemas.microsoft.com/office/drawing/2014/main" id="{A897D4C3-9BB8-415E-B4D3-CFFCAD5CBABB}"/>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The dataset, when downloaded, had columns of different types (numerical, alphabetical) and </a:t>
            </a:r>
            <a:r>
              <a:rPr lang="en-GB" sz="2000" dirty="0" err="1">
                <a:solidFill>
                  <a:srgbClr val="FFFFFF"/>
                </a:solidFill>
              </a:rPr>
              <a:t>NaN</a:t>
            </a:r>
            <a:r>
              <a:rPr lang="en-GB" sz="2000" dirty="0">
                <a:solidFill>
                  <a:srgbClr val="FFFFFF"/>
                </a:solidFill>
              </a:rPr>
              <a:t> values. Before beginning to tackle our prediction problem we removed unnamed columns such as the index and removed columns with </a:t>
            </a:r>
            <a:r>
              <a:rPr lang="en-GB" sz="2000" dirty="0" err="1">
                <a:solidFill>
                  <a:srgbClr val="FFFFFF"/>
                </a:solidFill>
              </a:rPr>
              <a:t>NaN</a:t>
            </a:r>
            <a:r>
              <a:rPr lang="en-GB" sz="2000" dirty="0">
                <a:solidFill>
                  <a:srgbClr val="FFFFFF"/>
                </a:solidFill>
              </a:rPr>
              <a:t> values that were irrelevant and would complicate our analysis later on. These were rows with flight time data that didn’t exist in the dataset but that were not delayed or cancelled, whereas cancelled flights with </a:t>
            </a:r>
            <a:r>
              <a:rPr lang="en-GB" sz="2000" dirty="0" err="1">
                <a:solidFill>
                  <a:srgbClr val="FFFFFF"/>
                </a:solidFill>
              </a:rPr>
              <a:t>NaN</a:t>
            </a:r>
            <a:r>
              <a:rPr lang="en-GB" sz="2000" dirty="0">
                <a:solidFill>
                  <a:srgbClr val="FFFFFF"/>
                </a:solidFill>
              </a:rPr>
              <a:t> flight times were kept in as relevant.</a:t>
            </a:r>
          </a:p>
          <a:p>
            <a:endParaRPr lang="en-GB" sz="2000" dirty="0">
              <a:solidFill>
                <a:srgbClr val="FFFFFF"/>
              </a:solidFill>
            </a:endParaRPr>
          </a:p>
          <a:p>
            <a:r>
              <a:rPr lang="en-GB" sz="2000" dirty="0">
                <a:solidFill>
                  <a:srgbClr val="FFFFFF"/>
                </a:solidFill>
              </a:rPr>
              <a:t>All times were converted to 24 hour time for ease of processing. A column was also added with departure and arrival times in minutes to make for easier calculations of flight time.</a:t>
            </a:r>
          </a:p>
          <a:p>
            <a:endParaRPr lang="en-GB" sz="2000" dirty="0">
              <a:solidFill>
                <a:srgbClr val="FFFFFF"/>
              </a:solidFill>
            </a:endParaRPr>
          </a:p>
          <a:p>
            <a:r>
              <a:rPr lang="en-GB" sz="2000" dirty="0">
                <a:solidFill>
                  <a:srgbClr val="FFFFFF"/>
                </a:solidFill>
              </a:rPr>
              <a:t>Irrelevant and duplicated data was also filtered out.</a:t>
            </a:r>
          </a:p>
          <a:p>
            <a:endParaRPr lang="en-GB" sz="2000" dirty="0">
              <a:solidFill>
                <a:srgbClr val="FFFFFF"/>
              </a:solidFill>
            </a:endParaRPr>
          </a:p>
        </p:txBody>
      </p:sp>
    </p:spTree>
    <p:extLst>
      <p:ext uri="{BB962C8B-B14F-4D97-AF65-F5344CB8AC3E}">
        <p14:creationId xmlns:p14="http://schemas.microsoft.com/office/powerpoint/2010/main" val="3550011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171F76-4F68-4322-A9AF-9DB3C2AAB779}"/>
              </a:ext>
            </a:extLst>
          </p:cNvPr>
          <p:cNvSpPr>
            <a:spLocks noGrp="1"/>
          </p:cNvSpPr>
          <p:nvPr>
            <p:ph type="title"/>
          </p:nvPr>
        </p:nvSpPr>
        <p:spPr>
          <a:xfrm>
            <a:off x="833002" y="365125"/>
            <a:ext cx="10520702" cy="1325563"/>
          </a:xfrm>
        </p:spPr>
        <p:txBody>
          <a:bodyPr>
            <a:normAutofit/>
          </a:bodyPr>
          <a:lstStyle/>
          <a:p>
            <a:r>
              <a:rPr lang="en-GB" dirty="0">
                <a:solidFill>
                  <a:srgbClr val="FFFFFF"/>
                </a:solidFill>
              </a:rPr>
              <a:t>Tool</a:t>
            </a:r>
          </a:p>
        </p:txBody>
      </p:sp>
      <p:sp>
        <p:nvSpPr>
          <p:cNvPr id="3" name="Content Placeholder 2">
            <a:extLst>
              <a:ext uri="{FF2B5EF4-FFF2-40B4-BE49-F238E27FC236}">
                <a16:creationId xmlns:a16="http://schemas.microsoft.com/office/drawing/2014/main" id="{6F17E5D3-E5C8-4C75-BFD2-B449542BDDA3}"/>
              </a:ext>
            </a:extLst>
          </p:cNvPr>
          <p:cNvSpPr>
            <a:spLocks noGrp="1"/>
          </p:cNvSpPr>
          <p:nvPr>
            <p:ph idx="1"/>
          </p:nvPr>
        </p:nvSpPr>
        <p:spPr>
          <a:xfrm>
            <a:off x="838201" y="2022601"/>
            <a:ext cx="10515598" cy="4154361"/>
          </a:xfrm>
        </p:spPr>
        <p:txBody>
          <a:bodyPr>
            <a:normAutofit/>
          </a:bodyPr>
          <a:lstStyle/>
          <a:p>
            <a:r>
              <a:rPr lang="en-GB" sz="2000" dirty="0">
                <a:solidFill>
                  <a:srgbClr val="FFFFFF"/>
                </a:solidFill>
              </a:rPr>
              <a:t>This is a prediction problem with an aim to predict flight delay based on: Distance between origin and destination, departure time, total travel minutes, the day of the month, the day of the week, flight number, and origin and destination airports. </a:t>
            </a:r>
          </a:p>
          <a:p>
            <a:pPr marL="0" indent="0">
              <a:buNone/>
            </a:pPr>
            <a:endParaRPr lang="en-GB" sz="2000" dirty="0">
              <a:solidFill>
                <a:srgbClr val="FFFFFF"/>
              </a:solidFill>
            </a:endParaRPr>
          </a:p>
          <a:p>
            <a:r>
              <a:rPr lang="en-GB" sz="2000" dirty="0">
                <a:solidFill>
                  <a:srgbClr val="FFFFFF"/>
                </a:solidFill>
              </a:rPr>
              <a:t>These columns are directly relevant to the delay, with columns such as carrier, origin airport ID and destination airport ID being removed for either irrelevance or some repetitive nature. </a:t>
            </a:r>
          </a:p>
          <a:p>
            <a:endParaRPr lang="en-GB" sz="2000" dirty="0">
              <a:solidFill>
                <a:srgbClr val="FFFFFF"/>
              </a:solidFill>
            </a:endParaRPr>
          </a:p>
          <a:p>
            <a:r>
              <a:rPr lang="en-GB" sz="2000" dirty="0">
                <a:solidFill>
                  <a:srgbClr val="FFFFFF"/>
                </a:solidFill>
              </a:rPr>
              <a:t>PCA was used to reduce dimensions whilst preserving data accuracy, the program was trained with the reserved data, and then KNN with false positive and false negative values was used to observe the ‘best’ k-value and from there to see the accuracy of our prediction.</a:t>
            </a:r>
          </a:p>
          <a:p>
            <a:endParaRPr lang="en-GB" sz="2000" dirty="0">
              <a:solidFill>
                <a:srgbClr val="FFFFFF"/>
              </a:solidFill>
            </a:endParaRPr>
          </a:p>
        </p:txBody>
      </p:sp>
    </p:spTree>
    <p:extLst>
      <p:ext uri="{BB962C8B-B14F-4D97-AF65-F5344CB8AC3E}">
        <p14:creationId xmlns:p14="http://schemas.microsoft.com/office/powerpoint/2010/main" val="173847927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7D8A-7D60-4625-BDE7-A22C0D6D628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9AA8249F-A4E5-43BD-B684-BE62FB1604C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1322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AFBD-FD57-4FA4-9527-B8C35B0F96F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79EB774-5117-48C2-9891-24556F36EE0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2254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EFF6-722C-44E6-9DDF-E5F5AE91A1D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452B722-F8AD-4AEF-9DFB-0D0FD5DF0C7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9674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9331-8D7B-4AF9-BE58-2BC419FAD4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A431B15-B9E7-4819-B7B0-870DE5DABB1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0777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Foundations of Data Science – Mini Project</vt:lpstr>
      <vt:lpstr>Dataset</vt:lpstr>
      <vt:lpstr>Question</vt:lpstr>
      <vt:lpstr>Dataset cleaning &amp; utilisation</vt:lpstr>
      <vt:lpstr>Tool</vt:lpstr>
      <vt:lpstr>PowerPoint Presentation</vt:lpstr>
      <vt:lpstr>PowerPoint Presentation</vt:lpstr>
      <vt:lpstr>PowerPoint Presentation</vt:lpstr>
      <vt:lpstr>PowerPoint Presentation</vt:lpstr>
      <vt:lpstr>PowerPoint Presentation</vt:lpstr>
      <vt:lpstr>Analysis and Findings</vt:lpstr>
      <vt:lpstr>Limitations</vt:lpstr>
      <vt:lpstr>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Data Science – Mini Project</dc:title>
  <dc:creator>Ash Begen</dc:creator>
  <cp:lastModifiedBy>Ash Begen</cp:lastModifiedBy>
  <cp:revision>1</cp:revision>
  <dcterms:created xsi:type="dcterms:W3CDTF">2021-01-10T18:50:56Z</dcterms:created>
  <dcterms:modified xsi:type="dcterms:W3CDTF">2021-01-11T09:21:21Z</dcterms:modified>
</cp:coreProperties>
</file>