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Титул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870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Ясность</vt:lpstr>
      <vt:lpstr>Титул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</dc:title>
  <dc:creator>Sergey</dc:creator>
  <cp:lastModifiedBy>Sergey</cp:lastModifiedBy>
  <cp:revision>1</cp:revision>
  <dcterms:created xsi:type="dcterms:W3CDTF">2018-05-06T20:41:50Z</dcterms:created>
  <dcterms:modified xsi:type="dcterms:W3CDTF">2018-05-06T20:48:18Z</dcterms:modified>
</cp:coreProperties>
</file>