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235C-D01D-4471-B31B-71D184FF8EFE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533-3710-45A0-81B4-18A2F7CA08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23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533-3710-45A0-81B4-18A2F7CA088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39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0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79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92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64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8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7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13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4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1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4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814D-BCEB-43A0-A0FA-EF224B7B61F2}" type="datetimeFigureOut">
              <a:rPr lang="pt-BR" smtClean="0"/>
              <a:t>06/10/2015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3924-563E-47AC-BF2C-588790E732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19522" y="3414975"/>
            <a:ext cx="172819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1, Lia, 20/01/1994, Rua do Enfermeiro nº 55 Planalto, (034)9944-3377, lialanches , 123456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12710" y="5181013"/>
            <a:ext cx="172819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2, Tito, 22/05/1992, Rua Anbros nº 44 Tibery, (034)3377-8822, titolanches , 123456</a:t>
            </a: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75787" y="3676984"/>
            <a:ext cx="1342015" cy="77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1, 08/09/2015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828057" y="5468260"/>
            <a:ext cx="13486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2, 27/08/2015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39379" y="3318831"/>
            <a:ext cx="59425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1, 2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79269" y="521710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24376" y="2661653"/>
            <a:ext cx="2426048" cy="167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1, X Tudo, R$ 15,00, (Pão, Hambúrguer, Ovo, Bacon, Presunto, Mozarela, Salsicha, Queijo, Alface, Tomate, Maionese temperada)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24376" y="4603024"/>
            <a:ext cx="2426048" cy="86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2, Cachorro Quente , R$ 7,00, (Pão, salsicha, Molho,  Milho, Batata Palha)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6624376" y="6024004"/>
            <a:ext cx="2448790" cy="68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3, Suco Laranja, R$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,00, (Del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alle “caixinha”)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679269" y="618834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r>
              <a:rPr lang="pt-BR" dirty="0" smtClean="0"/>
              <a:t>, 2</a:t>
            </a:r>
            <a:endParaRPr lang="pt-BR" dirty="0"/>
          </a:p>
        </p:txBody>
      </p:sp>
      <p:cxnSp>
        <p:nvCxnSpPr>
          <p:cNvPr id="12" name="Conector reto 11"/>
          <p:cNvCxnSpPr>
            <a:stCxn id="2" idx="3"/>
            <a:endCxn id="4" idx="1"/>
          </p:cNvCxnSpPr>
          <p:nvPr/>
        </p:nvCxnSpPr>
        <p:spPr>
          <a:xfrm>
            <a:off x="3047714" y="4063047"/>
            <a:ext cx="8280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3" idx="3"/>
            <a:endCxn id="5" idx="1"/>
          </p:cNvCxnSpPr>
          <p:nvPr/>
        </p:nvCxnSpPr>
        <p:spPr>
          <a:xfrm flipV="1">
            <a:off x="3040902" y="5828300"/>
            <a:ext cx="787155" cy="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6" idx="1"/>
          </p:cNvCxnSpPr>
          <p:nvPr/>
        </p:nvCxnSpPr>
        <p:spPr>
          <a:xfrm flipV="1">
            <a:off x="5217802" y="3498851"/>
            <a:ext cx="421577" cy="56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8" idx="1"/>
          </p:cNvCxnSpPr>
          <p:nvPr/>
        </p:nvCxnSpPr>
        <p:spPr>
          <a:xfrm>
            <a:off x="6233634" y="3498851"/>
            <a:ext cx="390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1" idx="3"/>
            <a:endCxn id="10" idx="1"/>
          </p:cNvCxnSpPr>
          <p:nvPr/>
        </p:nvCxnSpPr>
        <p:spPr>
          <a:xfrm>
            <a:off x="6255333" y="6368360"/>
            <a:ext cx="3690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5" idx="3"/>
            <a:endCxn id="7" idx="1"/>
          </p:cNvCxnSpPr>
          <p:nvPr/>
        </p:nvCxnSpPr>
        <p:spPr>
          <a:xfrm flipV="1">
            <a:off x="5176677" y="5397122"/>
            <a:ext cx="502592" cy="43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1"/>
            <a:endCxn id="5" idx="3"/>
          </p:cNvCxnSpPr>
          <p:nvPr/>
        </p:nvCxnSpPr>
        <p:spPr>
          <a:xfrm flipH="1" flipV="1">
            <a:off x="5176677" y="5828300"/>
            <a:ext cx="50259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9" idx="1"/>
            <a:endCxn id="7" idx="3"/>
          </p:cNvCxnSpPr>
          <p:nvPr/>
        </p:nvCxnSpPr>
        <p:spPr>
          <a:xfrm flipH="1">
            <a:off x="6255333" y="5036035"/>
            <a:ext cx="369043" cy="36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639380" y="4343392"/>
            <a:ext cx="594255" cy="414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1</a:t>
            </a:r>
            <a:endParaRPr lang="pt-BR" dirty="0"/>
          </a:p>
        </p:txBody>
      </p:sp>
      <p:cxnSp>
        <p:nvCxnSpPr>
          <p:cNvPr id="21" name="Conector reto 20"/>
          <p:cNvCxnSpPr>
            <a:stCxn id="20" idx="3"/>
            <a:endCxn id="9" idx="1"/>
          </p:cNvCxnSpPr>
          <p:nvPr/>
        </p:nvCxnSpPr>
        <p:spPr>
          <a:xfrm>
            <a:off x="6233635" y="4550598"/>
            <a:ext cx="390741" cy="48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0" idx="1"/>
            <a:endCxn id="4" idx="3"/>
          </p:cNvCxnSpPr>
          <p:nvPr/>
        </p:nvCxnSpPr>
        <p:spPr>
          <a:xfrm flipH="1" flipV="1">
            <a:off x="5217802" y="4063048"/>
            <a:ext cx="421578" cy="48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1500754" y="1988840"/>
            <a:ext cx="170439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3, 10/10/2015, 30 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633912" y="1930775"/>
            <a:ext cx="33978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Suco de Caixinha, Unidade, R$ 2,00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506078" y="1436079"/>
            <a:ext cx="170439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2, 10/09/2015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633912" y="1354711"/>
            <a:ext cx="326559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Mozarela, Quilograma, R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20.00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1506077" y="836712"/>
            <a:ext cx="170439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04/08/2015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633912" y="778647"/>
            <a:ext cx="32893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1, Presunto, Quilograma, R$ 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25.00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ector reto 51"/>
          <p:cNvCxnSpPr>
            <a:stCxn id="57" idx="3"/>
            <a:endCxn id="44" idx="1"/>
          </p:cNvCxnSpPr>
          <p:nvPr/>
        </p:nvCxnSpPr>
        <p:spPr>
          <a:xfrm flipV="1">
            <a:off x="4781335" y="2146799"/>
            <a:ext cx="852577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53" idx="3"/>
            <a:endCxn id="50" idx="1"/>
          </p:cNvCxnSpPr>
          <p:nvPr/>
        </p:nvCxnSpPr>
        <p:spPr>
          <a:xfrm>
            <a:off x="4745205" y="600226"/>
            <a:ext cx="888707" cy="39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49" idx="1"/>
          </p:cNvCxnSpPr>
          <p:nvPr/>
        </p:nvCxnSpPr>
        <p:spPr>
          <a:xfrm flipH="1">
            <a:off x="611560" y="1016732"/>
            <a:ext cx="894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611560" y="1016732"/>
            <a:ext cx="0" cy="481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/>
          <p:cNvCxnSpPr>
            <a:endCxn id="3" idx="1"/>
          </p:cNvCxnSpPr>
          <p:nvPr/>
        </p:nvCxnSpPr>
        <p:spPr>
          <a:xfrm>
            <a:off x="611560" y="5829085"/>
            <a:ext cx="701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45" idx="1"/>
          </p:cNvCxnSpPr>
          <p:nvPr/>
        </p:nvCxnSpPr>
        <p:spPr>
          <a:xfrm flipH="1">
            <a:off x="962135" y="1616099"/>
            <a:ext cx="543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962135" y="1616099"/>
            <a:ext cx="0" cy="244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2" idx="1"/>
          </p:cNvCxnSpPr>
          <p:nvPr/>
        </p:nvCxnSpPr>
        <p:spPr>
          <a:xfrm flipV="1">
            <a:off x="962135" y="4063047"/>
            <a:ext cx="3573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42" idx="1"/>
          </p:cNvCxnSpPr>
          <p:nvPr/>
        </p:nvCxnSpPr>
        <p:spPr>
          <a:xfrm flipH="1">
            <a:off x="1140828" y="2168860"/>
            <a:ext cx="359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1140828" y="2168860"/>
            <a:ext cx="0" cy="151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1140828" y="3676984"/>
            <a:ext cx="179963" cy="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4" idx="1"/>
            <a:endCxn id="55" idx="3"/>
          </p:cNvCxnSpPr>
          <p:nvPr/>
        </p:nvCxnSpPr>
        <p:spPr>
          <a:xfrm flipH="1" flipV="1">
            <a:off x="4750856" y="1708819"/>
            <a:ext cx="883056" cy="43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46" idx="1"/>
            <a:endCxn id="54" idx="3"/>
          </p:cNvCxnSpPr>
          <p:nvPr/>
        </p:nvCxnSpPr>
        <p:spPr>
          <a:xfrm flipH="1" flipV="1">
            <a:off x="4730163" y="1154193"/>
            <a:ext cx="903749" cy="41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3791927" y="420206"/>
            <a:ext cx="95327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776885" y="974173"/>
            <a:ext cx="95327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2, 0.5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797578" y="1528799"/>
            <a:ext cx="95327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3, 10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3828057" y="2146799"/>
            <a:ext cx="95327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4, 30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ector reto 40"/>
          <p:cNvCxnSpPr>
            <a:stCxn id="49" idx="3"/>
            <a:endCxn id="53" idx="1"/>
          </p:cNvCxnSpPr>
          <p:nvPr/>
        </p:nvCxnSpPr>
        <p:spPr>
          <a:xfrm flipV="1">
            <a:off x="3210474" y="600226"/>
            <a:ext cx="581453" cy="41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49" idx="3"/>
            <a:endCxn id="54" idx="1"/>
          </p:cNvCxnSpPr>
          <p:nvPr/>
        </p:nvCxnSpPr>
        <p:spPr>
          <a:xfrm>
            <a:off x="3210474" y="1016732"/>
            <a:ext cx="566411" cy="13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45" idx="3"/>
            <a:endCxn id="55" idx="1"/>
          </p:cNvCxnSpPr>
          <p:nvPr/>
        </p:nvCxnSpPr>
        <p:spPr>
          <a:xfrm>
            <a:off x="3210475" y="1616099"/>
            <a:ext cx="587103" cy="9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42" idx="3"/>
            <a:endCxn id="57" idx="1"/>
          </p:cNvCxnSpPr>
          <p:nvPr/>
        </p:nvCxnSpPr>
        <p:spPr>
          <a:xfrm>
            <a:off x="3205151" y="2168860"/>
            <a:ext cx="622906" cy="15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9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181</Words>
  <Application>Microsoft Office PowerPoint</Application>
  <PresentationFormat>Apresentação na tela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Lityeh</dc:creator>
  <cp:lastModifiedBy>Lityeh</cp:lastModifiedBy>
  <cp:revision>30</cp:revision>
  <dcterms:created xsi:type="dcterms:W3CDTF">2015-09-08T03:28:30Z</dcterms:created>
  <dcterms:modified xsi:type="dcterms:W3CDTF">2015-10-06T23:32:01Z</dcterms:modified>
</cp:coreProperties>
</file>