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ƪııtζყ ÊƪεiNε ♪ ÇαΓßαjαƪ" userId="a2154eb7e0f89c71" providerId="LiveId" clId="{4C601292-4F8F-45DA-A758-4FFAB7843286}"/>
    <pc:docChg chg="modSld">
      <pc:chgData name="ƪııtζყ ÊƪεiNε ♪ ÇαΓßαjαƪ" userId="a2154eb7e0f89c71" providerId="LiveId" clId="{4C601292-4F8F-45DA-A758-4FFAB7843286}" dt="2023-05-28T09:09:03.604" v="30" actId="20577"/>
      <pc:docMkLst>
        <pc:docMk/>
      </pc:docMkLst>
      <pc:sldChg chg="addSp delSp modSp mod">
        <pc:chgData name="ƪııtζყ ÊƪεiNε ♪ ÇαΓßαjαƪ" userId="a2154eb7e0f89c71" providerId="LiveId" clId="{4C601292-4F8F-45DA-A758-4FFAB7843286}" dt="2023-05-28T09:09:03.604" v="30" actId="20577"/>
        <pc:sldMkLst>
          <pc:docMk/>
          <pc:sldMk cId="2033020618" sldId="258"/>
        </pc:sldMkLst>
        <pc:spChg chg="mod">
          <ac:chgData name="ƪııtζყ ÊƪεiNε ♪ ÇαΓßαjαƪ" userId="a2154eb7e0f89c71" providerId="LiveId" clId="{4C601292-4F8F-45DA-A758-4FFAB7843286}" dt="2023-05-28T09:09:03.604" v="30" actId="20577"/>
          <ac:spMkLst>
            <pc:docMk/>
            <pc:sldMk cId="2033020618" sldId="258"/>
            <ac:spMk id="2" creationId="{A954883A-23E2-0119-F1B6-BAEDCE8FB9DA}"/>
          </ac:spMkLst>
        </pc:spChg>
        <pc:spChg chg="del">
          <ac:chgData name="ƪııtζყ ÊƪεiNε ♪ ÇαΓßαjαƪ" userId="a2154eb7e0f89c71" providerId="LiveId" clId="{4C601292-4F8F-45DA-A758-4FFAB7843286}" dt="2023-05-28T09:08:44.807" v="0" actId="22"/>
          <ac:spMkLst>
            <pc:docMk/>
            <pc:sldMk cId="2033020618" sldId="258"/>
            <ac:spMk id="3" creationId="{2CCAE751-27A0-0353-8929-0E7BEA38BF34}"/>
          </ac:spMkLst>
        </pc:spChg>
        <pc:picChg chg="add mod ord">
          <ac:chgData name="ƪııtζყ ÊƪεiNε ♪ ÇαΓßαjαƪ" userId="a2154eb7e0f89c71" providerId="LiveId" clId="{4C601292-4F8F-45DA-A758-4FFAB7843286}" dt="2023-05-28T09:08:53.009" v="3" actId="1076"/>
          <ac:picMkLst>
            <pc:docMk/>
            <pc:sldMk cId="2033020618" sldId="258"/>
            <ac:picMk id="5" creationId="{F5AB9272-D931-9354-AC69-2AE35642F4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A3353C-D736-4D74-929F-D6ABF537FAF2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B1BADD-6392-4A01-9BEC-D9E92B29ED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02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BD85-3089-DCA7-1DF6-1155EF9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experience using Git and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5636-7F8E-1998-5F7A-65C7C0BC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Understanding the basis of git and GitHub workflow, I discovered my work was more organized, easy to manage and I can easily keep track of my files and progress through the projects I will be developing. It took me some time to understand them, some repetitive tasks, but come to think of it, nothing good comes easy. I had to familiarize with some terms like ‘push’, ‘commit’, ‘add’ and ‘clone’ Now, I can work alone and collaborate effectively with my capstone group using git without any issues. There are concepts that I still need some clarification like branching and the branch-naming conventions.  But it will be a work in progress that will be happening soon enough to be ready to support my group classmates in an effective way with our Capstone Project. And this is a tool that I will be using for other works and projects besides this one.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883A-23E2-0119-F1B6-BAEDCE8F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</a:t>
            </a:r>
            <a:r>
              <a:rPr lang="en-US"/>
              <a:t>network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B9272-D931-9354-AC69-2AE35642F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192" y="1946196"/>
            <a:ext cx="10321561" cy="4585568"/>
          </a:xfrm>
        </p:spPr>
      </p:pic>
    </p:spTree>
    <p:extLst>
      <p:ext uri="{BB962C8B-B14F-4D97-AF65-F5344CB8AC3E}">
        <p14:creationId xmlns:p14="http://schemas.microsoft.com/office/powerpoint/2010/main" val="20330206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</TotalTime>
  <Words>182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MT</vt:lpstr>
      <vt:lpstr>source-serif-pro</vt:lpstr>
      <vt:lpstr>Wingdings 2</vt:lpstr>
      <vt:lpstr>Dividend</vt:lpstr>
      <vt:lpstr>My experience using Git and GitHub</vt:lpstr>
      <vt:lpstr>Screenshot of network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experience using Git and GitHub</dc:title>
  <dc:creator>ƪııtζყ ÊƪεiNε ♪ ÇαΓßαjαƪ</dc:creator>
  <cp:lastModifiedBy>ƪııtζყ ÊƪεiNε ♪ ÇαΓßαjαƪ</cp:lastModifiedBy>
  <cp:revision>1</cp:revision>
  <dcterms:created xsi:type="dcterms:W3CDTF">2023-05-28T08:48:01Z</dcterms:created>
  <dcterms:modified xsi:type="dcterms:W3CDTF">2023-05-28T09:09:06Z</dcterms:modified>
</cp:coreProperties>
</file>