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9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ƪııtζყ ÊƪεiNε ♪ ÇαΓßαjαƪ" userId="a2154eb7e0f89c71" providerId="LiveId" clId="{58DDE628-A02E-4C59-921B-C8E81E2A2F2A}"/>
    <pc:docChg chg="modSld">
      <pc:chgData name="ƪııtζყ ÊƪεiNε ♪ ÇαΓßαjαƪ" userId="a2154eb7e0f89c71" providerId="LiveId" clId="{58DDE628-A02E-4C59-921B-C8E81E2A2F2A}" dt="2022-10-02T23:54:44.715" v="5" actId="20577"/>
      <pc:docMkLst>
        <pc:docMk/>
      </pc:docMkLst>
      <pc:sldChg chg="modSp mod">
        <pc:chgData name="ƪııtζყ ÊƪεiNε ♪ ÇαΓßαjαƪ" userId="a2154eb7e0f89c71" providerId="LiveId" clId="{58DDE628-A02E-4C59-921B-C8E81E2A2F2A}" dt="2022-10-02T23:54:44.715" v="5" actId="20577"/>
        <pc:sldMkLst>
          <pc:docMk/>
          <pc:sldMk cId="2831521638" sldId="257"/>
        </pc:sldMkLst>
        <pc:spChg chg="mod">
          <ac:chgData name="ƪııtζყ ÊƪεiNε ♪ ÇαΓßαjαƪ" userId="a2154eb7e0f89c71" providerId="LiveId" clId="{58DDE628-A02E-4C59-921B-C8E81E2A2F2A}" dt="2022-10-02T23:54:44.715" v="5" actId="20577"/>
          <ac:spMkLst>
            <pc:docMk/>
            <pc:sldMk cId="2831521638" sldId="257"/>
            <ac:spMk id="3" creationId="{698FA956-9328-8C08-CD3F-7A4F5931A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FF5-5D59-3314-0D28-FB9910FCC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90755-5B5E-A751-30F2-11C4AF32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5CF6-8DAB-011B-ECF9-7AF6C954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DA57-CCA8-05B3-8F86-BE975746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5928-9FC4-D524-48C1-6D45E871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B2B2-7EDA-7CB1-0448-E1D8BA9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B83D7-42BC-1912-27DC-457137BD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B358-5583-3FD4-AFDE-A8ED05A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721-1F1E-E9C1-12B9-21D6178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7793-E98E-509E-2EE4-8F9296DC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1D235-9B75-66F6-80B2-EF667E38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2502-E6B8-C9F8-2074-5C41E101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D832-66D8-BE3B-4C51-030E0C1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D76B-776A-38BB-61DB-56DBF6D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BDC6-DF4E-D455-F8F7-EF27E712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85F7-9D12-4810-CA69-6696D56F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FF2D-A02A-0584-C19F-76C2506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9658-095F-B40F-1A1D-A4DA9A0F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81E9-DBDE-25CE-6844-10AB4E7A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AA5A-F9F9-F663-7154-AE252F37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4243-EECF-A2B5-DB52-C261888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9E37-6F32-0E97-5441-47A8D95D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9E24-F754-A715-8FF3-96D994DA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703E-FA82-1C10-86C1-19CDE664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8085-BA63-A9E8-BEFA-E4CA96FB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2803-2396-A582-B317-6E7FEB01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BC7D-7537-CA8E-DBFC-00B5DAA61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E340-24CF-C313-A1EF-3A1F36EB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1B38-429E-DF24-6121-A50C3CD0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7F791-0A4E-489D-D246-2D7CC37A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8EA3-4265-F303-75CF-FFD0512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D0E-4155-F46E-77A1-D72D3796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1E1B-1461-6576-6A15-70DE6F62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ACF7-60D2-F158-7D53-331A085F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EE861-D859-B981-876F-3CC742987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AD902-9FD0-0D39-84A4-2B35D8456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F5F71-FC7F-5EDC-80E9-E2A3F185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E4B3E-7052-A5F2-09FE-BEA3A4E7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4A5AF-9ED8-EE9D-9B0E-59CAE83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7FF-32F6-F2F9-D2A9-A32E3881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ADC9D-B5B9-4F86-A668-58D792E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0C908-65D6-BCDD-A0D1-0B637568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D21BC-AEBE-D09B-D399-E962C9D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5C322-808D-25D6-EC56-BC28DC62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4209A-29A4-7ADA-52CA-77E72195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8AAA5-C699-0B87-D224-7C8587B8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75D-7440-A054-209B-9551F739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14DE-C925-E610-F239-B487505D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D568-1F0F-91A9-9384-BEE14F7B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05D3-CFE8-7D48-DF18-28699A18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D6A-3936-6E3E-2748-D42726CB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E6F2-46BD-9124-82DF-477471C2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FC9-D0E9-4C38-B3BC-5071DBD7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2112-7F2F-4A83-CC9F-112A2FDD5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9A46-85FE-44CE-00DD-D2EED810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D678-D3F6-7F5D-6437-01C23E4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8BF4-744B-5633-8925-B255FD1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08C1-D38B-B8B5-44D6-0A454D3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AAD8C-7109-F6A7-0640-079075EA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6DE5-A01C-ECAB-B7D2-6C27EA3E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2FC1-BC3E-32A7-4FB9-1229E2817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BE3F-CF77-4019-AE7C-6C5CE5BDAA8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54A2-3BFD-DD95-ED61-87AA248E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E6AD-CFE8-EB7F-5ECF-98D727C2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DB9-1372-4DCB-B71A-00DBA3066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A956-9328-8C08-CD3F-7A4F5931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457200" algn="l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Litzy Carbajal</a:t>
            </a:r>
          </a:p>
          <a:p>
            <a:pPr indent="0" algn="ctr">
              <a:buNone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10/2/22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algn="ctr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1427746</a:t>
            </a:r>
          </a:p>
          <a:p>
            <a:pPr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6420 Data Theory &amp; Design</a:t>
            </a:r>
          </a:p>
          <a:p>
            <a:pPr indent="0" algn="ctr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Assignment-2 Logical Modeling</a:t>
            </a:r>
          </a:p>
          <a:p>
            <a:pPr indent="0" algn="ctr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 pages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33F880-AC4B-C726-F29A-C4F8B8EF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845355"/>
              </p:ext>
            </p:extLst>
          </p:nvPr>
        </p:nvGraphicFramePr>
        <p:xfrm>
          <a:off x="838200" y="437683"/>
          <a:ext cx="8412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296186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0480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65720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8324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Release_Year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Director_Name</a:t>
                      </a:r>
                      <a:r>
                        <a:rPr lang="en-US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32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00BFE0-9481-407E-E221-E5156F98F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62809"/>
              </p:ext>
            </p:extLst>
          </p:nvPr>
        </p:nvGraphicFramePr>
        <p:xfrm>
          <a:off x="838200" y="1528996"/>
          <a:ext cx="9677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3029618601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460480825"/>
                    </a:ext>
                  </a:extLst>
                </a:gridCol>
                <a:gridCol w="1254806">
                  <a:extLst>
                    <a:ext uri="{9D8B030D-6E8A-4147-A177-3AD203B41FA5}">
                      <a16:colId xmlns:a16="http://schemas.microsoft.com/office/drawing/2014/main" val="1446572096"/>
                    </a:ext>
                  </a:extLst>
                </a:gridCol>
                <a:gridCol w="960023">
                  <a:extLst>
                    <a:ext uri="{9D8B030D-6E8A-4147-A177-3AD203B41FA5}">
                      <a16:colId xmlns:a16="http://schemas.microsoft.com/office/drawing/2014/main" val="3283247679"/>
                    </a:ext>
                  </a:extLst>
                </a:gridCol>
                <a:gridCol w="847078">
                  <a:extLst>
                    <a:ext uri="{9D8B030D-6E8A-4147-A177-3AD203B41FA5}">
                      <a16:colId xmlns:a16="http://schemas.microsoft.com/office/drawing/2014/main" val="3456896578"/>
                    </a:ext>
                  </a:extLst>
                </a:gridCol>
                <a:gridCol w="2744533">
                  <a:extLst>
                    <a:ext uri="{9D8B030D-6E8A-4147-A177-3AD203B41FA5}">
                      <a16:colId xmlns:a16="http://schemas.microsoft.com/office/drawing/2014/main" val="174699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First_Name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Middle_Name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Last_Name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3208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BD8FDB3-7483-0F59-EF19-786A30454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345351"/>
              </p:ext>
            </p:extLst>
          </p:nvPr>
        </p:nvGraphicFramePr>
        <p:xfrm>
          <a:off x="838200" y="2687320"/>
          <a:ext cx="6309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296186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0480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657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Director_Name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DOB_d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320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192BC8E-776D-EDAE-3647-D1CB0ACAD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266120"/>
              </p:ext>
            </p:extLst>
          </p:nvPr>
        </p:nvGraphicFramePr>
        <p:xfrm>
          <a:off x="838200" y="3653290"/>
          <a:ext cx="6309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296186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0480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657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Copy_number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3208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3506E2F-66A3-1E26-5B0B-05222726A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050755"/>
              </p:ext>
            </p:extLst>
          </p:nvPr>
        </p:nvGraphicFramePr>
        <p:xfrm>
          <a:off x="838200" y="4737266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296186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604808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65720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32476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68965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4459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Title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Release_Year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Ed.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3DBF515A2AD4789EB93ACDE29D1EE" ma:contentTypeVersion="0" ma:contentTypeDescription="Create a new document." ma:contentTypeScope="" ma:versionID="6d38c40640c331fdc00560f31f2c24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49b2ca8634d79c5c8c7640a92b782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713569-9D8B-4A7E-A0A0-8F164AD3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4EE712-C722-4F34-A28E-9F9DBC8D99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7A008-98B1-4689-B2CD-6C0AB392C61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83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ƪııtζყ ÊƪεiNε ♪ ÇαΓßαjαƪ</dc:creator>
  <cp:lastModifiedBy>ƪııtζყ ÊƪεiNε ♪ ÇαΓßαjαƪ</cp:lastModifiedBy>
  <cp:revision>2</cp:revision>
  <dcterms:created xsi:type="dcterms:W3CDTF">2022-10-01T04:59:57Z</dcterms:created>
  <dcterms:modified xsi:type="dcterms:W3CDTF">2022-10-02T23:54:47Z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0x0101002533DBF515A2AD4789EB93ACDE29D1EE</vt:lpwstr>
  </property>
</Properties>
</file>