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9" r:id="rId10"/>
    <p:sldId id="265" r:id="rId11"/>
    <p:sldId id="270" r:id="rId12"/>
    <p:sldId id="271" r:id="rId13"/>
    <p:sldId id="272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43C04-4954-4E7E-9CEE-61804737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D0C179-B157-4BB4-A890-993FAB64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F888B-BCDD-4F93-8675-06214FF8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160D0-6CFA-4C5D-808C-3BD2C66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6B23E-E917-4ACA-AF01-2634F901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5F5C-6486-4320-B469-167B95E0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4BE776-B2C5-4F5F-A39D-22CDE13B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FC21E-636E-4164-B4A1-683F6DC5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7BD85-CD70-41D3-97E7-1EC74219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A55C53-BD86-4A33-8284-CF106E17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1119F0-37A3-44E0-9016-D87891D38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DBE4F9-A2C6-446E-BF9B-0991DD82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1D97A8-8B68-4452-A741-CABA4E15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B1CB9-06A2-499B-AA21-84A6E6C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2E424-C866-4B38-ABBF-777A6AA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01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A2E4D-8430-492F-91AC-AF119EF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8C5FC-5AF1-4E2D-9B74-2A08A203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BDD41-619D-4130-9338-2F40FD5D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F6B2B-2731-45EC-9C91-5BC9274E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4BD6EF-B5D4-4153-9B56-4340787F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536F-7488-4241-8DE7-79EE3BA0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C5641-71A2-4267-B7C8-47C4D3BC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DFB3F0-78AA-4EE0-B6AC-41BF4E1D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9C44B-4E5A-47E3-84DD-172962A2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A2700-027C-4F4C-BF25-8F53DBA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6AA0D-DB07-4CBE-8DCA-39A1CAC1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B559F-8BDE-4146-A074-4E21B585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5D1DBB-565C-4E12-B705-15F119A3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7F97D-7D1E-43C7-94DC-A724A552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141A4-5A41-4D59-A92A-46D806B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9037B-4761-4D06-A64E-C895AD00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C1DF1-A393-433E-9740-3408859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6AF056-1500-4414-A542-220E71DC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46BCFC-09C6-4630-8C35-9BC1143F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79129C-872C-48BF-8BC4-D1E39559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D4BF61-0983-4D80-AF27-4F31756DA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602C49-A100-4E9F-83DE-87DF9D0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5208F6-1BFE-4E6A-B248-CA3720D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CE0A5-94B4-4551-A320-D06FE094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05838-639C-4D96-AA10-9D8C51E5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C87A02-1770-4A4A-8D01-C4645642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57BEF6-1BFC-4EAD-AE28-4D273D02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9F0D8-CC80-4E48-B702-836CAE7A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285EBC-9B29-42F1-944C-7043E93B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A0A3F8-CC1F-480E-A9BB-FE36DABD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ECD8C-273B-4C41-B68A-A0CCF04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0A75-E6F5-46E5-A83E-D797BF94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FF4F-CEA8-4469-BF8F-E09944FE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9AA485-A640-4400-BC89-71FE477E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2E1E86-87E5-4F54-932A-414F2A3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3B9561-003C-4E75-882F-A06242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224E3B-B3F8-47D6-B2E0-FE7B5A4F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767E9-694D-4705-95CA-918F3088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688542-52BB-4CC0-81A8-F108C034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A2CA4B-7223-476C-B8EB-93733921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BBF2C3-6E95-4416-A361-D8A5CA8E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F6A41A-812B-4432-8C43-DEBED97D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A8CD2-DB4A-458A-9844-E55849B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0B4DAA-6F32-4ECF-85BE-CCE76FE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82D2D-903D-41E1-8BD3-04F62322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E871C-580D-4DA5-B3CF-78FB2D24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DAB0-F6A4-4522-8C0F-220D2BD6DD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A935C1-2CAD-4A58-9354-4DDB91933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1BEBFA-210F-4A30-96CE-0DDCBA5A6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題目發想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1929606"/>
            <a:ext cx="9144000" cy="3742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簡易購物網站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之前用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Laravel(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xampp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和原生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寫過簡易購物網站，所以這次想要用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嘗試看看，此次簡易的購物網站包括商品的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CRUD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操作和管理員帳號的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CRUD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AJAX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225349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825262" y="1477707"/>
            <a:ext cx="654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編輯商品和刪除已存在的帳號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E63FCB-7CF0-4E7F-B541-2F5C9426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355"/>
            <a:ext cx="12192000" cy="20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737338" y="1521669"/>
            <a:ext cx="67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新增帳號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359E59-9D1C-4B7F-96FE-8DC5B377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97" y="2428880"/>
            <a:ext cx="10584880" cy="2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737338" y="1521669"/>
            <a:ext cx="67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footer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A8D54-1D2F-4334-84CD-684376B2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2" y="2522777"/>
            <a:ext cx="11314549" cy="24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737338" y="1521669"/>
            <a:ext cx="67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登出後台按鈕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55DE9-7578-45BF-A221-78155D02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80578"/>
            <a:ext cx="12192000" cy="15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E.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自我評估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1929606"/>
            <a:ext cx="9144000" cy="3398531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時間問題所以沒有加上顧客的帳號管理系統，只有後台的帳號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商品和帳號的後台操作也許有更美觀的介面，這次是全部放在後台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再添加分頁等等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3.DB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中有不少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view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是純粹和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有點冗長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，之後可以用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Django REST framework (DRF)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來簡化和資料庫交互的程式碼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最好是用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來處理，避免寫全域的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，像是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h1,h2,h3{....}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，這樣在調整個別元素時不會影響到其他頁面的元素</a:t>
            </a:r>
          </a:p>
        </p:txBody>
      </p:sp>
    </p:spTree>
    <p:extLst>
      <p:ext uri="{BB962C8B-B14F-4D97-AF65-F5344CB8AC3E}">
        <p14:creationId xmlns:p14="http://schemas.microsoft.com/office/powerpoint/2010/main" val="17507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功能說明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47" y="1624227"/>
            <a:ext cx="9144000" cy="324027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網站上方有導覽列，分別為首頁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所有商品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管理員登入，按下按鈕會到相對應的頁面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所有商品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列出所有商品及其資訊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介紹、名稱、價格、數量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列出顧客已經選購的商品，可以結帳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會減少商品庫存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和清空購物車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後台登入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管理員可以登入後台修改商品、帳號、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footer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1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C.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實作技術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161" y="1015206"/>
            <a:ext cx="10723685" cy="525370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框架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Django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Python</a:t>
            </a:r>
          </a:p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admin   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acc_name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(unique),password,</a:t>
            </a: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 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introduction,product_name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(unique),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product_quantity,product_price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footer  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about_us,contact_us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其他概念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1.html(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網頁架構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排版、顏色等等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javascript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互動性功能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2.cookie(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購物車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後台路徑管制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利用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檢查登入狀態，如果沒登入就導到登入頁面，無法直接用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/admin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結帳功能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AJAX</a:t>
            </a:r>
          </a:p>
          <a:p>
            <a:pPr lvl="2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CSRF Token: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確保在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AJAX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請求中傳遞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CSRF token</a:t>
            </a:r>
          </a:p>
          <a:p>
            <a:pPr lvl="2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發送請求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當用戶按下結帳按鈕時，構建包含所選商品的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請求，並將其發送到後端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l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處理響應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根據後端返回的狀態顯示適當的消息。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82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378569" y="1785439"/>
            <a:ext cx="268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5D84-5446-4EAE-9606-E955CB21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4" y="2502542"/>
            <a:ext cx="7813431" cy="37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378569" y="1785439"/>
            <a:ext cx="268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所有商品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7B45EE-E1D3-4145-B414-04E7271C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3070661"/>
            <a:ext cx="7005399" cy="33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378569" y="1785439"/>
            <a:ext cx="268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934D1-777A-477E-922B-7AFA6DEE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80" y="2730248"/>
            <a:ext cx="7813431" cy="37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755173" y="1767854"/>
            <a:ext cx="268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536CB4-69E6-4635-90D2-AA288FDA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61" y="2584937"/>
            <a:ext cx="8086478" cy="38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2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737338" y="1521669"/>
            <a:ext cx="67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編輯商品和刪除已存在的商品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A1B1F-11AE-4048-9C9D-814593E7B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60"/>
          <a:stretch/>
        </p:blipFill>
        <p:spPr>
          <a:xfrm>
            <a:off x="1448624" y="2294177"/>
            <a:ext cx="9834836" cy="32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2737338" y="1521669"/>
            <a:ext cx="67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新增商品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3D3751-C063-4D43-A8E5-4761786DC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00"/>
          <a:stretch/>
        </p:blipFill>
        <p:spPr>
          <a:xfrm>
            <a:off x="1284756" y="2489982"/>
            <a:ext cx="9622487" cy="29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6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562</Words>
  <Application>Microsoft Office PowerPoint</Application>
  <PresentationFormat>寬螢幕</PresentationFormat>
  <Paragraphs>44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Helvetica Neue</vt:lpstr>
      <vt:lpstr>標楷體</vt:lpstr>
      <vt:lpstr>Arial</vt:lpstr>
      <vt:lpstr>Calibri</vt:lpstr>
      <vt:lpstr>Calibri Light</vt:lpstr>
      <vt:lpstr>Times New Roman</vt:lpstr>
      <vt:lpstr>Office 佈景主題</vt:lpstr>
      <vt:lpstr>A.題目發想</vt:lpstr>
      <vt:lpstr>B.功能說明</vt:lpstr>
      <vt:lpstr>C.實作技術</vt:lpstr>
      <vt:lpstr>D.成品功能描述</vt:lpstr>
      <vt:lpstr>D.成品功能描述</vt:lpstr>
      <vt:lpstr>D.成品功能描述</vt:lpstr>
      <vt:lpstr>D.成品功能描述</vt:lpstr>
      <vt:lpstr>D.成品功能描述</vt:lpstr>
      <vt:lpstr>D.成品功能描述</vt:lpstr>
      <vt:lpstr>D.成品功能描述</vt:lpstr>
      <vt:lpstr>D.成品功能描述</vt:lpstr>
      <vt:lpstr>D.成品功能描述</vt:lpstr>
      <vt:lpstr>D.成品功能描述</vt:lpstr>
      <vt:lpstr>E.自我評估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A.題目發想</dc:title>
  <dc:creator>劉俊吾 (111502522)</dc:creator>
  <cp:lastModifiedBy>劉俊吾 (111502522)</cp:lastModifiedBy>
  <cp:revision>30</cp:revision>
  <dcterms:created xsi:type="dcterms:W3CDTF">2024-11-01T14:28:54Z</dcterms:created>
  <dcterms:modified xsi:type="dcterms:W3CDTF">2024-11-03T14:11:10Z</dcterms:modified>
</cp:coreProperties>
</file>