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43C04-4954-4E7E-9CEE-61804737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D0C179-B157-4BB4-A890-993FAB64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F888B-BCDD-4F93-8675-06214FF8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C160D0-6CFA-4C5D-808C-3BD2C66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06B23E-E917-4ACA-AF01-2634F901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5F5C-6486-4320-B469-167B95E0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4BE776-B2C5-4F5F-A39D-22CDE13BE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FC21E-636E-4164-B4A1-683F6DC5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7BD85-CD70-41D3-97E7-1EC74219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A55C53-BD86-4A33-8284-CF106E17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1119F0-37A3-44E0-9016-D87891D38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DBE4F9-A2C6-446E-BF9B-0991DD82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1D97A8-8B68-4452-A741-CABA4E15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4B1CB9-06A2-499B-AA21-84A6E6C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2E424-C866-4B38-ABBF-777A6AAD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01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A2E4D-8430-492F-91AC-AF119EF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8C5FC-5AF1-4E2D-9B74-2A08A203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BDD41-619D-4130-9338-2F40FD5D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F6B2B-2731-45EC-9C91-5BC9274E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4BD6EF-B5D4-4153-9B56-4340787F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8536F-7488-4241-8DE7-79EE3BA0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C5641-71A2-4267-B7C8-47C4D3BC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DFB3F0-78AA-4EE0-B6AC-41BF4E1D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9C44B-4E5A-47E3-84DD-172962A2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A2700-027C-4F4C-BF25-8F53DBA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5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6AA0D-DB07-4CBE-8DCA-39A1CAC1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B559F-8BDE-4146-A074-4E21B585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5D1DBB-565C-4E12-B705-15F119A35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7F97D-7D1E-43C7-94DC-A724A552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141A4-5A41-4D59-A92A-46D806B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9037B-4761-4D06-A64E-C895AD00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C1DF1-A393-433E-9740-34088593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6AF056-1500-4414-A542-220E71DC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46BCFC-09C6-4630-8C35-9BC1143F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79129C-872C-48BF-8BC4-D1E39559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D4BF61-0983-4D80-AF27-4F31756DA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602C49-A100-4E9F-83DE-87DF9D0B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5208F6-1BFE-4E6A-B248-CA3720D8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CE0A5-94B4-4551-A320-D06FE094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05838-639C-4D96-AA10-9D8C51E5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C87A02-1770-4A4A-8D01-C4645642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57BEF6-1BFC-4EAD-AE28-4D273D02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69F0D8-CC80-4E48-B702-836CAE7A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8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285EBC-9B29-42F1-944C-7043E93B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A0A3F8-CC1F-480E-A9BB-FE36DABD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6ECD8C-273B-4C41-B68A-A0CCF04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C40A75-E6F5-46E5-A83E-D797BF94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3FF4F-CEA8-4469-BF8F-E09944FE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9AA485-A640-4400-BC89-71FE477E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2E1E86-87E5-4F54-932A-414F2A3A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3B9561-003C-4E75-882F-A06242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224E3B-B3F8-47D6-B2E0-FE7B5A4F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8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767E9-694D-4705-95CA-918F3088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688542-52BB-4CC0-81A8-F108C0341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A2CA4B-7223-476C-B8EB-93733921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BBF2C3-6E95-4416-A361-D8A5CA8E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F6A41A-812B-4432-8C43-DEBED97D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A8CD2-DB4A-458A-9844-E55849B3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0B4DAA-6F32-4ECF-85BE-CCE76FE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B82D2D-903D-41E1-8BD3-04F62322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4E871C-580D-4DA5-B3CF-78FB2D24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DAB0-F6A4-4522-8C0F-220D2BD6DDE0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A935C1-2CAD-4A58-9354-4DDB91933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1BEBFA-210F-4A30-96CE-0DDCBA5A6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78A7-FC16-46D1-9EA2-C38572E14F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encerlanz09/pharmaceutical-drugs-and-vitamins-synthetic-imag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A.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題目發想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" y="2494818"/>
            <a:ext cx="10477500" cy="42312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課堂上有用過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yolov5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練習訓練模型，因此這次我使用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yolov11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來辨識藥物，再根據辨識的結果去網站爬蟲相關的資料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查詢藥物的網站是菲律賓的政府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FDA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網站，因為台灣和美國的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FDA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查不到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dataset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https://www.kaggle.com/datasets/vencerlanz09/pharmaceutical-drugs-and-vitamins-synthetic-images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可辨識的藥物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Alaxan,Bactidol,Bioflu,Biogesic,DayZinc,Decolgen,Fishoil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algn="l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Kremil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S,Medicol,Neozep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1027B7-75D7-4CEF-86FD-120211E07500}"/>
              </a:ext>
            </a:extLst>
          </p:cNvPr>
          <p:cNvSpPr txBox="1"/>
          <p:nvPr/>
        </p:nvSpPr>
        <p:spPr>
          <a:xfrm>
            <a:off x="2482361" y="1551647"/>
            <a:ext cx="722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藥物辨識查詢系統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349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功能說明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85" y="2795953"/>
            <a:ext cx="9144000" cy="2481781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使用者可以上傳藥物的圖片或是輸入藥物的名稱，提交後就可以在資訊頁面查看藥物的資訊以及圖像辨識的結果</a:t>
            </a:r>
          </a:p>
        </p:txBody>
      </p:sp>
    </p:spTree>
    <p:extLst>
      <p:ext uri="{BB962C8B-B14F-4D97-AF65-F5344CB8AC3E}">
        <p14:creationId xmlns:p14="http://schemas.microsoft.com/office/powerpoint/2010/main" val="34621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C.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實作技術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161" y="2286000"/>
            <a:ext cx="10723685" cy="398291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yolov11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使用藥物資料集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finetune yolo11x</a:t>
            </a:r>
          </a:p>
          <a:p>
            <a:pPr algn="l">
              <a:lnSpc>
                <a:spcPct val="10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爬蟲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selenium</a:t>
            </a:r>
          </a:p>
          <a:p>
            <a:pPr algn="l">
              <a:lnSpc>
                <a:spcPct val="10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展示頁面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gradio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829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4029807" y="1621666"/>
            <a:ext cx="413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上傳藥物的圖片並送出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C90408-3912-4D4E-9903-6A01911C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7916" y="2292823"/>
            <a:ext cx="9736166" cy="430763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01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3955073" y="1927970"/>
            <a:ext cx="428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輸入藥物的名稱並送出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F76A32-0E7A-4CC5-9DED-F4FFA89F2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27" y="3149116"/>
            <a:ext cx="10429754" cy="28004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216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4302369" y="1785439"/>
            <a:ext cx="35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查看藥物的資訊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2706AC-49BE-41C1-844E-EF61D350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615" y="2821717"/>
            <a:ext cx="8911291" cy="281155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77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成品功能描述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BA695A-0075-4033-B5C5-6EF317BF52B6}"/>
              </a:ext>
            </a:extLst>
          </p:cNvPr>
          <p:cNvSpPr txBox="1"/>
          <p:nvPr/>
        </p:nvSpPr>
        <p:spPr>
          <a:xfrm>
            <a:off x="4302369" y="1785439"/>
            <a:ext cx="35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查看藥物辨識結果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2706AC-49BE-41C1-844E-EF61D350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561" y="2821717"/>
            <a:ext cx="8619399" cy="281155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679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D000-1C38-4305-A9EA-DE0302F0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843"/>
            <a:ext cx="9144000" cy="871538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Helvetica Neue"/>
              </a:rPr>
              <a:t>E.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Helvetica Neue"/>
              </a:rPr>
              <a:t>自我評估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48F7E6-DA01-4AE7-A059-0A26036BD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1929606"/>
            <a:ext cx="9144000" cy="3398531"/>
          </a:xfrm>
        </p:spPr>
        <p:txBody>
          <a:bodyPr>
            <a:normAutofit/>
          </a:bodyPr>
          <a:lstStyle/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原始的資料是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COCO JSON Annotations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的格式，所以把它轉換成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可以接受的格式花了不少時間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模型是在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kaggle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上訓練的，系統是部屬在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上，原本是想把系統部屬在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上，但是因為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在執行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yolo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方面容易因為路徑出問題，試圖解決這個問題花了不少時間也沒成功，最後轉而部屬在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linux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未來可能可以再新增一些功能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073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300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Helvetica Neue</vt:lpstr>
      <vt:lpstr>標楷體</vt:lpstr>
      <vt:lpstr>Arial</vt:lpstr>
      <vt:lpstr>Calibri</vt:lpstr>
      <vt:lpstr>Calibri Light</vt:lpstr>
      <vt:lpstr>Times New Roman</vt:lpstr>
      <vt:lpstr>Office 佈景主題</vt:lpstr>
      <vt:lpstr>A.題目發想</vt:lpstr>
      <vt:lpstr>B.功能說明</vt:lpstr>
      <vt:lpstr>C.實作技術</vt:lpstr>
      <vt:lpstr>D.成品功能描述</vt:lpstr>
      <vt:lpstr>D.成品功能描述</vt:lpstr>
      <vt:lpstr>D.成品功能描述</vt:lpstr>
      <vt:lpstr>D.成品功能描述</vt:lpstr>
      <vt:lpstr>E.自我評估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A.題目發想</dc:title>
  <dc:creator>劉俊吾 (111502522)</dc:creator>
  <cp:lastModifiedBy>劉俊吾 (111502522)</cp:lastModifiedBy>
  <cp:revision>42</cp:revision>
  <dcterms:created xsi:type="dcterms:W3CDTF">2024-11-01T14:28:54Z</dcterms:created>
  <dcterms:modified xsi:type="dcterms:W3CDTF">2024-12-21T05:23:18Z</dcterms:modified>
</cp:coreProperties>
</file>