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ipatlas.com/us/tx/san-antonio/zip-code-comparison/population-density.htm" TargetMode="External"/><Relationship Id="rId2" Type="http://schemas.openxmlformats.org/officeDocument/2006/relationships/hyperlink" Target="http://sanantonio.areaconnect.com/zip2.htm?city=San%20Antonio&amp;qs=TX&amp;searchtype=by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7DA2-D7DB-48A1-9B2A-6839FCE99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9ADC9-6AE8-49A6-90AF-8945A80F6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location for restaurant in the city of San Antonio</a:t>
            </a:r>
          </a:p>
        </p:txBody>
      </p:sp>
    </p:spTree>
    <p:extLst>
      <p:ext uri="{BB962C8B-B14F-4D97-AF65-F5344CB8AC3E}">
        <p14:creationId xmlns:p14="http://schemas.microsoft.com/office/powerpoint/2010/main" val="323518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3C1B-55BA-41B2-92A5-6173E99B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Conclusion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61B7-4C99-466D-AE83-A0AE7986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0" y="2283486"/>
            <a:ext cx="3276600" cy="3931920"/>
          </a:xfrm>
        </p:spPr>
        <p:txBody>
          <a:bodyPr>
            <a:normAutofit/>
          </a:bodyPr>
          <a:lstStyle/>
          <a:p>
            <a:r>
              <a:rPr lang="en-US" sz="2400" dirty="0"/>
              <a:t>Type of restaurant</a:t>
            </a:r>
          </a:p>
          <a:p>
            <a:r>
              <a:rPr lang="en-US" sz="2400" dirty="0"/>
              <a:t>School rating </a:t>
            </a:r>
          </a:p>
          <a:p>
            <a:r>
              <a:rPr lang="en-US" sz="2400" dirty="0"/>
              <a:t>House price</a:t>
            </a:r>
          </a:p>
          <a:p>
            <a:r>
              <a:rPr lang="en-US" sz="2400" dirty="0"/>
              <a:t>Rental price</a:t>
            </a:r>
          </a:p>
          <a:p>
            <a:r>
              <a:rPr lang="en-US" sz="2400" dirty="0"/>
              <a:t>Customer review</a:t>
            </a:r>
          </a:p>
        </p:txBody>
      </p:sp>
    </p:spTree>
    <p:extLst>
      <p:ext uri="{BB962C8B-B14F-4D97-AF65-F5344CB8AC3E}">
        <p14:creationId xmlns:p14="http://schemas.microsoft.com/office/powerpoint/2010/main" val="289238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72605-16DA-4050-8BC4-C29F4549C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2" r="40075" b="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891D1FF4-7F97-4936-9A4C-9FB71D8FB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851C5-FEB6-4443-B535-C24D451E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7781-2EBD-4E09-AEA6-5BBD6945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sz="2400" dirty="0"/>
              <a:t>Open a new restaurant in the city of San Antonio</a:t>
            </a:r>
          </a:p>
          <a:p>
            <a:r>
              <a:rPr lang="en-US" sz="2400" dirty="0"/>
              <a:t>Avoid the area with too many restaurants</a:t>
            </a:r>
          </a:p>
          <a:p>
            <a:r>
              <a:rPr lang="en-US" sz="2400" dirty="0"/>
              <a:t>The areas with plenty residents and commercial facilities</a:t>
            </a:r>
          </a:p>
        </p:txBody>
      </p:sp>
    </p:spTree>
    <p:extLst>
      <p:ext uri="{BB962C8B-B14F-4D97-AF65-F5344CB8AC3E}">
        <p14:creationId xmlns:p14="http://schemas.microsoft.com/office/powerpoint/2010/main" val="408329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7AA-723A-4261-8D5A-C113A439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1CB7-5CB8-4FCB-9012-6F43FE62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scaping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 coordinate of San Antonio counties zip code:</a:t>
            </a:r>
          </a:p>
          <a:p>
            <a:pPr marL="0" indent="0">
              <a:buNone/>
            </a:pPr>
            <a:r>
              <a:rPr lang="en-US" dirty="0"/>
              <a:t>            </a:t>
            </a:r>
            <a:r>
              <a:rPr lang="en-US" b="1" u="sng" dirty="0">
                <a:hlinkClick r:id="rId2"/>
              </a:rPr>
              <a:t>http://sanantonio.areaconnect.com/zip2.htm?city=San%20Antonio&amp;qs=TX&amp;searchtype=bycity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 population of San Antonio counties: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u="sng" dirty="0">
                <a:hlinkClick r:id="rId3"/>
              </a:rPr>
              <a:t>http://zipatlas.com/us/tx/san-antonio/zip-code-comparison/population-density.htm</a:t>
            </a:r>
            <a:endParaRPr lang="en-US" dirty="0"/>
          </a:p>
          <a:p>
            <a:r>
              <a:rPr lang="en-US" b="1" dirty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401214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BA2C-78CB-4F52-90EC-E541084F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C180-27F0-47C3-BAFA-1BE26671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visualization</a:t>
            </a:r>
          </a:p>
          <a:p>
            <a:endParaRPr lang="en-US" sz="3200" dirty="0"/>
          </a:p>
          <a:p>
            <a:r>
              <a:rPr lang="en-US" sz="3200" dirty="0"/>
              <a:t>DBSCAN clustering</a:t>
            </a:r>
          </a:p>
          <a:p>
            <a:endParaRPr lang="en-US" sz="3200" dirty="0"/>
          </a:p>
          <a:p>
            <a:r>
              <a:rPr lang="en-US" sz="3200" dirty="0"/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154476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6306EB-203B-4A48-8CDF-23DD52F03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01EC8-B630-4BF4-841D-CDE9A180C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8670-8BF9-49B4-B4E2-67A4A2DC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Population &amp; Density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ABF68-2127-4FD1-85BA-C967B1C4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dirty="0"/>
              <a:t>78205 has most of the restaurants. Riverwalk is the famous tourist attraction in San Antonio and it is located in 78205 and 78215 so the restaurants are very crowded there.</a:t>
            </a:r>
          </a:p>
          <a:p>
            <a:r>
              <a:rPr lang="en-US" dirty="0"/>
              <a:t>78227 and 78232 also have many restaurants. 78227 is along the Loop 410 and 78232 is in stone oak.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CB4F29-BA1D-4CCA-91FE-36459624C739}"/>
              </a:ext>
            </a:extLst>
          </p:cNvPr>
          <p:cNvPicPr/>
          <p:nvPr/>
        </p:nvPicPr>
        <p:blipFill rotWithShape="1">
          <a:blip r:embed="rId2"/>
          <a:srcRect l="14968" r="13361" b="1"/>
          <a:stretch/>
        </p:blipFill>
        <p:spPr>
          <a:xfrm>
            <a:off x="8386170" y="484632"/>
            <a:ext cx="3318953" cy="2790023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12AE874C-BE6C-4EAC-A81A-D9F3EE988E8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5860" r="13016" b="2"/>
          <a:stretch/>
        </p:blipFill>
        <p:spPr>
          <a:xfrm>
            <a:off x="8386170" y="3435522"/>
            <a:ext cx="3321198" cy="27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8670-8BF9-49B4-B4E2-67A4A2DC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restaurants vs Population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85F59-4ADD-47EE-91C6-4CFBB6FC6C40}"/>
              </a:ext>
            </a:extLst>
          </p:cNvPr>
          <p:cNvPicPr/>
          <p:nvPr/>
        </p:nvPicPr>
        <p:blipFill rotWithShape="1">
          <a:blip r:embed="rId2"/>
          <a:srcRect l="25431" r="19825" b="-1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ABF68-2127-4FD1-85BA-C967B1C4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dirty="0"/>
              <a:t>We calculated the ratio of restaurant number and population, and sorted the ratio values so that we can avoid the areas that are already crowded with existing restaurants.</a:t>
            </a:r>
          </a:p>
          <a:p>
            <a:r>
              <a:rPr lang="en-US" dirty="0"/>
              <a:t>We will use 0.0001 as a cutoff value for ratio, so we would exclude zip code 78205, 78215, 78236, 78208, 78234, 78226, 78204, 78227, 78225, 78232, 78259.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0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70D2-ABD5-403A-AA9D-DF968160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/>
              <a:t>DBSCAN clustering</a:t>
            </a: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D6302-5979-4E78-9A80-81C4161B13E0}"/>
              </a:ext>
            </a:extLst>
          </p:cNvPr>
          <p:cNvPicPr/>
          <p:nvPr/>
        </p:nvPicPr>
        <p:blipFill rotWithShape="1">
          <a:blip r:embed="rId2"/>
          <a:srcRect l="28070" r="17642" b="-1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4DD3-5677-41DE-A403-81C9666A6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dirty="0"/>
              <a:t>Our dataset was clustered into 3 categories: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Areas with moderate population but not so many commercial facilities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Areas with most residents and commercial facilities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Areas with low in population and density</a:t>
            </a:r>
          </a:p>
        </p:txBody>
      </p:sp>
    </p:spTree>
    <p:extLst>
      <p:ext uri="{BB962C8B-B14F-4D97-AF65-F5344CB8AC3E}">
        <p14:creationId xmlns:p14="http://schemas.microsoft.com/office/powerpoint/2010/main" val="78336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9AEE-0202-4416-BA7B-92B06E10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DE148-BCBB-45F7-AF36-DE4B678D8C4A}"/>
              </a:ext>
            </a:extLst>
          </p:cNvPr>
          <p:cNvPicPr/>
          <p:nvPr/>
        </p:nvPicPr>
        <p:blipFill rotWithShape="1">
          <a:blip r:embed="rId2"/>
          <a:srcRect l="9564" t="1" r="552" b="1"/>
          <a:stretch/>
        </p:blipFill>
        <p:spPr>
          <a:xfrm>
            <a:off x="571500" y="419292"/>
            <a:ext cx="5358908" cy="60533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D78D6-64A9-44B8-9DC6-6CA7428EE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137" y="2538919"/>
                <a:ext cx="4602152" cy="35968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𝑅𝑒𝑠𝑡𝑎𝑢𝑟𝑎𝑛𝑡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=0.488+0.377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𝑃𝑜𝑝𝑢𝑙𝑎𝑡𝑖𝑜𝑛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−0.137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𝐷𝑒𝑛𝑠𝑖𝑡𝑦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+0.897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𝐻𝑜𝑡𝑒𝑙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+0.825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𝑃𝑎𝑟𝑘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+0.508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𝐶𝑜𝑛𝑣𝑒𝑛𝑖𝑒𝑛𝑡𝑆𝑡𝑜𝑟𝑒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+0.203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𝐺𝑟𝑜𝑐𝑒𝑟𝑦𝑆𝑡𝑜𝑟𝑒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+0.181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𝐺𝑦𝑚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𝐹𝑎𝑠𝑡𝐹𝑜𝑜𝑑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D78D6-64A9-44B8-9DC6-6CA7428EE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137" y="2538919"/>
                <a:ext cx="4602152" cy="3596880"/>
              </a:xfrm>
              <a:blipFill>
                <a:blip r:embed="rId3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9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2513-A2FF-4D49-BC1A-718D71DC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324" y="727626"/>
            <a:ext cx="5033175" cy="171822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recommendation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D5409-BAFD-4A7F-8EBD-A757B4BD4B4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3460" r="22026" b="1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A65125-E429-4FFD-9C8F-FB14A65C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835" y="2924682"/>
            <a:ext cx="4602152" cy="227596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78207</a:t>
            </a:r>
            <a:r>
              <a:rPr lang="en-US" dirty="0"/>
              <a:t> and </a:t>
            </a:r>
            <a:r>
              <a:rPr lang="en-US" b="1" dirty="0"/>
              <a:t>78213 </a:t>
            </a:r>
            <a:r>
              <a:rPr lang="en-US" dirty="0"/>
              <a:t>would be the ideal place to open a new restaurant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78211, 78244, 78239 would be our second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888031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 Math</vt:lpstr>
      <vt:lpstr>Century Gothic</vt:lpstr>
      <vt:lpstr>Garamond</vt:lpstr>
      <vt:lpstr>Wingdings</vt:lpstr>
      <vt:lpstr>Savon</vt:lpstr>
      <vt:lpstr>Capstone Project</vt:lpstr>
      <vt:lpstr>Goals</vt:lpstr>
      <vt:lpstr>Data</vt:lpstr>
      <vt:lpstr>Methodology</vt:lpstr>
      <vt:lpstr>Population &amp; Density</vt:lpstr>
      <vt:lpstr>Number of restaurants vs Population</vt:lpstr>
      <vt:lpstr>DBSCAN clustering</vt:lpstr>
      <vt:lpstr>Linear regression</vt:lpstr>
      <vt:lpstr>Final recommendation</vt:lpstr>
      <vt:lpstr>Conclusion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Liu, Qianqian</dc:creator>
  <cp:lastModifiedBy>Liu, Qianqian</cp:lastModifiedBy>
  <cp:revision>5</cp:revision>
  <dcterms:created xsi:type="dcterms:W3CDTF">2019-11-15T15:57:26Z</dcterms:created>
  <dcterms:modified xsi:type="dcterms:W3CDTF">2019-11-15T15:58:40Z</dcterms:modified>
</cp:coreProperties>
</file>