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5CD89-2A22-483C-BD3E-3CB9C03B0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3B356F-1B7F-4BB8-834B-D76DD57E4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938D1-4EDA-4E11-90BE-C54AECB7D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76B0-DEA8-46D4-971A-1B8734AD8B52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4441E-2037-4C0A-A7B3-42D68426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627EC-7D48-4614-9E0B-EF82B3D4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B77F-DD01-4C42-BB5F-979CA94C4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70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2D56E-4829-4268-920E-1096C773E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1D84AC-C07F-4C8F-920E-BF4D7B5C2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0B999-E80F-4042-90E8-FE963227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76B0-DEA8-46D4-971A-1B8734AD8B52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8EF2E0-97A0-412C-AECF-8CB3FC74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B29751-98EF-46F9-8C3B-48899E76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B77F-DD01-4C42-BB5F-979CA94C4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87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760B75-FAFB-4BFC-86E7-20A4F937C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C238A2-EF0E-48C7-BE00-C0E4923C9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EC39B9-3260-4F99-ABC7-A8ACDC551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76B0-DEA8-46D4-971A-1B8734AD8B52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6AC605-7D53-4C28-9F18-B64501E3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ED5B04-5DD5-4D70-83CC-C2FE86A3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B77F-DD01-4C42-BB5F-979CA94C4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9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FADA2-590A-41F8-A130-655CDC46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26D3A-18D4-44C1-9BE2-A2AF8E1FA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73A815-CFFA-424C-8472-2B8DD075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76B0-DEA8-46D4-971A-1B8734AD8B52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D254EB-EB85-4494-B3E7-DA478286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EA0C8-CB32-408E-88F8-8F188617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B77F-DD01-4C42-BB5F-979CA94C4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55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8942C-A3BB-4076-9982-4255C5076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4D1196-88F6-4973-8EFC-57F837D29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87412-01E1-479F-812F-3C54D30F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76B0-DEA8-46D4-971A-1B8734AD8B52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63EE93-E944-4218-AA98-50E12B8B0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6585C-4677-45AD-A39F-3D1EC34F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B77F-DD01-4C42-BB5F-979CA94C4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10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0B410-D105-4514-89BB-BA7E93B8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C3F8A0-127A-409A-8EF7-004C896AF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437C90-54CD-494A-8853-184616201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22F0D4-AA60-42B1-B291-7F3C3875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76B0-DEA8-46D4-971A-1B8734AD8B52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10B73A-AE81-4EDF-8B6A-05F25204A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D9950B-06D0-47FF-9C44-C3609990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B77F-DD01-4C42-BB5F-979CA94C4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16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6446C-B3A3-4F8D-A224-EF5314AEC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6824BF-200B-4DA4-B901-5CBEC30D2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CBCFB5-C23E-44BD-A7F2-2E0DC2E1E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E0D43A-C938-4AA1-88C1-E3A9DD6F4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AE56D1-C568-45D8-9566-549F2AB8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78F9B9-8751-4BEB-9B91-6E420B08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76B0-DEA8-46D4-971A-1B8734AD8B52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F35157-359A-4E42-9A2A-8A30E57B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D4DC3A-C410-44B3-A09A-F66B4873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B77F-DD01-4C42-BB5F-979CA94C4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58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5592E-1A16-4432-81D3-40DD7E68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C28B28-A259-4379-8CFB-46519E06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76B0-DEA8-46D4-971A-1B8734AD8B52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677A1F-39DE-4500-A870-FE2A5C6AE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432B91-1C19-4B20-B507-6C1491AF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B77F-DD01-4C42-BB5F-979CA94C4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50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3B6D5A-01D5-41E2-A1D9-C0D6D03A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76B0-DEA8-46D4-971A-1B8734AD8B52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31BBAF-F749-45F2-A3F3-34D5881C3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EAD5F7-F5B4-4842-80BF-521BA51A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B77F-DD01-4C42-BB5F-979CA94C4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5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D5437-016E-4068-A3B5-FB64FF38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B65A54-E56F-4D61-9A9C-121EDF659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FF2E40-1337-48A6-BD97-ACF6E5311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5295E6-690F-4088-A9F6-2F3C70B5C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76B0-DEA8-46D4-971A-1B8734AD8B52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9667B7-E47A-4684-A05B-404191738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AEF10A-9526-477E-9B34-05367C83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B77F-DD01-4C42-BB5F-979CA94C4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34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D15A3-BA6E-4CC2-AF6E-ECE1338F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AEACD8-1001-4ADA-ABCE-0A1B3D7D3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24148C-4AC6-4354-986F-5738BC566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32D8A8-AFD5-489C-8D03-DD421F85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76B0-DEA8-46D4-971A-1B8734AD8B52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B9054C-4051-4C34-9620-068FB768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B93662-D9E5-4C65-B5AD-97FFEDEA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B77F-DD01-4C42-BB5F-979CA94C4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88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8C6E9E-128A-4C18-834B-809BB409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E535B9-0FA8-44D0-93F6-42767067B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2C6120-E947-4AB7-8AFF-555F3389EC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D76B0-DEA8-46D4-971A-1B8734AD8B52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382AAF-ADFE-4913-9E6F-633FEAE5C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95552A-018A-4D92-B6C7-AC0FB4CC9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B77F-DD01-4C42-BB5F-979CA94C4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38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启动计时器">
            <a:extLst>
              <a:ext uri="{FF2B5EF4-FFF2-40B4-BE49-F238E27FC236}">
                <a16:creationId xmlns:a16="http://schemas.microsoft.com/office/drawing/2014/main" id="{DB940B03-16CF-4811-91EF-9F70E89E6C98}"/>
              </a:ext>
            </a:extLst>
          </p:cNvPr>
          <p:cNvGrpSpPr/>
          <p:nvPr/>
        </p:nvGrpSpPr>
        <p:grpSpPr>
          <a:xfrm>
            <a:off x="4441813" y="252581"/>
            <a:ext cx="2636838" cy="799962"/>
            <a:chOff x="1332706" y="185859"/>
            <a:chExt cx="2636838" cy="799962"/>
          </a:xfrm>
        </p:grpSpPr>
        <p:sp>
          <p:nvSpPr>
            <p:cNvPr id="5" name="圆角矩形 120">
              <a:extLst>
                <a:ext uri="{FF2B5EF4-FFF2-40B4-BE49-F238E27FC236}">
                  <a16:creationId xmlns:a16="http://schemas.microsoft.com/office/drawing/2014/main" id="{ADFBE9AC-4077-4CD6-BE6D-7DCEA64CDB43}"/>
                </a:ext>
              </a:extLst>
            </p:cNvPr>
            <p:cNvSpPr/>
            <p:nvPr/>
          </p:nvSpPr>
          <p:spPr>
            <a:xfrm>
              <a:off x="1332706" y="288262"/>
              <a:ext cx="2636838" cy="697559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sz="2800" dirty="0"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圆角矩形 121">
              <a:extLst>
                <a:ext uri="{FF2B5EF4-FFF2-40B4-BE49-F238E27FC236}">
                  <a16:creationId xmlns:a16="http://schemas.microsoft.com/office/drawing/2014/main" id="{6A492F75-5F79-4A22-9164-DBCBD336E574}"/>
                </a:ext>
              </a:extLst>
            </p:cNvPr>
            <p:cNvSpPr/>
            <p:nvPr/>
          </p:nvSpPr>
          <p:spPr>
            <a:xfrm>
              <a:off x="1332706" y="185859"/>
              <a:ext cx="2636838" cy="69755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启动计时器</a:t>
              </a:r>
            </a:p>
          </p:txBody>
        </p:sp>
      </p:grpSp>
      <p:grpSp>
        <p:nvGrpSpPr>
          <p:cNvPr id="7" name="时间到">
            <a:extLst>
              <a:ext uri="{FF2B5EF4-FFF2-40B4-BE49-F238E27FC236}">
                <a16:creationId xmlns:a16="http://schemas.microsoft.com/office/drawing/2014/main" id="{2CA06436-E7C0-422F-A57A-705E54C415A8}"/>
              </a:ext>
            </a:extLst>
          </p:cNvPr>
          <p:cNvGrpSpPr/>
          <p:nvPr/>
        </p:nvGrpSpPr>
        <p:grpSpPr>
          <a:xfrm>
            <a:off x="4441813" y="252581"/>
            <a:ext cx="2636838" cy="799962"/>
            <a:chOff x="4321176" y="185859"/>
            <a:chExt cx="2636838" cy="799962"/>
          </a:xfrm>
        </p:grpSpPr>
        <p:sp>
          <p:nvSpPr>
            <p:cNvPr id="8" name="圆角矩形 123">
              <a:extLst>
                <a:ext uri="{FF2B5EF4-FFF2-40B4-BE49-F238E27FC236}">
                  <a16:creationId xmlns:a16="http://schemas.microsoft.com/office/drawing/2014/main" id="{A487D094-2E53-4F41-A9BD-1302EC6549E4}"/>
                </a:ext>
              </a:extLst>
            </p:cNvPr>
            <p:cNvSpPr/>
            <p:nvPr/>
          </p:nvSpPr>
          <p:spPr>
            <a:xfrm>
              <a:off x="4321176" y="288262"/>
              <a:ext cx="2636838" cy="697559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sz="2800" dirty="0"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" name="圆角矩形 124">
              <a:extLst>
                <a:ext uri="{FF2B5EF4-FFF2-40B4-BE49-F238E27FC236}">
                  <a16:creationId xmlns:a16="http://schemas.microsoft.com/office/drawing/2014/main" id="{A2AEA385-A383-4A3C-9CD3-420E9B36F3E5}"/>
                </a:ext>
              </a:extLst>
            </p:cNvPr>
            <p:cNvSpPr/>
            <p:nvPr/>
          </p:nvSpPr>
          <p:spPr>
            <a:xfrm>
              <a:off x="4321176" y="185859"/>
              <a:ext cx="2636838" cy="69755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时间到！</a:t>
              </a:r>
            </a:p>
          </p:txBody>
        </p:sp>
      </p:grpSp>
      <p:sp>
        <p:nvSpPr>
          <p:cNvPr id="10" name="自选图形 3">
            <a:extLst>
              <a:ext uri="{FF2B5EF4-FFF2-40B4-BE49-F238E27FC236}">
                <a16:creationId xmlns:a16="http://schemas.microsoft.com/office/drawing/2014/main" id="{95763A8C-40DA-4782-9A32-E14B616A84E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929813" y="1242109"/>
            <a:ext cx="4922838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GB" dirty="0">
              <a:latin typeface="微软雅黑" panose="020B0503020204020204" pitchFamily="34" charset="-122"/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5ACEDCF2-FE7C-4D4F-86E1-C6163B836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5701" y="1807259"/>
            <a:ext cx="136525" cy="371475"/>
          </a:xfrm>
          <a:prstGeom prst="rect">
            <a:avLst/>
          </a:prstGeom>
          <a:solidFill>
            <a:srgbClr val="9E9D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12" name="长方形 6">
            <a:extLst>
              <a:ext uri="{FF2B5EF4-FFF2-40B4-BE49-F238E27FC236}">
                <a16:creationId xmlns:a16="http://schemas.microsoft.com/office/drawing/2014/main" id="{D6D96957-5837-4DF0-B9D9-5B8EEC6B4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5701" y="1807259"/>
            <a:ext cx="1365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13" name="矩形 7">
            <a:extLst>
              <a:ext uri="{FF2B5EF4-FFF2-40B4-BE49-F238E27FC236}">
                <a16:creationId xmlns:a16="http://schemas.microsoft.com/office/drawing/2014/main" id="{B7934D97-DE57-44FF-9C8A-5EE0D7D34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5701" y="1807259"/>
            <a:ext cx="136525" cy="146050"/>
          </a:xfrm>
          <a:prstGeom prst="rect">
            <a:avLst/>
          </a:prstGeom>
          <a:solidFill>
            <a:srgbClr val="8685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14" name="长方形 8">
            <a:extLst>
              <a:ext uri="{FF2B5EF4-FFF2-40B4-BE49-F238E27FC236}">
                <a16:creationId xmlns:a16="http://schemas.microsoft.com/office/drawing/2014/main" id="{5E329C80-D5C6-431D-86D5-E91A13FA6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5701" y="1807259"/>
            <a:ext cx="1365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15" name="任意多边形 9">
            <a:extLst>
              <a:ext uri="{FF2B5EF4-FFF2-40B4-BE49-F238E27FC236}">
                <a16:creationId xmlns:a16="http://schemas.microsoft.com/office/drawing/2014/main" id="{5C98B4B2-9BFC-4C00-83BB-0EB59379D9D3}"/>
              </a:ext>
            </a:extLst>
          </p:cNvPr>
          <p:cNvSpPr>
            <a:spLocks/>
          </p:cNvSpPr>
          <p:nvPr/>
        </p:nvSpPr>
        <p:spPr bwMode="auto">
          <a:xfrm>
            <a:off x="5428538" y="1699309"/>
            <a:ext cx="460375" cy="195263"/>
          </a:xfrm>
          <a:custGeom>
            <a:avLst/>
            <a:gdLst>
              <a:gd name="T0" fmla="*/ 188 w 188"/>
              <a:gd name="T1" fmla="*/ 64 h 80"/>
              <a:gd name="T2" fmla="*/ 172 w 188"/>
              <a:gd name="T3" fmla="*/ 80 h 80"/>
              <a:gd name="T4" fmla="*/ 16 w 188"/>
              <a:gd name="T5" fmla="*/ 80 h 80"/>
              <a:gd name="T6" fmla="*/ 0 w 188"/>
              <a:gd name="T7" fmla="*/ 64 h 80"/>
              <a:gd name="T8" fmla="*/ 0 w 188"/>
              <a:gd name="T9" fmla="*/ 16 h 80"/>
              <a:gd name="T10" fmla="*/ 16 w 188"/>
              <a:gd name="T11" fmla="*/ 0 h 80"/>
              <a:gd name="T12" fmla="*/ 172 w 188"/>
              <a:gd name="T13" fmla="*/ 0 h 80"/>
              <a:gd name="T14" fmla="*/ 188 w 188"/>
              <a:gd name="T15" fmla="*/ 16 h 80"/>
              <a:gd name="T16" fmla="*/ 188 w 188"/>
              <a:gd name="T17" fmla="*/ 64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" h="80">
                <a:moveTo>
                  <a:pt x="188" y="64"/>
                </a:moveTo>
                <a:cubicBezTo>
                  <a:pt x="188" y="73"/>
                  <a:pt x="181" y="80"/>
                  <a:pt x="172" y="80"/>
                </a:cubicBezTo>
                <a:cubicBezTo>
                  <a:pt x="16" y="80"/>
                  <a:pt x="16" y="80"/>
                  <a:pt x="16" y="80"/>
                </a:cubicBezTo>
                <a:cubicBezTo>
                  <a:pt x="7" y="80"/>
                  <a:pt x="0" y="73"/>
                  <a:pt x="0" y="64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1" y="0"/>
                  <a:pt x="188" y="7"/>
                  <a:pt x="188" y="16"/>
                </a:cubicBezTo>
                <a:lnTo>
                  <a:pt x="188" y="64"/>
                </a:lnTo>
                <a:close/>
              </a:path>
            </a:pathLst>
          </a:custGeom>
          <a:solidFill>
            <a:srgbClr val="5D5C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16" name="任意多边形 10">
            <a:extLst>
              <a:ext uri="{FF2B5EF4-FFF2-40B4-BE49-F238E27FC236}">
                <a16:creationId xmlns:a16="http://schemas.microsoft.com/office/drawing/2014/main" id="{A3777325-3B37-4D86-81D0-E23D7133B6F6}"/>
              </a:ext>
            </a:extLst>
          </p:cNvPr>
          <p:cNvSpPr>
            <a:spLocks/>
          </p:cNvSpPr>
          <p:nvPr/>
        </p:nvSpPr>
        <p:spPr bwMode="auto">
          <a:xfrm>
            <a:off x="6455651" y="1946959"/>
            <a:ext cx="911225" cy="1109663"/>
          </a:xfrm>
          <a:custGeom>
            <a:avLst/>
            <a:gdLst>
              <a:gd name="T0" fmla="*/ 5 w 372"/>
              <a:gd name="T1" fmla="*/ 378 h 454"/>
              <a:gd name="T2" fmla="*/ 8 w 372"/>
              <a:gd name="T3" fmla="*/ 397 h 454"/>
              <a:gd name="T4" fmla="*/ 80 w 372"/>
              <a:gd name="T5" fmla="*/ 450 h 454"/>
              <a:gd name="T6" fmla="*/ 99 w 372"/>
              <a:gd name="T7" fmla="*/ 447 h 454"/>
              <a:gd name="T8" fmla="*/ 368 w 372"/>
              <a:gd name="T9" fmla="*/ 76 h 454"/>
              <a:gd name="T10" fmla="*/ 364 w 372"/>
              <a:gd name="T11" fmla="*/ 57 h 454"/>
              <a:gd name="T12" fmla="*/ 292 w 372"/>
              <a:gd name="T13" fmla="*/ 5 h 454"/>
              <a:gd name="T14" fmla="*/ 273 w 372"/>
              <a:gd name="T15" fmla="*/ 8 h 454"/>
              <a:gd name="T16" fmla="*/ 5 w 372"/>
              <a:gd name="T17" fmla="*/ 378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454">
                <a:moveTo>
                  <a:pt x="5" y="378"/>
                </a:moveTo>
                <a:cubicBezTo>
                  <a:pt x="0" y="384"/>
                  <a:pt x="2" y="393"/>
                  <a:pt x="8" y="397"/>
                </a:cubicBezTo>
                <a:cubicBezTo>
                  <a:pt x="80" y="450"/>
                  <a:pt x="80" y="450"/>
                  <a:pt x="80" y="450"/>
                </a:cubicBezTo>
                <a:cubicBezTo>
                  <a:pt x="86" y="454"/>
                  <a:pt x="95" y="453"/>
                  <a:pt x="99" y="447"/>
                </a:cubicBezTo>
                <a:cubicBezTo>
                  <a:pt x="368" y="76"/>
                  <a:pt x="368" y="76"/>
                  <a:pt x="368" y="76"/>
                </a:cubicBezTo>
                <a:cubicBezTo>
                  <a:pt x="372" y="70"/>
                  <a:pt x="371" y="62"/>
                  <a:pt x="364" y="57"/>
                </a:cubicBezTo>
                <a:cubicBezTo>
                  <a:pt x="292" y="5"/>
                  <a:pt x="292" y="5"/>
                  <a:pt x="292" y="5"/>
                </a:cubicBezTo>
                <a:cubicBezTo>
                  <a:pt x="286" y="0"/>
                  <a:pt x="277" y="2"/>
                  <a:pt x="273" y="8"/>
                </a:cubicBezTo>
                <a:cubicBezTo>
                  <a:pt x="5" y="378"/>
                  <a:pt x="5" y="378"/>
                  <a:pt x="5" y="378"/>
                </a:cubicBezTo>
              </a:path>
            </a:pathLst>
          </a:custGeom>
          <a:solidFill>
            <a:srgbClr val="5D5C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17" name="任意多边形 11">
            <a:extLst>
              <a:ext uri="{FF2B5EF4-FFF2-40B4-BE49-F238E27FC236}">
                <a16:creationId xmlns:a16="http://schemas.microsoft.com/office/drawing/2014/main" id="{ACC4DD13-41CD-4156-A45A-B04EEAC25459}"/>
              </a:ext>
            </a:extLst>
          </p:cNvPr>
          <p:cNvSpPr>
            <a:spLocks/>
          </p:cNvSpPr>
          <p:nvPr/>
        </p:nvSpPr>
        <p:spPr bwMode="auto">
          <a:xfrm>
            <a:off x="3956926" y="1926322"/>
            <a:ext cx="909638" cy="1111250"/>
          </a:xfrm>
          <a:custGeom>
            <a:avLst/>
            <a:gdLst>
              <a:gd name="T0" fmla="*/ 368 w 372"/>
              <a:gd name="T1" fmla="*/ 378 h 454"/>
              <a:gd name="T2" fmla="*/ 365 w 372"/>
              <a:gd name="T3" fmla="*/ 397 h 454"/>
              <a:gd name="T4" fmla="*/ 292 w 372"/>
              <a:gd name="T5" fmla="*/ 449 h 454"/>
              <a:gd name="T6" fmla="*/ 273 w 372"/>
              <a:gd name="T7" fmla="*/ 446 h 454"/>
              <a:gd name="T8" fmla="*/ 5 w 372"/>
              <a:gd name="T9" fmla="*/ 76 h 454"/>
              <a:gd name="T10" fmla="*/ 8 w 372"/>
              <a:gd name="T11" fmla="*/ 57 h 454"/>
              <a:gd name="T12" fmla="*/ 80 w 372"/>
              <a:gd name="T13" fmla="*/ 4 h 454"/>
              <a:gd name="T14" fmla="*/ 100 w 372"/>
              <a:gd name="T15" fmla="*/ 7 h 454"/>
              <a:gd name="T16" fmla="*/ 368 w 372"/>
              <a:gd name="T17" fmla="*/ 378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454">
                <a:moveTo>
                  <a:pt x="368" y="378"/>
                </a:moveTo>
                <a:cubicBezTo>
                  <a:pt x="372" y="384"/>
                  <a:pt x="371" y="392"/>
                  <a:pt x="365" y="397"/>
                </a:cubicBezTo>
                <a:cubicBezTo>
                  <a:pt x="292" y="449"/>
                  <a:pt x="292" y="449"/>
                  <a:pt x="292" y="449"/>
                </a:cubicBezTo>
                <a:cubicBezTo>
                  <a:pt x="286" y="454"/>
                  <a:pt x="277" y="452"/>
                  <a:pt x="273" y="446"/>
                </a:cubicBezTo>
                <a:cubicBezTo>
                  <a:pt x="5" y="76"/>
                  <a:pt x="5" y="76"/>
                  <a:pt x="5" y="76"/>
                </a:cubicBezTo>
                <a:cubicBezTo>
                  <a:pt x="0" y="70"/>
                  <a:pt x="2" y="61"/>
                  <a:pt x="8" y="57"/>
                </a:cubicBezTo>
                <a:cubicBezTo>
                  <a:pt x="80" y="4"/>
                  <a:pt x="80" y="4"/>
                  <a:pt x="80" y="4"/>
                </a:cubicBezTo>
                <a:cubicBezTo>
                  <a:pt x="86" y="0"/>
                  <a:pt x="95" y="1"/>
                  <a:pt x="100" y="7"/>
                </a:cubicBezTo>
                <a:cubicBezTo>
                  <a:pt x="368" y="378"/>
                  <a:pt x="368" y="378"/>
                  <a:pt x="368" y="378"/>
                </a:cubicBezTo>
              </a:path>
            </a:pathLst>
          </a:custGeom>
          <a:solidFill>
            <a:srgbClr val="5D5C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18" name="任意多边形 12">
            <a:extLst>
              <a:ext uri="{FF2B5EF4-FFF2-40B4-BE49-F238E27FC236}">
                <a16:creationId xmlns:a16="http://schemas.microsoft.com/office/drawing/2014/main" id="{45400CDF-739E-49C0-89EA-0931C42B1554}"/>
              </a:ext>
            </a:extLst>
          </p:cNvPr>
          <p:cNvSpPr>
            <a:spLocks noEditPoints="1"/>
          </p:cNvSpPr>
          <p:nvPr/>
        </p:nvSpPr>
        <p:spPr bwMode="auto">
          <a:xfrm>
            <a:off x="4168063" y="2232709"/>
            <a:ext cx="271463" cy="195263"/>
          </a:xfrm>
          <a:custGeom>
            <a:avLst/>
            <a:gdLst>
              <a:gd name="T0" fmla="*/ 0 w 171"/>
              <a:gd name="T1" fmla="*/ 97 h 123"/>
              <a:gd name="T2" fmla="*/ 0 w 171"/>
              <a:gd name="T3" fmla="*/ 97 h 123"/>
              <a:gd name="T4" fmla="*/ 18 w 171"/>
              <a:gd name="T5" fmla="*/ 123 h 123"/>
              <a:gd name="T6" fmla="*/ 18 w 171"/>
              <a:gd name="T7" fmla="*/ 123 h 123"/>
              <a:gd name="T8" fmla="*/ 0 w 171"/>
              <a:gd name="T9" fmla="*/ 97 h 123"/>
              <a:gd name="T10" fmla="*/ 152 w 171"/>
              <a:gd name="T11" fmla="*/ 0 h 123"/>
              <a:gd name="T12" fmla="*/ 152 w 171"/>
              <a:gd name="T13" fmla="*/ 0 h 123"/>
              <a:gd name="T14" fmla="*/ 171 w 171"/>
              <a:gd name="T15" fmla="*/ 26 h 123"/>
              <a:gd name="T16" fmla="*/ 171 w 171"/>
              <a:gd name="T17" fmla="*/ 26 h 123"/>
              <a:gd name="T18" fmla="*/ 152 w 171"/>
              <a:gd name="T1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1" h="123">
                <a:moveTo>
                  <a:pt x="0" y="97"/>
                </a:moveTo>
                <a:lnTo>
                  <a:pt x="0" y="97"/>
                </a:lnTo>
                <a:lnTo>
                  <a:pt x="18" y="123"/>
                </a:lnTo>
                <a:lnTo>
                  <a:pt x="18" y="123"/>
                </a:lnTo>
                <a:lnTo>
                  <a:pt x="0" y="97"/>
                </a:lnTo>
                <a:close/>
                <a:moveTo>
                  <a:pt x="152" y="0"/>
                </a:moveTo>
                <a:lnTo>
                  <a:pt x="152" y="0"/>
                </a:lnTo>
                <a:lnTo>
                  <a:pt x="171" y="26"/>
                </a:lnTo>
                <a:lnTo>
                  <a:pt x="171" y="26"/>
                </a:lnTo>
                <a:lnTo>
                  <a:pt x="152" y="0"/>
                </a:lnTo>
                <a:close/>
              </a:path>
            </a:pathLst>
          </a:custGeom>
          <a:solidFill>
            <a:srgbClr val="CECE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19" name="任意多边形 13">
            <a:extLst>
              <a:ext uri="{FF2B5EF4-FFF2-40B4-BE49-F238E27FC236}">
                <a16:creationId xmlns:a16="http://schemas.microsoft.com/office/drawing/2014/main" id="{0EA625A7-B84C-4E66-9EA9-E1C84C60F86F}"/>
              </a:ext>
            </a:extLst>
          </p:cNvPr>
          <p:cNvSpPr>
            <a:spLocks noEditPoints="1"/>
          </p:cNvSpPr>
          <p:nvPr/>
        </p:nvSpPr>
        <p:spPr bwMode="auto">
          <a:xfrm>
            <a:off x="4168063" y="2232709"/>
            <a:ext cx="271463" cy="195263"/>
          </a:xfrm>
          <a:custGeom>
            <a:avLst/>
            <a:gdLst>
              <a:gd name="T0" fmla="*/ 0 w 171"/>
              <a:gd name="T1" fmla="*/ 97 h 123"/>
              <a:gd name="T2" fmla="*/ 0 w 171"/>
              <a:gd name="T3" fmla="*/ 97 h 123"/>
              <a:gd name="T4" fmla="*/ 18 w 171"/>
              <a:gd name="T5" fmla="*/ 123 h 123"/>
              <a:gd name="T6" fmla="*/ 18 w 171"/>
              <a:gd name="T7" fmla="*/ 123 h 123"/>
              <a:gd name="T8" fmla="*/ 0 w 171"/>
              <a:gd name="T9" fmla="*/ 97 h 123"/>
              <a:gd name="T10" fmla="*/ 152 w 171"/>
              <a:gd name="T11" fmla="*/ 0 h 123"/>
              <a:gd name="T12" fmla="*/ 152 w 171"/>
              <a:gd name="T13" fmla="*/ 0 h 123"/>
              <a:gd name="T14" fmla="*/ 171 w 171"/>
              <a:gd name="T15" fmla="*/ 26 h 123"/>
              <a:gd name="T16" fmla="*/ 171 w 171"/>
              <a:gd name="T17" fmla="*/ 26 h 123"/>
              <a:gd name="T18" fmla="*/ 152 w 171"/>
              <a:gd name="T1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1" h="123">
                <a:moveTo>
                  <a:pt x="0" y="97"/>
                </a:moveTo>
                <a:lnTo>
                  <a:pt x="0" y="97"/>
                </a:lnTo>
                <a:lnTo>
                  <a:pt x="18" y="123"/>
                </a:lnTo>
                <a:lnTo>
                  <a:pt x="18" y="123"/>
                </a:lnTo>
                <a:lnTo>
                  <a:pt x="0" y="97"/>
                </a:lnTo>
                <a:moveTo>
                  <a:pt x="152" y="0"/>
                </a:moveTo>
                <a:lnTo>
                  <a:pt x="152" y="0"/>
                </a:lnTo>
                <a:lnTo>
                  <a:pt x="171" y="26"/>
                </a:lnTo>
                <a:lnTo>
                  <a:pt x="171" y="26"/>
                </a:lnTo>
                <a:lnTo>
                  <a:pt x="15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20" name="任意多边形 14">
            <a:extLst>
              <a:ext uri="{FF2B5EF4-FFF2-40B4-BE49-F238E27FC236}">
                <a16:creationId xmlns:a16="http://schemas.microsoft.com/office/drawing/2014/main" id="{E38C826C-F780-41B3-BA63-B480C26E4CC3}"/>
              </a:ext>
            </a:extLst>
          </p:cNvPr>
          <p:cNvSpPr>
            <a:spLocks/>
          </p:cNvSpPr>
          <p:nvPr/>
        </p:nvSpPr>
        <p:spPr bwMode="auto">
          <a:xfrm>
            <a:off x="4168063" y="2232709"/>
            <a:ext cx="271463" cy="195263"/>
          </a:xfrm>
          <a:custGeom>
            <a:avLst/>
            <a:gdLst>
              <a:gd name="T0" fmla="*/ 99 w 111"/>
              <a:gd name="T1" fmla="*/ 0 h 80"/>
              <a:gd name="T2" fmla="*/ 0 w 111"/>
              <a:gd name="T3" fmla="*/ 63 h 80"/>
              <a:gd name="T4" fmla="*/ 12 w 111"/>
              <a:gd name="T5" fmla="*/ 80 h 80"/>
              <a:gd name="T6" fmla="*/ 33 w 111"/>
              <a:gd name="T7" fmla="*/ 66 h 80"/>
              <a:gd name="T8" fmla="*/ 47 w 111"/>
              <a:gd name="T9" fmla="*/ 59 h 80"/>
              <a:gd name="T10" fmla="*/ 85 w 111"/>
              <a:gd name="T11" fmla="*/ 36 h 80"/>
              <a:gd name="T12" fmla="*/ 107 w 111"/>
              <a:gd name="T13" fmla="*/ 19 h 80"/>
              <a:gd name="T14" fmla="*/ 111 w 111"/>
              <a:gd name="T15" fmla="*/ 17 h 80"/>
              <a:gd name="T16" fmla="*/ 99 w 111"/>
              <a:gd name="T17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" h="80">
                <a:moveTo>
                  <a:pt x="99" y="0"/>
                </a:moveTo>
                <a:cubicBezTo>
                  <a:pt x="0" y="63"/>
                  <a:pt x="0" y="63"/>
                  <a:pt x="0" y="63"/>
                </a:cubicBezTo>
                <a:cubicBezTo>
                  <a:pt x="12" y="80"/>
                  <a:pt x="12" y="80"/>
                  <a:pt x="12" y="80"/>
                </a:cubicBezTo>
                <a:cubicBezTo>
                  <a:pt x="19" y="75"/>
                  <a:pt x="26" y="70"/>
                  <a:pt x="33" y="66"/>
                </a:cubicBezTo>
                <a:cubicBezTo>
                  <a:pt x="38" y="64"/>
                  <a:pt x="42" y="61"/>
                  <a:pt x="47" y="59"/>
                </a:cubicBezTo>
                <a:cubicBezTo>
                  <a:pt x="58" y="50"/>
                  <a:pt x="71" y="42"/>
                  <a:pt x="85" y="36"/>
                </a:cubicBezTo>
                <a:cubicBezTo>
                  <a:pt x="92" y="30"/>
                  <a:pt x="99" y="25"/>
                  <a:pt x="107" y="19"/>
                </a:cubicBezTo>
                <a:cubicBezTo>
                  <a:pt x="108" y="19"/>
                  <a:pt x="110" y="18"/>
                  <a:pt x="111" y="17"/>
                </a:cubicBezTo>
                <a:cubicBezTo>
                  <a:pt x="99" y="0"/>
                  <a:pt x="99" y="0"/>
                  <a:pt x="99" y="0"/>
                </a:cubicBezTo>
              </a:path>
            </a:pathLst>
          </a:custGeom>
          <a:solidFill>
            <a:srgbClr val="4B4A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21" name="任意多边形 15">
            <a:extLst>
              <a:ext uri="{FF2B5EF4-FFF2-40B4-BE49-F238E27FC236}">
                <a16:creationId xmlns:a16="http://schemas.microsoft.com/office/drawing/2014/main" id="{F7DDCA96-AF14-48B9-968A-E934AAE26F6B}"/>
              </a:ext>
            </a:extLst>
          </p:cNvPr>
          <p:cNvSpPr>
            <a:spLocks/>
          </p:cNvSpPr>
          <p:nvPr/>
        </p:nvSpPr>
        <p:spPr bwMode="auto">
          <a:xfrm>
            <a:off x="7128751" y="2408922"/>
            <a:ext cx="30163" cy="38100"/>
          </a:xfrm>
          <a:custGeom>
            <a:avLst/>
            <a:gdLst>
              <a:gd name="T0" fmla="*/ 11 w 12"/>
              <a:gd name="T1" fmla="*/ 0 h 16"/>
              <a:gd name="T2" fmla="*/ 0 w 12"/>
              <a:gd name="T3" fmla="*/ 15 h 16"/>
              <a:gd name="T4" fmla="*/ 1 w 12"/>
              <a:gd name="T5" fmla="*/ 16 h 16"/>
              <a:gd name="T6" fmla="*/ 12 w 12"/>
              <a:gd name="T7" fmla="*/ 0 h 16"/>
              <a:gd name="T8" fmla="*/ 11 w 12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6">
                <a:moveTo>
                  <a:pt x="11" y="0"/>
                </a:move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1" y="15"/>
                  <a:pt x="1" y="16"/>
                </a:cubicBezTo>
                <a:cubicBezTo>
                  <a:pt x="12" y="0"/>
                  <a:pt x="12" y="0"/>
                  <a:pt x="12" y="0"/>
                </a:cubicBezTo>
                <a:cubicBezTo>
                  <a:pt x="11" y="0"/>
                  <a:pt x="11" y="0"/>
                  <a:pt x="11" y="0"/>
                </a:cubicBezTo>
              </a:path>
            </a:pathLst>
          </a:custGeom>
          <a:solidFill>
            <a:srgbClr val="CECE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22" name="任意多边形(F) 16">
            <a:extLst>
              <a:ext uri="{FF2B5EF4-FFF2-40B4-BE49-F238E27FC236}">
                <a16:creationId xmlns:a16="http://schemas.microsoft.com/office/drawing/2014/main" id="{C394A927-826B-4177-A475-8BA5468B5A89}"/>
              </a:ext>
            </a:extLst>
          </p:cNvPr>
          <p:cNvSpPr>
            <a:spLocks/>
          </p:cNvSpPr>
          <p:nvPr/>
        </p:nvSpPr>
        <p:spPr bwMode="auto">
          <a:xfrm>
            <a:off x="6889038" y="2254934"/>
            <a:ext cx="266700" cy="190500"/>
          </a:xfrm>
          <a:custGeom>
            <a:avLst/>
            <a:gdLst>
              <a:gd name="T0" fmla="*/ 11 w 109"/>
              <a:gd name="T1" fmla="*/ 0 h 78"/>
              <a:gd name="T2" fmla="*/ 0 w 109"/>
              <a:gd name="T3" fmla="*/ 16 h 78"/>
              <a:gd name="T4" fmla="*/ 4 w 109"/>
              <a:gd name="T5" fmla="*/ 18 h 78"/>
              <a:gd name="T6" fmla="*/ 26 w 109"/>
              <a:gd name="T7" fmla="*/ 35 h 78"/>
              <a:gd name="T8" fmla="*/ 64 w 109"/>
              <a:gd name="T9" fmla="*/ 58 h 78"/>
              <a:gd name="T10" fmla="*/ 78 w 109"/>
              <a:gd name="T11" fmla="*/ 65 h 78"/>
              <a:gd name="T12" fmla="*/ 98 w 109"/>
              <a:gd name="T13" fmla="*/ 78 h 78"/>
              <a:gd name="T14" fmla="*/ 109 w 109"/>
              <a:gd name="T15" fmla="*/ 63 h 78"/>
              <a:gd name="T16" fmla="*/ 11 w 109"/>
              <a:gd name="T17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" h="78">
                <a:moveTo>
                  <a:pt x="11" y="0"/>
                </a:moveTo>
                <a:cubicBezTo>
                  <a:pt x="0" y="16"/>
                  <a:pt x="0" y="16"/>
                  <a:pt x="0" y="16"/>
                </a:cubicBezTo>
                <a:cubicBezTo>
                  <a:pt x="1" y="17"/>
                  <a:pt x="3" y="18"/>
                  <a:pt x="4" y="18"/>
                </a:cubicBezTo>
                <a:cubicBezTo>
                  <a:pt x="11" y="24"/>
                  <a:pt x="19" y="29"/>
                  <a:pt x="26" y="35"/>
                </a:cubicBezTo>
                <a:cubicBezTo>
                  <a:pt x="40" y="41"/>
                  <a:pt x="52" y="49"/>
                  <a:pt x="64" y="58"/>
                </a:cubicBezTo>
                <a:cubicBezTo>
                  <a:pt x="68" y="61"/>
                  <a:pt x="73" y="63"/>
                  <a:pt x="78" y="65"/>
                </a:cubicBezTo>
                <a:cubicBezTo>
                  <a:pt x="85" y="69"/>
                  <a:pt x="92" y="73"/>
                  <a:pt x="98" y="78"/>
                </a:cubicBezTo>
                <a:cubicBezTo>
                  <a:pt x="109" y="63"/>
                  <a:pt x="109" y="63"/>
                  <a:pt x="109" y="63"/>
                </a:cubicBezTo>
                <a:cubicBezTo>
                  <a:pt x="11" y="0"/>
                  <a:pt x="11" y="0"/>
                  <a:pt x="11" y="0"/>
                </a:cubicBezTo>
              </a:path>
            </a:pathLst>
          </a:custGeom>
          <a:solidFill>
            <a:srgbClr val="4B4A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23" name="任意多边形 17">
            <a:extLst>
              <a:ext uri="{FF2B5EF4-FFF2-40B4-BE49-F238E27FC236}">
                <a16:creationId xmlns:a16="http://schemas.microsoft.com/office/drawing/2014/main" id="{516FCD79-8C19-4FB8-BE4A-8472BF15112C}"/>
              </a:ext>
            </a:extLst>
          </p:cNvPr>
          <p:cNvSpPr>
            <a:spLocks/>
          </p:cNvSpPr>
          <p:nvPr/>
        </p:nvSpPr>
        <p:spPr bwMode="auto">
          <a:xfrm>
            <a:off x="3387013" y="1415147"/>
            <a:ext cx="1560513" cy="1320800"/>
          </a:xfrm>
          <a:custGeom>
            <a:avLst/>
            <a:gdLst>
              <a:gd name="T0" fmla="*/ 638 w 638"/>
              <a:gd name="T1" fmla="*/ 194 h 540"/>
              <a:gd name="T2" fmla="*/ 638 w 638"/>
              <a:gd name="T3" fmla="*/ 194 h 540"/>
              <a:gd name="T4" fmla="*/ 194 w 638"/>
              <a:gd name="T5" fmla="*/ 96 h 540"/>
              <a:gd name="T6" fmla="*/ 96 w 638"/>
              <a:gd name="T7" fmla="*/ 540 h 540"/>
              <a:gd name="T8" fmla="*/ 96 w 638"/>
              <a:gd name="T9" fmla="*/ 540 h 540"/>
              <a:gd name="T10" fmla="*/ 638 w 638"/>
              <a:gd name="T11" fmla="*/ 194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8" h="540">
                <a:moveTo>
                  <a:pt x="638" y="194"/>
                </a:moveTo>
                <a:cubicBezTo>
                  <a:pt x="638" y="194"/>
                  <a:pt x="638" y="194"/>
                  <a:pt x="638" y="194"/>
                </a:cubicBezTo>
                <a:cubicBezTo>
                  <a:pt x="543" y="44"/>
                  <a:pt x="344" y="0"/>
                  <a:pt x="194" y="96"/>
                </a:cubicBezTo>
                <a:cubicBezTo>
                  <a:pt x="44" y="191"/>
                  <a:pt x="0" y="390"/>
                  <a:pt x="96" y="540"/>
                </a:cubicBezTo>
                <a:cubicBezTo>
                  <a:pt x="96" y="540"/>
                  <a:pt x="96" y="540"/>
                  <a:pt x="96" y="540"/>
                </a:cubicBezTo>
                <a:cubicBezTo>
                  <a:pt x="638" y="194"/>
                  <a:pt x="638" y="194"/>
                  <a:pt x="638" y="194"/>
                </a:cubicBezTo>
              </a:path>
            </a:pathLst>
          </a:custGeom>
          <a:solidFill>
            <a:srgbClr val="EA5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24" name="任意多边形 18">
            <a:extLst>
              <a:ext uri="{FF2B5EF4-FFF2-40B4-BE49-F238E27FC236}">
                <a16:creationId xmlns:a16="http://schemas.microsoft.com/office/drawing/2014/main" id="{016574EA-BAD5-41D5-B196-7730310DF58F}"/>
              </a:ext>
            </a:extLst>
          </p:cNvPr>
          <p:cNvSpPr>
            <a:spLocks noEditPoints="1"/>
          </p:cNvSpPr>
          <p:nvPr/>
        </p:nvSpPr>
        <p:spPr bwMode="auto">
          <a:xfrm>
            <a:off x="3602913" y="2618472"/>
            <a:ext cx="203200" cy="117475"/>
          </a:xfrm>
          <a:custGeom>
            <a:avLst/>
            <a:gdLst>
              <a:gd name="T0" fmla="*/ 0 w 83"/>
              <a:gd name="T1" fmla="*/ 36 h 48"/>
              <a:gd name="T2" fmla="*/ 8 w 83"/>
              <a:gd name="T3" fmla="*/ 48 h 48"/>
              <a:gd name="T4" fmla="*/ 0 w 83"/>
              <a:gd name="T5" fmla="*/ 36 h 48"/>
              <a:gd name="T6" fmla="*/ 83 w 83"/>
              <a:gd name="T7" fmla="*/ 0 h 48"/>
              <a:gd name="T8" fmla="*/ 8 w 83"/>
              <a:gd name="T9" fmla="*/ 48 h 48"/>
              <a:gd name="T10" fmla="*/ 83 w 83"/>
              <a:gd name="T11" fmla="*/ 0 h 48"/>
              <a:gd name="T12" fmla="*/ 83 w 83"/>
              <a:gd name="T13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" h="48">
                <a:moveTo>
                  <a:pt x="0" y="36"/>
                </a:moveTo>
                <a:cubicBezTo>
                  <a:pt x="3" y="40"/>
                  <a:pt x="5" y="44"/>
                  <a:pt x="8" y="48"/>
                </a:cubicBezTo>
                <a:cubicBezTo>
                  <a:pt x="5" y="44"/>
                  <a:pt x="3" y="40"/>
                  <a:pt x="0" y="36"/>
                </a:cubicBezTo>
                <a:moveTo>
                  <a:pt x="83" y="0"/>
                </a:moveTo>
                <a:cubicBezTo>
                  <a:pt x="8" y="48"/>
                  <a:pt x="8" y="48"/>
                  <a:pt x="8" y="48"/>
                </a:cubicBezTo>
                <a:cubicBezTo>
                  <a:pt x="83" y="0"/>
                  <a:pt x="83" y="0"/>
                  <a:pt x="83" y="0"/>
                </a:cubicBezTo>
                <a:cubicBezTo>
                  <a:pt x="83" y="0"/>
                  <a:pt x="83" y="0"/>
                  <a:pt x="83" y="0"/>
                </a:cubicBezTo>
              </a:path>
            </a:pathLst>
          </a:custGeom>
          <a:solidFill>
            <a:srgbClr val="FAFC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25" name="任意多边形 19">
            <a:extLst>
              <a:ext uri="{FF2B5EF4-FFF2-40B4-BE49-F238E27FC236}">
                <a16:creationId xmlns:a16="http://schemas.microsoft.com/office/drawing/2014/main" id="{7D2C61ED-BBD7-4B1A-9D52-30CC6FCE377A}"/>
              </a:ext>
            </a:extLst>
          </p:cNvPr>
          <p:cNvSpPr>
            <a:spLocks/>
          </p:cNvSpPr>
          <p:nvPr/>
        </p:nvSpPr>
        <p:spPr bwMode="auto">
          <a:xfrm>
            <a:off x="3536238" y="1654859"/>
            <a:ext cx="365125" cy="1081088"/>
          </a:xfrm>
          <a:custGeom>
            <a:avLst/>
            <a:gdLst>
              <a:gd name="T0" fmla="*/ 149 w 149"/>
              <a:gd name="T1" fmla="*/ 0 h 442"/>
              <a:gd name="T2" fmla="*/ 60 w 149"/>
              <a:gd name="T3" fmla="*/ 95 h 442"/>
              <a:gd name="T4" fmla="*/ 5 w 149"/>
              <a:gd name="T5" fmla="*/ 278 h 442"/>
              <a:gd name="T6" fmla="*/ 13 w 149"/>
              <a:gd name="T7" fmla="*/ 391 h 442"/>
              <a:gd name="T8" fmla="*/ 27 w 149"/>
              <a:gd name="T9" fmla="*/ 430 h 442"/>
              <a:gd name="T10" fmla="*/ 35 w 149"/>
              <a:gd name="T11" fmla="*/ 442 h 442"/>
              <a:gd name="T12" fmla="*/ 35 w 149"/>
              <a:gd name="T13" fmla="*/ 442 h 442"/>
              <a:gd name="T14" fmla="*/ 35 w 149"/>
              <a:gd name="T15" fmla="*/ 442 h 442"/>
              <a:gd name="T16" fmla="*/ 110 w 149"/>
              <a:gd name="T17" fmla="*/ 394 h 442"/>
              <a:gd name="T18" fmla="*/ 105 w 149"/>
              <a:gd name="T19" fmla="*/ 139 h 442"/>
              <a:gd name="T20" fmla="*/ 148 w 149"/>
              <a:gd name="T21" fmla="*/ 2 h 442"/>
              <a:gd name="T22" fmla="*/ 149 w 149"/>
              <a:gd name="T23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9" h="442">
                <a:moveTo>
                  <a:pt x="149" y="0"/>
                </a:moveTo>
                <a:cubicBezTo>
                  <a:pt x="117" y="27"/>
                  <a:pt x="80" y="57"/>
                  <a:pt x="60" y="95"/>
                </a:cubicBezTo>
                <a:cubicBezTo>
                  <a:pt x="31" y="152"/>
                  <a:pt x="12" y="215"/>
                  <a:pt x="5" y="278"/>
                </a:cubicBezTo>
                <a:cubicBezTo>
                  <a:pt x="0" y="328"/>
                  <a:pt x="7" y="359"/>
                  <a:pt x="13" y="391"/>
                </a:cubicBezTo>
                <a:cubicBezTo>
                  <a:pt x="16" y="407"/>
                  <a:pt x="21" y="418"/>
                  <a:pt x="27" y="430"/>
                </a:cubicBezTo>
                <a:cubicBezTo>
                  <a:pt x="30" y="434"/>
                  <a:pt x="32" y="438"/>
                  <a:pt x="35" y="442"/>
                </a:cubicBezTo>
                <a:cubicBezTo>
                  <a:pt x="35" y="442"/>
                  <a:pt x="35" y="442"/>
                  <a:pt x="35" y="442"/>
                </a:cubicBezTo>
                <a:cubicBezTo>
                  <a:pt x="35" y="442"/>
                  <a:pt x="35" y="442"/>
                  <a:pt x="35" y="442"/>
                </a:cubicBezTo>
                <a:cubicBezTo>
                  <a:pt x="110" y="394"/>
                  <a:pt x="110" y="394"/>
                  <a:pt x="110" y="394"/>
                </a:cubicBezTo>
                <a:cubicBezTo>
                  <a:pt x="92" y="312"/>
                  <a:pt x="87" y="222"/>
                  <a:pt x="105" y="139"/>
                </a:cubicBezTo>
                <a:cubicBezTo>
                  <a:pt x="115" y="91"/>
                  <a:pt x="130" y="47"/>
                  <a:pt x="148" y="2"/>
                </a:cubicBezTo>
                <a:cubicBezTo>
                  <a:pt x="148" y="2"/>
                  <a:pt x="149" y="1"/>
                  <a:pt x="149" y="0"/>
                </a:cubicBezTo>
              </a:path>
            </a:pathLst>
          </a:custGeom>
          <a:solidFill>
            <a:srgbClr val="F391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26" name="任意多边形 20">
            <a:extLst>
              <a:ext uri="{FF2B5EF4-FFF2-40B4-BE49-F238E27FC236}">
                <a16:creationId xmlns:a16="http://schemas.microsoft.com/office/drawing/2014/main" id="{09390D10-2186-42BF-9116-53E7CDE6BA43}"/>
              </a:ext>
            </a:extLst>
          </p:cNvPr>
          <p:cNvSpPr>
            <a:spLocks/>
          </p:cNvSpPr>
          <p:nvPr/>
        </p:nvSpPr>
        <p:spPr bwMode="auto">
          <a:xfrm>
            <a:off x="3998201" y="5693459"/>
            <a:ext cx="765175" cy="941388"/>
          </a:xfrm>
          <a:custGeom>
            <a:avLst/>
            <a:gdLst>
              <a:gd name="T0" fmla="*/ 140 w 313"/>
              <a:gd name="T1" fmla="*/ 366 h 385"/>
              <a:gd name="T2" fmla="*/ 112 w 313"/>
              <a:gd name="T3" fmla="*/ 381 h 385"/>
              <a:gd name="T4" fmla="*/ 13 w 313"/>
              <a:gd name="T5" fmla="*/ 378 h 385"/>
              <a:gd name="T6" fmla="*/ 6 w 313"/>
              <a:gd name="T7" fmla="*/ 350 h 385"/>
              <a:gd name="T8" fmla="*/ 174 w 313"/>
              <a:gd name="T9" fmla="*/ 13 h 385"/>
              <a:gd name="T10" fmla="*/ 201 w 313"/>
              <a:gd name="T11" fmla="*/ 6 h 385"/>
              <a:gd name="T12" fmla="*/ 301 w 313"/>
              <a:gd name="T13" fmla="*/ 66 h 385"/>
              <a:gd name="T14" fmla="*/ 308 w 313"/>
              <a:gd name="T15" fmla="*/ 93 h 385"/>
              <a:gd name="T16" fmla="*/ 140 w 313"/>
              <a:gd name="T17" fmla="*/ 366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3" h="385">
                <a:moveTo>
                  <a:pt x="140" y="366"/>
                </a:moveTo>
                <a:cubicBezTo>
                  <a:pt x="134" y="376"/>
                  <a:pt x="129" y="381"/>
                  <a:pt x="112" y="381"/>
                </a:cubicBezTo>
                <a:cubicBezTo>
                  <a:pt x="112" y="381"/>
                  <a:pt x="36" y="385"/>
                  <a:pt x="13" y="378"/>
                </a:cubicBezTo>
                <a:cubicBezTo>
                  <a:pt x="2" y="375"/>
                  <a:pt x="0" y="360"/>
                  <a:pt x="6" y="350"/>
                </a:cubicBezTo>
                <a:cubicBezTo>
                  <a:pt x="174" y="13"/>
                  <a:pt x="174" y="13"/>
                  <a:pt x="174" y="13"/>
                </a:cubicBezTo>
                <a:cubicBezTo>
                  <a:pt x="179" y="4"/>
                  <a:pt x="192" y="0"/>
                  <a:pt x="201" y="6"/>
                </a:cubicBezTo>
                <a:cubicBezTo>
                  <a:pt x="301" y="66"/>
                  <a:pt x="301" y="66"/>
                  <a:pt x="301" y="66"/>
                </a:cubicBezTo>
                <a:cubicBezTo>
                  <a:pt x="310" y="71"/>
                  <a:pt x="313" y="84"/>
                  <a:pt x="308" y="93"/>
                </a:cubicBezTo>
                <a:cubicBezTo>
                  <a:pt x="140" y="366"/>
                  <a:pt x="140" y="366"/>
                  <a:pt x="140" y="366"/>
                </a:cubicBezTo>
              </a:path>
            </a:pathLst>
          </a:custGeom>
          <a:solidFill>
            <a:srgbClr val="5D5C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27" name="任意多边形(F) 21">
            <a:extLst>
              <a:ext uri="{FF2B5EF4-FFF2-40B4-BE49-F238E27FC236}">
                <a16:creationId xmlns:a16="http://schemas.microsoft.com/office/drawing/2014/main" id="{3BDDE5F3-7DC5-4557-A59E-EF7D5FDC8C10}"/>
              </a:ext>
            </a:extLst>
          </p:cNvPr>
          <p:cNvSpPr>
            <a:spLocks noEditPoints="1"/>
          </p:cNvSpPr>
          <p:nvPr/>
        </p:nvSpPr>
        <p:spPr bwMode="auto">
          <a:xfrm>
            <a:off x="4268076" y="5966509"/>
            <a:ext cx="331788" cy="238125"/>
          </a:xfrm>
          <a:custGeom>
            <a:avLst/>
            <a:gdLst>
              <a:gd name="T0" fmla="*/ 209 w 209"/>
              <a:gd name="T1" fmla="*/ 125 h 150"/>
              <a:gd name="T2" fmla="*/ 195 w 209"/>
              <a:gd name="T3" fmla="*/ 150 h 150"/>
              <a:gd name="T4" fmla="*/ 195 w 209"/>
              <a:gd name="T5" fmla="*/ 150 h 150"/>
              <a:gd name="T6" fmla="*/ 209 w 209"/>
              <a:gd name="T7" fmla="*/ 125 h 150"/>
              <a:gd name="T8" fmla="*/ 209 w 209"/>
              <a:gd name="T9" fmla="*/ 125 h 150"/>
              <a:gd name="T10" fmla="*/ 23 w 209"/>
              <a:gd name="T11" fmla="*/ 0 h 150"/>
              <a:gd name="T12" fmla="*/ 0 w 209"/>
              <a:gd name="T13" fmla="*/ 45 h 150"/>
              <a:gd name="T14" fmla="*/ 0 w 209"/>
              <a:gd name="T15" fmla="*/ 45 h 150"/>
              <a:gd name="T16" fmla="*/ 23 w 209"/>
              <a:gd name="T17" fmla="*/ 0 h 150"/>
              <a:gd name="T18" fmla="*/ 23 w 209"/>
              <a:gd name="T19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9" h="150">
                <a:moveTo>
                  <a:pt x="209" y="125"/>
                </a:moveTo>
                <a:lnTo>
                  <a:pt x="195" y="150"/>
                </a:lnTo>
                <a:lnTo>
                  <a:pt x="195" y="150"/>
                </a:lnTo>
                <a:lnTo>
                  <a:pt x="209" y="125"/>
                </a:lnTo>
                <a:lnTo>
                  <a:pt x="209" y="125"/>
                </a:lnTo>
                <a:close/>
                <a:moveTo>
                  <a:pt x="23" y="0"/>
                </a:moveTo>
                <a:lnTo>
                  <a:pt x="0" y="45"/>
                </a:lnTo>
                <a:lnTo>
                  <a:pt x="0" y="45"/>
                </a:lnTo>
                <a:lnTo>
                  <a:pt x="23" y="0"/>
                </a:lnTo>
                <a:lnTo>
                  <a:pt x="23" y="0"/>
                </a:lnTo>
                <a:close/>
              </a:path>
            </a:pathLst>
          </a:custGeom>
          <a:solidFill>
            <a:srgbClr val="AEAD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28" name="任意多边形(F) 22">
            <a:extLst>
              <a:ext uri="{FF2B5EF4-FFF2-40B4-BE49-F238E27FC236}">
                <a16:creationId xmlns:a16="http://schemas.microsoft.com/office/drawing/2014/main" id="{F180574F-E163-431E-AE00-1C782809335D}"/>
              </a:ext>
            </a:extLst>
          </p:cNvPr>
          <p:cNvSpPr>
            <a:spLocks noEditPoints="1"/>
          </p:cNvSpPr>
          <p:nvPr/>
        </p:nvSpPr>
        <p:spPr bwMode="auto">
          <a:xfrm>
            <a:off x="4268076" y="5966509"/>
            <a:ext cx="331788" cy="238125"/>
          </a:xfrm>
          <a:custGeom>
            <a:avLst/>
            <a:gdLst>
              <a:gd name="T0" fmla="*/ 209 w 209"/>
              <a:gd name="T1" fmla="*/ 125 h 150"/>
              <a:gd name="T2" fmla="*/ 195 w 209"/>
              <a:gd name="T3" fmla="*/ 150 h 150"/>
              <a:gd name="T4" fmla="*/ 195 w 209"/>
              <a:gd name="T5" fmla="*/ 150 h 150"/>
              <a:gd name="T6" fmla="*/ 209 w 209"/>
              <a:gd name="T7" fmla="*/ 125 h 150"/>
              <a:gd name="T8" fmla="*/ 209 w 209"/>
              <a:gd name="T9" fmla="*/ 125 h 150"/>
              <a:gd name="T10" fmla="*/ 23 w 209"/>
              <a:gd name="T11" fmla="*/ 0 h 150"/>
              <a:gd name="T12" fmla="*/ 0 w 209"/>
              <a:gd name="T13" fmla="*/ 45 h 150"/>
              <a:gd name="T14" fmla="*/ 0 w 209"/>
              <a:gd name="T15" fmla="*/ 45 h 150"/>
              <a:gd name="T16" fmla="*/ 23 w 209"/>
              <a:gd name="T17" fmla="*/ 0 h 150"/>
              <a:gd name="T18" fmla="*/ 23 w 209"/>
              <a:gd name="T19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9" h="150">
                <a:moveTo>
                  <a:pt x="209" y="125"/>
                </a:moveTo>
                <a:lnTo>
                  <a:pt x="195" y="150"/>
                </a:lnTo>
                <a:lnTo>
                  <a:pt x="195" y="150"/>
                </a:lnTo>
                <a:lnTo>
                  <a:pt x="209" y="125"/>
                </a:lnTo>
                <a:lnTo>
                  <a:pt x="209" y="125"/>
                </a:lnTo>
                <a:moveTo>
                  <a:pt x="23" y="0"/>
                </a:moveTo>
                <a:lnTo>
                  <a:pt x="0" y="45"/>
                </a:lnTo>
                <a:lnTo>
                  <a:pt x="0" y="45"/>
                </a:lnTo>
                <a:lnTo>
                  <a:pt x="23" y="0"/>
                </a:lnTo>
                <a:lnTo>
                  <a:pt x="2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29" name="任意多边形 23">
            <a:extLst>
              <a:ext uri="{FF2B5EF4-FFF2-40B4-BE49-F238E27FC236}">
                <a16:creationId xmlns:a16="http://schemas.microsoft.com/office/drawing/2014/main" id="{E4A3A9E8-492C-42A6-8BB3-2B827F3E0369}"/>
              </a:ext>
            </a:extLst>
          </p:cNvPr>
          <p:cNvSpPr>
            <a:spLocks/>
          </p:cNvSpPr>
          <p:nvPr/>
        </p:nvSpPr>
        <p:spPr bwMode="auto">
          <a:xfrm>
            <a:off x="4268076" y="5966509"/>
            <a:ext cx="331788" cy="238125"/>
          </a:xfrm>
          <a:custGeom>
            <a:avLst/>
            <a:gdLst>
              <a:gd name="T0" fmla="*/ 15 w 136"/>
              <a:gd name="T1" fmla="*/ 0 h 97"/>
              <a:gd name="T2" fmla="*/ 0 w 136"/>
              <a:gd name="T3" fmla="*/ 29 h 97"/>
              <a:gd name="T4" fmla="*/ 59 w 136"/>
              <a:gd name="T5" fmla="*/ 64 h 97"/>
              <a:gd name="T6" fmla="*/ 127 w 136"/>
              <a:gd name="T7" fmla="*/ 97 h 97"/>
              <a:gd name="T8" fmla="*/ 136 w 136"/>
              <a:gd name="T9" fmla="*/ 81 h 97"/>
              <a:gd name="T10" fmla="*/ 15 w 136"/>
              <a:gd name="T11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97">
                <a:moveTo>
                  <a:pt x="15" y="0"/>
                </a:moveTo>
                <a:cubicBezTo>
                  <a:pt x="0" y="29"/>
                  <a:pt x="0" y="29"/>
                  <a:pt x="0" y="29"/>
                </a:cubicBezTo>
                <a:cubicBezTo>
                  <a:pt x="20" y="40"/>
                  <a:pt x="40" y="52"/>
                  <a:pt x="59" y="64"/>
                </a:cubicBezTo>
                <a:cubicBezTo>
                  <a:pt x="82" y="74"/>
                  <a:pt x="105" y="85"/>
                  <a:pt x="127" y="97"/>
                </a:cubicBezTo>
                <a:cubicBezTo>
                  <a:pt x="136" y="81"/>
                  <a:pt x="136" y="81"/>
                  <a:pt x="136" y="81"/>
                </a:cubicBezTo>
                <a:cubicBezTo>
                  <a:pt x="94" y="57"/>
                  <a:pt x="53" y="30"/>
                  <a:pt x="15" y="0"/>
                </a:cubicBezTo>
              </a:path>
            </a:pathLst>
          </a:custGeom>
          <a:solidFill>
            <a:srgbClr val="3F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30" name="任意多边形 24">
            <a:extLst>
              <a:ext uri="{FF2B5EF4-FFF2-40B4-BE49-F238E27FC236}">
                <a16:creationId xmlns:a16="http://schemas.microsoft.com/office/drawing/2014/main" id="{76975E47-19AC-41C9-B21B-2CD9084BBD4C}"/>
              </a:ext>
            </a:extLst>
          </p:cNvPr>
          <p:cNvSpPr>
            <a:spLocks/>
          </p:cNvSpPr>
          <p:nvPr/>
        </p:nvSpPr>
        <p:spPr bwMode="auto">
          <a:xfrm>
            <a:off x="6563601" y="5693459"/>
            <a:ext cx="765175" cy="941388"/>
          </a:xfrm>
          <a:custGeom>
            <a:avLst/>
            <a:gdLst>
              <a:gd name="T0" fmla="*/ 173 w 313"/>
              <a:gd name="T1" fmla="*/ 366 h 385"/>
              <a:gd name="T2" fmla="*/ 201 w 313"/>
              <a:gd name="T3" fmla="*/ 381 h 385"/>
              <a:gd name="T4" fmla="*/ 300 w 313"/>
              <a:gd name="T5" fmla="*/ 378 h 385"/>
              <a:gd name="T6" fmla="*/ 307 w 313"/>
              <a:gd name="T7" fmla="*/ 350 h 385"/>
              <a:gd name="T8" fmla="*/ 139 w 313"/>
              <a:gd name="T9" fmla="*/ 13 h 385"/>
              <a:gd name="T10" fmla="*/ 112 w 313"/>
              <a:gd name="T11" fmla="*/ 6 h 385"/>
              <a:gd name="T12" fmla="*/ 12 w 313"/>
              <a:gd name="T13" fmla="*/ 66 h 385"/>
              <a:gd name="T14" fmla="*/ 5 w 313"/>
              <a:gd name="T15" fmla="*/ 93 h 385"/>
              <a:gd name="T16" fmla="*/ 173 w 313"/>
              <a:gd name="T17" fmla="*/ 366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3" h="385">
                <a:moveTo>
                  <a:pt x="173" y="366"/>
                </a:moveTo>
                <a:cubicBezTo>
                  <a:pt x="179" y="376"/>
                  <a:pt x="184" y="381"/>
                  <a:pt x="201" y="381"/>
                </a:cubicBezTo>
                <a:cubicBezTo>
                  <a:pt x="201" y="381"/>
                  <a:pt x="277" y="385"/>
                  <a:pt x="300" y="378"/>
                </a:cubicBezTo>
                <a:cubicBezTo>
                  <a:pt x="311" y="375"/>
                  <a:pt x="313" y="360"/>
                  <a:pt x="307" y="350"/>
                </a:cubicBezTo>
                <a:cubicBezTo>
                  <a:pt x="139" y="13"/>
                  <a:pt x="139" y="13"/>
                  <a:pt x="139" y="13"/>
                </a:cubicBezTo>
                <a:cubicBezTo>
                  <a:pt x="134" y="4"/>
                  <a:pt x="121" y="0"/>
                  <a:pt x="112" y="6"/>
                </a:cubicBezTo>
                <a:cubicBezTo>
                  <a:pt x="12" y="66"/>
                  <a:pt x="12" y="66"/>
                  <a:pt x="12" y="66"/>
                </a:cubicBezTo>
                <a:cubicBezTo>
                  <a:pt x="3" y="71"/>
                  <a:pt x="0" y="84"/>
                  <a:pt x="5" y="93"/>
                </a:cubicBezTo>
                <a:cubicBezTo>
                  <a:pt x="173" y="366"/>
                  <a:pt x="173" y="366"/>
                  <a:pt x="173" y="366"/>
                </a:cubicBezTo>
              </a:path>
            </a:pathLst>
          </a:custGeom>
          <a:solidFill>
            <a:srgbClr val="5D5C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31" name="任意多边形 25">
            <a:extLst>
              <a:ext uri="{FF2B5EF4-FFF2-40B4-BE49-F238E27FC236}">
                <a16:creationId xmlns:a16="http://schemas.microsoft.com/office/drawing/2014/main" id="{5BD6F6D4-74EE-40FB-9DE4-5815C7089CA5}"/>
              </a:ext>
            </a:extLst>
          </p:cNvPr>
          <p:cNvSpPr>
            <a:spLocks/>
          </p:cNvSpPr>
          <p:nvPr/>
        </p:nvSpPr>
        <p:spPr bwMode="auto">
          <a:xfrm>
            <a:off x="7023976" y="5964922"/>
            <a:ext cx="36513" cy="73025"/>
          </a:xfrm>
          <a:custGeom>
            <a:avLst/>
            <a:gdLst>
              <a:gd name="T0" fmla="*/ 0 w 23"/>
              <a:gd name="T1" fmla="*/ 0 h 46"/>
              <a:gd name="T2" fmla="*/ 0 w 23"/>
              <a:gd name="T3" fmla="*/ 0 h 46"/>
              <a:gd name="T4" fmla="*/ 23 w 23"/>
              <a:gd name="T5" fmla="*/ 46 h 46"/>
              <a:gd name="T6" fmla="*/ 23 w 23"/>
              <a:gd name="T7" fmla="*/ 46 h 46"/>
              <a:gd name="T8" fmla="*/ 0 w 23"/>
              <a:gd name="T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46">
                <a:moveTo>
                  <a:pt x="0" y="0"/>
                </a:moveTo>
                <a:lnTo>
                  <a:pt x="0" y="0"/>
                </a:lnTo>
                <a:lnTo>
                  <a:pt x="23" y="46"/>
                </a:lnTo>
                <a:lnTo>
                  <a:pt x="23" y="46"/>
                </a:lnTo>
                <a:lnTo>
                  <a:pt x="0" y="0"/>
                </a:lnTo>
                <a:close/>
              </a:path>
            </a:pathLst>
          </a:custGeom>
          <a:solidFill>
            <a:srgbClr val="AEAD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32" name="任意多边形(F) 26">
            <a:extLst>
              <a:ext uri="{FF2B5EF4-FFF2-40B4-BE49-F238E27FC236}">
                <a16:creationId xmlns:a16="http://schemas.microsoft.com/office/drawing/2014/main" id="{DDD0943A-4D28-4F3C-AFFB-EA5A2087718A}"/>
              </a:ext>
            </a:extLst>
          </p:cNvPr>
          <p:cNvSpPr>
            <a:spLocks/>
          </p:cNvSpPr>
          <p:nvPr/>
        </p:nvSpPr>
        <p:spPr bwMode="auto">
          <a:xfrm>
            <a:off x="7023976" y="5964922"/>
            <a:ext cx="36513" cy="73025"/>
          </a:xfrm>
          <a:custGeom>
            <a:avLst/>
            <a:gdLst>
              <a:gd name="T0" fmla="*/ 0 w 23"/>
              <a:gd name="T1" fmla="*/ 0 h 46"/>
              <a:gd name="T2" fmla="*/ 0 w 23"/>
              <a:gd name="T3" fmla="*/ 0 h 46"/>
              <a:gd name="T4" fmla="*/ 23 w 23"/>
              <a:gd name="T5" fmla="*/ 46 h 46"/>
              <a:gd name="T6" fmla="*/ 23 w 23"/>
              <a:gd name="T7" fmla="*/ 46 h 46"/>
              <a:gd name="T8" fmla="*/ 0 w 23"/>
              <a:gd name="T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46">
                <a:moveTo>
                  <a:pt x="0" y="0"/>
                </a:moveTo>
                <a:lnTo>
                  <a:pt x="0" y="0"/>
                </a:lnTo>
                <a:lnTo>
                  <a:pt x="23" y="46"/>
                </a:lnTo>
                <a:lnTo>
                  <a:pt x="23" y="4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33" name="任意多边形 27">
            <a:extLst>
              <a:ext uri="{FF2B5EF4-FFF2-40B4-BE49-F238E27FC236}">
                <a16:creationId xmlns:a16="http://schemas.microsoft.com/office/drawing/2014/main" id="{F610622D-322D-4277-B839-E0E946199747}"/>
              </a:ext>
            </a:extLst>
          </p:cNvPr>
          <p:cNvSpPr>
            <a:spLocks/>
          </p:cNvSpPr>
          <p:nvPr/>
        </p:nvSpPr>
        <p:spPr bwMode="auto">
          <a:xfrm>
            <a:off x="6725526" y="5964922"/>
            <a:ext cx="334963" cy="239713"/>
          </a:xfrm>
          <a:custGeom>
            <a:avLst/>
            <a:gdLst>
              <a:gd name="T0" fmla="*/ 122 w 137"/>
              <a:gd name="T1" fmla="*/ 0 h 98"/>
              <a:gd name="T2" fmla="*/ 0 w 137"/>
              <a:gd name="T3" fmla="*/ 81 h 98"/>
              <a:gd name="T4" fmla="*/ 10 w 137"/>
              <a:gd name="T5" fmla="*/ 98 h 98"/>
              <a:gd name="T6" fmla="*/ 78 w 137"/>
              <a:gd name="T7" fmla="*/ 65 h 98"/>
              <a:gd name="T8" fmla="*/ 137 w 137"/>
              <a:gd name="T9" fmla="*/ 30 h 98"/>
              <a:gd name="T10" fmla="*/ 122 w 137"/>
              <a:gd name="T11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98">
                <a:moveTo>
                  <a:pt x="122" y="0"/>
                </a:moveTo>
                <a:cubicBezTo>
                  <a:pt x="83" y="30"/>
                  <a:pt x="43" y="58"/>
                  <a:pt x="0" y="81"/>
                </a:cubicBezTo>
                <a:cubicBezTo>
                  <a:pt x="10" y="98"/>
                  <a:pt x="10" y="98"/>
                  <a:pt x="10" y="98"/>
                </a:cubicBezTo>
                <a:cubicBezTo>
                  <a:pt x="32" y="86"/>
                  <a:pt x="55" y="75"/>
                  <a:pt x="78" y="65"/>
                </a:cubicBezTo>
                <a:cubicBezTo>
                  <a:pt x="97" y="53"/>
                  <a:pt x="117" y="41"/>
                  <a:pt x="137" y="30"/>
                </a:cubicBezTo>
                <a:cubicBezTo>
                  <a:pt x="122" y="0"/>
                  <a:pt x="122" y="0"/>
                  <a:pt x="122" y="0"/>
                </a:cubicBezTo>
              </a:path>
            </a:pathLst>
          </a:custGeom>
          <a:solidFill>
            <a:srgbClr val="3F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grpSp>
        <p:nvGrpSpPr>
          <p:cNvPr id="34" name="指针旋转">
            <a:extLst>
              <a:ext uri="{FF2B5EF4-FFF2-40B4-BE49-F238E27FC236}">
                <a16:creationId xmlns:a16="http://schemas.microsoft.com/office/drawing/2014/main" id="{0A844A2A-F746-453D-82F5-0DF6A572D799}"/>
              </a:ext>
            </a:extLst>
          </p:cNvPr>
          <p:cNvGrpSpPr/>
          <p:nvPr/>
        </p:nvGrpSpPr>
        <p:grpSpPr>
          <a:xfrm rot="1786145">
            <a:off x="3747376" y="2329547"/>
            <a:ext cx="3829050" cy="3830638"/>
            <a:chOff x="817563" y="2264166"/>
            <a:chExt cx="3829050" cy="3830638"/>
          </a:xfrm>
        </p:grpSpPr>
        <p:sp>
          <p:nvSpPr>
            <p:cNvPr id="35" name="椭圆形 28">
              <a:extLst>
                <a:ext uri="{FF2B5EF4-FFF2-40B4-BE49-F238E27FC236}">
                  <a16:creationId xmlns:a16="http://schemas.microsoft.com/office/drawing/2014/main" id="{A2C81E03-BF90-44BC-BB5B-5D229255C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563" y="2264166"/>
              <a:ext cx="3829050" cy="3830638"/>
            </a:xfrm>
            <a:prstGeom prst="ellipse">
              <a:avLst/>
            </a:prstGeom>
            <a:solidFill>
              <a:srgbClr val="FDFC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36" name="时针">
              <a:extLst>
                <a:ext uri="{FF2B5EF4-FFF2-40B4-BE49-F238E27FC236}">
                  <a16:creationId xmlns:a16="http://schemas.microsoft.com/office/drawing/2014/main" id="{6B61E62F-75E3-40CD-BCA0-F371C3485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0" y="3253178"/>
              <a:ext cx="601663" cy="950913"/>
            </a:xfrm>
            <a:custGeom>
              <a:avLst/>
              <a:gdLst>
                <a:gd name="T0" fmla="*/ 0 w 379"/>
                <a:gd name="T1" fmla="*/ 23 h 599"/>
                <a:gd name="T2" fmla="*/ 39 w 379"/>
                <a:gd name="T3" fmla="*/ 0 h 599"/>
                <a:gd name="T4" fmla="*/ 379 w 379"/>
                <a:gd name="T5" fmla="*/ 576 h 599"/>
                <a:gd name="T6" fmla="*/ 341 w 379"/>
                <a:gd name="T7" fmla="*/ 599 h 599"/>
                <a:gd name="T8" fmla="*/ 0 w 379"/>
                <a:gd name="T9" fmla="*/ 23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599">
                  <a:moveTo>
                    <a:pt x="0" y="23"/>
                  </a:moveTo>
                  <a:lnTo>
                    <a:pt x="39" y="0"/>
                  </a:lnTo>
                  <a:lnTo>
                    <a:pt x="379" y="576"/>
                  </a:lnTo>
                  <a:lnTo>
                    <a:pt x="341" y="599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5D5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37" name="任意多边形(F) 29">
            <a:extLst>
              <a:ext uri="{FF2B5EF4-FFF2-40B4-BE49-F238E27FC236}">
                <a16:creationId xmlns:a16="http://schemas.microsoft.com/office/drawing/2014/main" id="{A3E5B8E1-2404-493C-9015-3A72FDCB40B2}"/>
              </a:ext>
            </a:extLst>
          </p:cNvPr>
          <p:cNvSpPr>
            <a:spLocks noEditPoints="1"/>
          </p:cNvSpPr>
          <p:nvPr/>
        </p:nvSpPr>
        <p:spPr bwMode="auto">
          <a:xfrm>
            <a:off x="3467976" y="2051734"/>
            <a:ext cx="4387850" cy="4384675"/>
          </a:xfrm>
          <a:custGeom>
            <a:avLst/>
            <a:gdLst>
              <a:gd name="T0" fmla="*/ 897 w 1794"/>
              <a:gd name="T1" fmla="*/ 1793 h 1793"/>
              <a:gd name="T2" fmla="*/ 263 w 1794"/>
              <a:gd name="T3" fmla="*/ 1531 h 1793"/>
              <a:gd name="T4" fmla="*/ 0 w 1794"/>
              <a:gd name="T5" fmla="*/ 897 h 1793"/>
              <a:gd name="T6" fmla="*/ 263 w 1794"/>
              <a:gd name="T7" fmla="*/ 262 h 1793"/>
              <a:gd name="T8" fmla="*/ 897 w 1794"/>
              <a:gd name="T9" fmla="*/ 0 h 1793"/>
              <a:gd name="T10" fmla="*/ 1531 w 1794"/>
              <a:gd name="T11" fmla="*/ 262 h 1793"/>
              <a:gd name="T12" fmla="*/ 1794 w 1794"/>
              <a:gd name="T13" fmla="*/ 897 h 1793"/>
              <a:gd name="T14" fmla="*/ 1531 w 1794"/>
              <a:gd name="T15" fmla="*/ 1531 h 1793"/>
              <a:gd name="T16" fmla="*/ 897 w 1794"/>
              <a:gd name="T17" fmla="*/ 1793 h 1793"/>
              <a:gd name="T18" fmla="*/ 897 w 1794"/>
              <a:gd name="T19" fmla="*/ 79 h 1793"/>
              <a:gd name="T20" fmla="*/ 79 w 1794"/>
              <a:gd name="T21" fmla="*/ 897 h 1793"/>
              <a:gd name="T22" fmla="*/ 897 w 1794"/>
              <a:gd name="T23" fmla="*/ 1714 h 1793"/>
              <a:gd name="T24" fmla="*/ 1715 w 1794"/>
              <a:gd name="T25" fmla="*/ 897 h 1793"/>
              <a:gd name="T26" fmla="*/ 897 w 1794"/>
              <a:gd name="T27" fmla="*/ 79 h 1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94" h="1793">
                <a:moveTo>
                  <a:pt x="897" y="1793"/>
                </a:moveTo>
                <a:cubicBezTo>
                  <a:pt x="658" y="1793"/>
                  <a:pt x="432" y="1700"/>
                  <a:pt x="263" y="1531"/>
                </a:cubicBezTo>
                <a:cubicBezTo>
                  <a:pt x="94" y="1361"/>
                  <a:pt x="0" y="1136"/>
                  <a:pt x="0" y="897"/>
                </a:cubicBezTo>
                <a:cubicBezTo>
                  <a:pt x="0" y="657"/>
                  <a:pt x="94" y="432"/>
                  <a:pt x="263" y="262"/>
                </a:cubicBezTo>
                <a:cubicBezTo>
                  <a:pt x="432" y="93"/>
                  <a:pt x="658" y="0"/>
                  <a:pt x="897" y="0"/>
                </a:cubicBezTo>
                <a:cubicBezTo>
                  <a:pt x="1137" y="0"/>
                  <a:pt x="1362" y="93"/>
                  <a:pt x="1531" y="262"/>
                </a:cubicBezTo>
                <a:cubicBezTo>
                  <a:pt x="1701" y="432"/>
                  <a:pt x="1794" y="657"/>
                  <a:pt x="1794" y="897"/>
                </a:cubicBezTo>
                <a:cubicBezTo>
                  <a:pt x="1794" y="1136"/>
                  <a:pt x="1701" y="1361"/>
                  <a:pt x="1531" y="1531"/>
                </a:cubicBezTo>
                <a:cubicBezTo>
                  <a:pt x="1362" y="1700"/>
                  <a:pt x="1137" y="1793"/>
                  <a:pt x="897" y="1793"/>
                </a:cubicBezTo>
                <a:moveTo>
                  <a:pt x="897" y="79"/>
                </a:moveTo>
                <a:cubicBezTo>
                  <a:pt x="446" y="79"/>
                  <a:pt x="79" y="446"/>
                  <a:pt x="79" y="897"/>
                </a:cubicBezTo>
                <a:cubicBezTo>
                  <a:pt x="79" y="1348"/>
                  <a:pt x="446" y="1714"/>
                  <a:pt x="897" y="1714"/>
                </a:cubicBezTo>
                <a:cubicBezTo>
                  <a:pt x="1348" y="1714"/>
                  <a:pt x="1715" y="1348"/>
                  <a:pt x="1715" y="897"/>
                </a:cubicBezTo>
                <a:cubicBezTo>
                  <a:pt x="1715" y="446"/>
                  <a:pt x="1348" y="79"/>
                  <a:pt x="897" y="79"/>
                </a:cubicBezTo>
              </a:path>
            </a:pathLst>
          </a:custGeom>
          <a:solidFill>
            <a:srgbClr val="EA5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38" name="任意多边形 30">
            <a:extLst>
              <a:ext uri="{FF2B5EF4-FFF2-40B4-BE49-F238E27FC236}">
                <a16:creationId xmlns:a16="http://schemas.microsoft.com/office/drawing/2014/main" id="{8177110E-3D24-4506-AD00-6B5A4670F95C}"/>
              </a:ext>
            </a:extLst>
          </p:cNvPr>
          <p:cNvSpPr>
            <a:spLocks noEditPoints="1"/>
          </p:cNvSpPr>
          <p:nvPr/>
        </p:nvSpPr>
        <p:spPr bwMode="auto">
          <a:xfrm>
            <a:off x="3641013" y="2223184"/>
            <a:ext cx="4043363" cy="4041775"/>
          </a:xfrm>
          <a:custGeom>
            <a:avLst/>
            <a:gdLst>
              <a:gd name="T0" fmla="*/ 826 w 1653"/>
              <a:gd name="T1" fmla="*/ 1653 h 1653"/>
              <a:gd name="T2" fmla="*/ 0 w 1653"/>
              <a:gd name="T3" fmla="*/ 827 h 1653"/>
              <a:gd name="T4" fmla="*/ 826 w 1653"/>
              <a:gd name="T5" fmla="*/ 0 h 1653"/>
              <a:gd name="T6" fmla="*/ 1653 w 1653"/>
              <a:gd name="T7" fmla="*/ 827 h 1653"/>
              <a:gd name="T8" fmla="*/ 826 w 1653"/>
              <a:gd name="T9" fmla="*/ 1653 h 1653"/>
              <a:gd name="T10" fmla="*/ 826 w 1653"/>
              <a:gd name="T11" fmla="*/ 49 h 1653"/>
              <a:gd name="T12" fmla="*/ 48 w 1653"/>
              <a:gd name="T13" fmla="*/ 827 h 1653"/>
              <a:gd name="T14" fmla="*/ 826 w 1653"/>
              <a:gd name="T15" fmla="*/ 1605 h 1653"/>
              <a:gd name="T16" fmla="*/ 1604 w 1653"/>
              <a:gd name="T17" fmla="*/ 827 h 1653"/>
              <a:gd name="T18" fmla="*/ 826 w 1653"/>
              <a:gd name="T19" fmla="*/ 49 h 1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53" h="1653">
                <a:moveTo>
                  <a:pt x="826" y="1653"/>
                </a:moveTo>
                <a:cubicBezTo>
                  <a:pt x="371" y="1653"/>
                  <a:pt x="0" y="1282"/>
                  <a:pt x="0" y="827"/>
                </a:cubicBezTo>
                <a:cubicBezTo>
                  <a:pt x="0" y="371"/>
                  <a:pt x="371" y="0"/>
                  <a:pt x="826" y="0"/>
                </a:cubicBezTo>
                <a:cubicBezTo>
                  <a:pt x="1282" y="0"/>
                  <a:pt x="1653" y="371"/>
                  <a:pt x="1653" y="827"/>
                </a:cubicBezTo>
                <a:cubicBezTo>
                  <a:pt x="1653" y="1282"/>
                  <a:pt x="1282" y="1653"/>
                  <a:pt x="826" y="1653"/>
                </a:cubicBezTo>
                <a:moveTo>
                  <a:pt x="826" y="49"/>
                </a:moveTo>
                <a:cubicBezTo>
                  <a:pt x="397" y="49"/>
                  <a:pt x="48" y="398"/>
                  <a:pt x="48" y="827"/>
                </a:cubicBezTo>
                <a:cubicBezTo>
                  <a:pt x="48" y="1256"/>
                  <a:pt x="397" y="1605"/>
                  <a:pt x="826" y="1605"/>
                </a:cubicBezTo>
                <a:cubicBezTo>
                  <a:pt x="1255" y="1605"/>
                  <a:pt x="1604" y="1256"/>
                  <a:pt x="1604" y="827"/>
                </a:cubicBezTo>
                <a:cubicBezTo>
                  <a:pt x="1604" y="398"/>
                  <a:pt x="1255" y="49"/>
                  <a:pt x="826" y="49"/>
                </a:cubicBezTo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39" name="任意多边形(F) 31">
            <a:extLst>
              <a:ext uri="{FF2B5EF4-FFF2-40B4-BE49-F238E27FC236}">
                <a16:creationId xmlns:a16="http://schemas.microsoft.com/office/drawing/2014/main" id="{1B890E88-4129-4B54-8032-A5C91E86030A}"/>
              </a:ext>
            </a:extLst>
          </p:cNvPr>
          <p:cNvSpPr>
            <a:spLocks noEditPoints="1"/>
          </p:cNvSpPr>
          <p:nvPr/>
        </p:nvSpPr>
        <p:spPr bwMode="auto">
          <a:xfrm>
            <a:off x="3550526" y="2132697"/>
            <a:ext cx="4221163" cy="4222750"/>
          </a:xfrm>
          <a:custGeom>
            <a:avLst/>
            <a:gdLst>
              <a:gd name="T0" fmla="*/ 863 w 1726"/>
              <a:gd name="T1" fmla="*/ 1690 h 1727"/>
              <a:gd name="T2" fmla="*/ 37 w 1726"/>
              <a:gd name="T3" fmla="*/ 864 h 1727"/>
              <a:gd name="T4" fmla="*/ 863 w 1726"/>
              <a:gd name="T5" fmla="*/ 37 h 1727"/>
              <a:gd name="T6" fmla="*/ 1690 w 1726"/>
              <a:gd name="T7" fmla="*/ 864 h 1727"/>
              <a:gd name="T8" fmla="*/ 1690 w 1726"/>
              <a:gd name="T9" fmla="*/ 864 h 1727"/>
              <a:gd name="T10" fmla="*/ 1690 w 1726"/>
              <a:gd name="T11" fmla="*/ 864 h 1727"/>
              <a:gd name="T12" fmla="*/ 863 w 1726"/>
              <a:gd name="T13" fmla="*/ 1690 h 1727"/>
              <a:gd name="T14" fmla="*/ 863 w 1726"/>
              <a:gd name="T15" fmla="*/ 1690 h 1727"/>
              <a:gd name="T16" fmla="*/ 863 w 1726"/>
              <a:gd name="T17" fmla="*/ 0 h 1727"/>
              <a:gd name="T18" fmla="*/ 0 w 1726"/>
              <a:gd name="T19" fmla="*/ 864 h 1727"/>
              <a:gd name="T20" fmla="*/ 863 w 1726"/>
              <a:gd name="T21" fmla="*/ 1727 h 1727"/>
              <a:gd name="T22" fmla="*/ 1726 w 1726"/>
              <a:gd name="T23" fmla="*/ 864 h 1727"/>
              <a:gd name="T24" fmla="*/ 863 w 1726"/>
              <a:gd name="T25" fmla="*/ 0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26" h="1727">
                <a:moveTo>
                  <a:pt x="863" y="1690"/>
                </a:moveTo>
                <a:cubicBezTo>
                  <a:pt x="408" y="1690"/>
                  <a:pt x="37" y="1319"/>
                  <a:pt x="37" y="864"/>
                </a:cubicBezTo>
                <a:cubicBezTo>
                  <a:pt x="37" y="408"/>
                  <a:pt x="408" y="37"/>
                  <a:pt x="863" y="37"/>
                </a:cubicBezTo>
                <a:cubicBezTo>
                  <a:pt x="1319" y="37"/>
                  <a:pt x="1690" y="408"/>
                  <a:pt x="1690" y="864"/>
                </a:cubicBezTo>
                <a:cubicBezTo>
                  <a:pt x="1690" y="864"/>
                  <a:pt x="1690" y="864"/>
                  <a:pt x="1690" y="864"/>
                </a:cubicBezTo>
                <a:cubicBezTo>
                  <a:pt x="1690" y="864"/>
                  <a:pt x="1690" y="864"/>
                  <a:pt x="1690" y="864"/>
                </a:cubicBezTo>
                <a:cubicBezTo>
                  <a:pt x="1690" y="1319"/>
                  <a:pt x="1319" y="1690"/>
                  <a:pt x="863" y="1690"/>
                </a:cubicBezTo>
                <a:cubicBezTo>
                  <a:pt x="863" y="1690"/>
                  <a:pt x="863" y="1690"/>
                  <a:pt x="863" y="1690"/>
                </a:cubicBezTo>
                <a:moveTo>
                  <a:pt x="863" y="0"/>
                </a:moveTo>
                <a:cubicBezTo>
                  <a:pt x="387" y="0"/>
                  <a:pt x="0" y="388"/>
                  <a:pt x="0" y="864"/>
                </a:cubicBezTo>
                <a:cubicBezTo>
                  <a:pt x="0" y="1340"/>
                  <a:pt x="387" y="1727"/>
                  <a:pt x="863" y="1727"/>
                </a:cubicBezTo>
                <a:cubicBezTo>
                  <a:pt x="1339" y="1727"/>
                  <a:pt x="1726" y="1340"/>
                  <a:pt x="1726" y="864"/>
                </a:cubicBezTo>
                <a:cubicBezTo>
                  <a:pt x="1726" y="388"/>
                  <a:pt x="1339" y="0"/>
                  <a:pt x="863" y="0"/>
                </a:cubicBezTo>
              </a:path>
            </a:pathLst>
          </a:custGeom>
          <a:solidFill>
            <a:srgbClr val="CD4A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grpSp>
        <p:nvGrpSpPr>
          <p:cNvPr id="40" name="组 9">
            <a:extLst>
              <a:ext uri="{FF2B5EF4-FFF2-40B4-BE49-F238E27FC236}">
                <a16:creationId xmlns:a16="http://schemas.microsoft.com/office/drawing/2014/main" id="{4B73C9BE-FEF5-4D4B-99A7-1154A683F38A}"/>
              </a:ext>
            </a:extLst>
          </p:cNvPr>
          <p:cNvGrpSpPr/>
          <p:nvPr/>
        </p:nvGrpSpPr>
        <p:grpSpPr>
          <a:xfrm>
            <a:off x="5385676" y="2477184"/>
            <a:ext cx="566738" cy="687477"/>
            <a:chOff x="2455863" y="2411803"/>
            <a:chExt cx="566738" cy="687477"/>
          </a:xfrm>
        </p:grpSpPr>
        <p:sp>
          <p:nvSpPr>
            <p:cNvPr id="41" name="椭圆形 32">
              <a:extLst>
                <a:ext uri="{FF2B5EF4-FFF2-40B4-BE49-F238E27FC236}">
                  <a16:creationId xmlns:a16="http://schemas.microsoft.com/office/drawing/2014/main" id="{34DC856A-22FD-4249-8A89-5E14CC282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863" y="2411803"/>
              <a:ext cx="566738" cy="566738"/>
            </a:xfrm>
            <a:prstGeom prst="ellipse">
              <a:avLst/>
            </a:prstGeom>
            <a:solidFill>
              <a:srgbClr val="F2A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42" name="椭圆形 33">
              <a:extLst>
                <a:ext uri="{FF2B5EF4-FFF2-40B4-BE49-F238E27FC236}">
                  <a16:creationId xmlns:a16="http://schemas.microsoft.com/office/drawing/2014/main" id="{BF55EED2-FD7B-4697-BB9A-1437E7D89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425" y="2465778"/>
              <a:ext cx="455613" cy="457200"/>
            </a:xfrm>
            <a:prstGeom prst="ellipse">
              <a:avLst/>
            </a:prstGeom>
            <a:solidFill>
              <a:srgbClr val="FFD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43" name="任意多边形(F) 34">
              <a:extLst>
                <a:ext uri="{FF2B5EF4-FFF2-40B4-BE49-F238E27FC236}">
                  <a16:creationId xmlns:a16="http://schemas.microsoft.com/office/drawing/2014/main" id="{5C0571AD-5CF8-4DF9-86D5-600918C0C5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11425" y="2621353"/>
              <a:ext cx="9525" cy="111125"/>
            </a:xfrm>
            <a:custGeom>
              <a:avLst/>
              <a:gdLst>
                <a:gd name="T0" fmla="*/ 0 w 4"/>
                <a:gd name="T1" fmla="*/ 43 h 45"/>
                <a:gd name="T2" fmla="*/ 0 w 4"/>
                <a:gd name="T3" fmla="*/ 42 h 45"/>
                <a:gd name="T4" fmla="*/ 0 w 4"/>
                <a:gd name="T5" fmla="*/ 41 h 45"/>
                <a:gd name="T6" fmla="*/ 0 w 4"/>
                <a:gd name="T7" fmla="*/ 40 h 45"/>
                <a:gd name="T8" fmla="*/ 0 w 4"/>
                <a:gd name="T9" fmla="*/ 40 h 45"/>
                <a:gd name="T10" fmla="*/ 0 w 4"/>
                <a:gd name="T11" fmla="*/ 39 h 45"/>
                <a:gd name="T12" fmla="*/ 0 w 4"/>
                <a:gd name="T13" fmla="*/ 38 h 45"/>
                <a:gd name="T14" fmla="*/ 0 w 4"/>
                <a:gd name="T15" fmla="*/ 38 h 45"/>
                <a:gd name="T16" fmla="*/ 0 w 4"/>
                <a:gd name="T17" fmla="*/ 37 h 45"/>
                <a:gd name="T18" fmla="*/ 0 w 4"/>
                <a:gd name="T19" fmla="*/ 36 h 45"/>
                <a:gd name="T20" fmla="*/ 0 w 4"/>
                <a:gd name="T21" fmla="*/ 36 h 45"/>
                <a:gd name="T22" fmla="*/ 0 w 4"/>
                <a:gd name="T23" fmla="*/ 35 h 45"/>
                <a:gd name="T24" fmla="*/ 0 w 4"/>
                <a:gd name="T25" fmla="*/ 34 h 45"/>
                <a:gd name="T26" fmla="*/ 0 w 4"/>
                <a:gd name="T27" fmla="*/ 34 h 45"/>
                <a:gd name="T28" fmla="*/ 0 w 4"/>
                <a:gd name="T29" fmla="*/ 33 h 45"/>
                <a:gd name="T30" fmla="*/ 0 w 4"/>
                <a:gd name="T31" fmla="*/ 32 h 45"/>
                <a:gd name="T32" fmla="*/ 0 w 4"/>
                <a:gd name="T33" fmla="*/ 31 h 45"/>
                <a:gd name="T34" fmla="*/ 0 w 4"/>
                <a:gd name="T35" fmla="*/ 31 h 45"/>
                <a:gd name="T36" fmla="*/ 0 w 4"/>
                <a:gd name="T37" fmla="*/ 30 h 45"/>
                <a:gd name="T38" fmla="*/ 0 w 4"/>
                <a:gd name="T39" fmla="*/ 29 h 45"/>
                <a:gd name="T40" fmla="*/ 0 w 4"/>
                <a:gd name="T41" fmla="*/ 29 h 45"/>
                <a:gd name="T42" fmla="*/ 0 w 4"/>
                <a:gd name="T43" fmla="*/ 28 h 45"/>
                <a:gd name="T44" fmla="*/ 0 w 4"/>
                <a:gd name="T45" fmla="*/ 27 h 45"/>
                <a:gd name="T46" fmla="*/ 0 w 4"/>
                <a:gd name="T47" fmla="*/ 26 h 45"/>
                <a:gd name="T48" fmla="*/ 0 w 4"/>
                <a:gd name="T49" fmla="*/ 26 h 45"/>
                <a:gd name="T50" fmla="*/ 0 w 4"/>
                <a:gd name="T51" fmla="*/ 25 h 45"/>
                <a:gd name="T52" fmla="*/ 0 w 4"/>
                <a:gd name="T53" fmla="*/ 24 h 45"/>
                <a:gd name="T54" fmla="*/ 0 w 4"/>
                <a:gd name="T55" fmla="*/ 23 h 45"/>
                <a:gd name="T56" fmla="*/ 0 w 4"/>
                <a:gd name="T57" fmla="*/ 22 h 45"/>
                <a:gd name="T58" fmla="*/ 0 w 4"/>
                <a:gd name="T59" fmla="*/ 22 h 45"/>
                <a:gd name="T60" fmla="*/ 0 w 4"/>
                <a:gd name="T61" fmla="*/ 21 h 45"/>
                <a:gd name="T62" fmla="*/ 0 w 4"/>
                <a:gd name="T63" fmla="*/ 20 h 45"/>
                <a:gd name="T64" fmla="*/ 0 w 4"/>
                <a:gd name="T65" fmla="*/ 19 h 45"/>
                <a:gd name="T66" fmla="*/ 0 w 4"/>
                <a:gd name="T67" fmla="*/ 18 h 45"/>
                <a:gd name="T68" fmla="*/ 0 w 4"/>
                <a:gd name="T69" fmla="*/ 18 h 45"/>
                <a:gd name="T70" fmla="*/ 0 w 4"/>
                <a:gd name="T71" fmla="*/ 17 h 45"/>
                <a:gd name="T72" fmla="*/ 1 w 4"/>
                <a:gd name="T73" fmla="*/ 16 h 45"/>
                <a:gd name="T74" fmla="*/ 1 w 4"/>
                <a:gd name="T75" fmla="*/ 15 h 45"/>
                <a:gd name="T76" fmla="*/ 1 w 4"/>
                <a:gd name="T77" fmla="*/ 15 h 45"/>
                <a:gd name="T78" fmla="*/ 1 w 4"/>
                <a:gd name="T79" fmla="*/ 13 h 45"/>
                <a:gd name="T80" fmla="*/ 1 w 4"/>
                <a:gd name="T81" fmla="*/ 12 h 45"/>
                <a:gd name="T82" fmla="*/ 1 w 4"/>
                <a:gd name="T83" fmla="*/ 12 h 45"/>
                <a:gd name="T84" fmla="*/ 1 w 4"/>
                <a:gd name="T85" fmla="*/ 11 h 45"/>
                <a:gd name="T86" fmla="*/ 2 w 4"/>
                <a:gd name="T87" fmla="*/ 10 h 45"/>
                <a:gd name="T88" fmla="*/ 2 w 4"/>
                <a:gd name="T89" fmla="*/ 10 h 45"/>
                <a:gd name="T90" fmla="*/ 2 w 4"/>
                <a:gd name="T91" fmla="*/ 9 h 45"/>
                <a:gd name="T92" fmla="*/ 2 w 4"/>
                <a:gd name="T93" fmla="*/ 8 h 45"/>
                <a:gd name="T94" fmla="*/ 2 w 4"/>
                <a:gd name="T95" fmla="*/ 8 h 45"/>
                <a:gd name="T96" fmla="*/ 2 w 4"/>
                <a:gd name="T97" fmla="*/ 7 h 45"/>
                <a:gd name="T98" fmla="*/ 3 w 4"/>
                <a:gd name="T99" fmla="*/ 6 h 45"/>
                <a:gd name="T100" fmla="*/ 3 w 4"/>
                <a:gd name="T101" fmla="*/ 6 h 45"/>
                <a:gd name="T102" fmla="*/ 3 w 4"/>
                <a:gd name="T103" fmla="*/ 5 h 45"/>
                <a:gd name="T104" fmla="*/ 3 w 4"/>
                <a:gd name="T105" fmla="*/ 4 h 45"/>
                <a:gd name="T106" fmla="*/ 3 w 4"/>
                <a:gd name="T107" fmla="*/ 4 h 45"/>
                <a:gd name="T108" fmla="*/ 3 w 4"/>
                <a:gd name="T109" fmla="*/ 3 h 45"/>
                <a:gd name="T110" fmla="*/ 4 w 4"/>
                <a:gd name="T111" fmla="*/ 2 h 45"/>
                <a:gd name="T112" fmla="*/ 4 w 4"/>
                <a:gd name="T113" fmla="*/ 1 h 45"/>
                <a:gd name="T114" fmla="*/ 4 w 4"/>
                <a:gd name="T11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" h="45">
                  <a:moveTo>
                    <a:pt x="1" y="45"/>
                  </a:move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1" y="45"/>
                    <a:pt x="1" y="45"/>
                  </a:cubicBezTo>
                  <a:moveTo>
                    <a:pt x="0" y="4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moveTo>
                    <a:pt x="0" y="4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moveTo>
                    <a:pt x="0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moveTo>
                    <a:pt x="0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moveTo>
                    <a:pt x="0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moveTo>
                    <a:pt x="0" y="4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moveTo>
                    <a:pt x="0" y="4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moveTo>
                    <a:pt x="0" y="4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moveTo>
                    <a:pt x="0" y="4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moveTo>
                    <a:pt x="0" y="4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moveTo>
                    <a:pt x="0" y="4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moveTo>
                    <a:pt x="0" y="39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moveTo>
                    <a:pt x="0" y="39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moveTo>
                    <a:pt x="0" y="39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moveTo>
                    <a:pt x="0" y="38"/>
                  </a:moveTo>
                  <a:cubicBezTo>
                    <a:pt x="0" y="38"/>
                    <a:pt x="0" y="39"/>
                    <a:pt x="0" y="39"/>
                  </a:cubicBezTo>
                  <a:cubicBezTo>
                    <a:pt x="0" y="39"/>
                    <a:pt x="0" y="39"/>
                    <a:pt x="0" y="38"/>
                  </a:cubicBezTo>
                  <a:moveTo>
                    <a:pt x="0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moveTo>
                    <a:pt x="0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moveTo>
                    <a:pt x="0" y="37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7"/>
                  </a:cubicBezTo>
                  <a:moveTo>
                    <a:pt x="0" y="37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moveTo>
                    <a:pt x="0" y="37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moveTo>
                    <a:pt x="0" y="37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moveTo>
                    <a:pt x="0" y="36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moveTo>
                    <a:pt x="0" y="36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moveTo>
                    <a:pt x="0" y="36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moveTo>
                    <a:pt x="0" y="35"/>
                  </a:moveTo>
                  <a:cubicBezTo>
                    <a:pt x="0" y="35"/>
                    <a:pt x="0" y="36"/>
                    <a:pt x="0" y="36"/>
                  </a:cubicBezTo>
                  <a:cubicBezTo>
                    <a:pt x="0" y="36"/>
                    <a:pt x="0" y="35"/>
                    <a:pt x="0" y="35"/>
                  </a:cubicBezTo>
                  <a:moveTo>
                    <a:pt x="0" y="35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moveTo>
                    <a:pt x="0" y="35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moveTo>
                    <a:pt x="0" y="35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moveTo>
                    <a:pt x="0" y="33"/>
                  </a:moveTo>
                  <a:cubicBezTo>
                    <a:pt x="0" y="33"/>
                    <a:pt x="0" y="33"/>
                    <a:pt x="0" y="34"/>
                  </a:cubicBezTo>
                  <a:cubicBezTo>
                    <a:pt x="0" y="33"/>
                    <a:pt x="0" y="33"/>
                    <a:pt x="0" y="33"/>
                  </a:cubicBezTo>
                  <a:moveTo>
                    <a:pt x="0" y="33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moveTo>
                    <a:pt x="0" y="33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moveTo>
                    <a:pt x="0" y="32"/>
                  </a:moveTo>
                  <a:cubicBezTo>
                    <a:pt x="0" y="32"/>
                    <a:pt x="0" y="33"/>
                    <a:pt x="0" y="33"/>
                  </a:cubicBezTo>
                  <a:cubicBezTo>
                    <a:pt x="0" y="33"/>
                    <a:pt x="0" y="32"/>
                    <a:pt x="0" y="32"/>
                  </a:cubicBezTo>
                  <a:moveTo>
                    <a:pt x="0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moveTo>
                    <a:pt x="0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moveTo>
                    <a:pt x="0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moveTo>
                    <a:pt x="0" y="31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moveTo>
                    <a:pt x="0" y="31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moveTo>
                    <a:pt x="0" y="31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moveTo>
                    <a:pt x="0" y="30"/>
                  </a:moveTo>
                  <a:cubicBezTo>
                    <a:pt x="0" y="30"/>
                    <a:pt x="0" y="30"/>
                    <a:pt x="0" y="31"/>
                  </a:cubicBezTo>
                  <a:cubicBezTo>
                    <a:pt x="0" y="30"/>
                    <a:pt x="0" y="30"/>
                    <a:pt x="0" y="30"/>
                  </a:cubicBezTo>
                  <a:moveTo>
                    <a:pt x="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moveTo>
                    <a:pt x="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moveTo>
                    <a:pt x="0" y="29"/>
                  </a:moveTo>
                  <a:cubicBezTo>
                    <a:pt x="0" y="29"/>
                    <a:pt x="0" y="30"/>
                    <a:pt x="0" y="30"/>
                  </a:cubicBezTo>
                  <a:cubicBezTo>
                    <a:pt x="0" y="30"/>
                    <a:pt x="0" y="29"/>
                    <a:pt x="0" y="29"/>
                  </a:cubicBezTo>
                  <a:moveTo>
                    <a:pt x="0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0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0" y="28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8"/>
                  </a:cubicBezTo>
                  <a:moveTo>
                    <a:pt x="0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moveTo>
                    <a:pt x="0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moveTo>
                    <a:pt x="0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moveTo>
                    <a:pt x="0" y="27"/>
                  </a:moveTo>
                  <a:cubicBezTo>
                    <a:pt x="0" y="27"/>
                    <a:pt x="0" y="27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moveTo>
                    <a:pt x="0" y="26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6"/>
                  </a:cubicBezTo>
                  <a:moveTo>
                    <a:pt x="0" y="26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moveTo>
                    <a:pt x="0" y="26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moveTo>
                    <a:pt x="0" y="26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moveTo>
                    <a:pt x="0" y="24"/>
                  </a:moveTo>
                  <a:cubicBezTo>
                    <a:pt x="0" y="24"/>
                    <a:pt x="0" y="24"/>
                    <a:pt x="0" y="25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0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0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4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moveTo>
                    <a:pt x="0" y="21"/>
                  </a:moveTo>
                  <a:cubicBezTo>
                    <a:pt x="0" y="21"/>
                    <a:pt x="0" y="22"/>
                    <a:pt x="0" y="22"/>
                  </a:cubicBezTo>
                  <a:cubicBezTo>
                    <a:pt x="0" y="22"/>
                    <a:pt x="0" y="21"/>
                    <a:pt x="0" y="21"/>
                  </a:cubicBezTo>
                  <a:moveTo>
                    <a:pt x="0" y="21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moveTo>
                    <a:pt x="0" y="21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moveTo>
                    <a:pt x="0" y="2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0"/>
                  </a:cubicBezTo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0" y="19"/>
                  </a:moveTo>
                  <a:cubicBezTo>
                    <a:pt x="0" y="19"/>
                    <a:pt x="0" y="20"/>
                    <a:pt x="0" y="20"/>
                  </a:cubicBezTo>
                  <a:cubicBezTo>
                    <a:pt x="0" y="20"/>
                    <a:pt x="0" y="19"/>
                    <a:pt x="0" y="19"/>
                  </a:cubicBezTo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moveTo>
                    <a:pt x="0" y="18"/>
                  </a:moveTo>
                  <a:cubicBezTo>
                    <a:pt x="0" y="18"/>
                    <a:pt x="0" y="19"/>
                    <a:pt x="0" y="19"/>
                  </a:cubicBezTo>
                  <a:cubicBezTo>
                    <a:pt x="0" y="19"/>
                    <a:pt x="0" y="18"/>
                    <a:pt x="0" y="18"/>
                  </a:cubicBezTo>
                  <a:moveTo>
                    <a:pt x="0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moveTo>
                    <a:pt x="0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moveTo>
                    <a:pt x="0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moveTo>
                    <a:pt x="0" y="17"/>
                  </a:moveTo>
                  <a:cubicBezTo>
                    <a:pt x="0" y="17"/>
                    <a:pt x="0" y="17"/>
                    <a:pt x="0" y="18"/>
                  </a:cubicBezTo>
                  <a:cubicBezTo>
                    <a:pt x="0" y="17"/>
                    <a:pt x="0" y="17"/>
                    <a:pt x="0" y="17"/>
                  </a:cubicBezTo>
                  <a:moveTo>
                    <a:pt x="0" y="17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moveTo>
                    <a:pt x="1" y="16"/>
                  </a:moveTo>
                  <a:cubicBezTo>
                    <a:pt x="1" y="16"/>
                    <a:pt x="0" y="16"/>
                    <a:pt x="0" y="17"/>
                  </a:cubicBezTo>
                  <a:cubicBezTo>
                    <a:pt x="0" y="16"/>
                    <a:pt x="1" y="16"/>
                    <a:pt x="1" y="16"/>
                  </a:cubicBezTo>
                  <a:moveTo>
                    <a:pt x="1" y="16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moveTo>
                    <a:pt x="1" y="15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5"/>
                  </a:cubicBezTo>
                  <a:moveTo>
                    <a:pt x="1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moveTo>
                    <a:pt x="1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moveTo>
                    <a:pt x="1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moveTo>
                    <a:pt x="1" y="14"/>
                  </a:moveTo>
                  <a:cubicBezTo>
                    <a:pt x="1" y="14"/>
                    <a:pt x="1" y="15"/>
                    <a:pt x="1" y="15"/>
                  </a:cubicBezTo>
                  <a:cubicBezTo>
                    <a:pt x="1" y="15"/>
                    <a:pt x="1" y="14"/>
                    <a:pt x="1" y="14"/>
                  </a:cubicBezTo>
                  <a:moveTo>
                    <a:pt x="1" y="14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moveTo>
                    <a:pt x="1" y="1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3"/>
                  </a:cubicBezTo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moveTo>
                    <a:pt x="1" y="12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2"/>
                  </a:cubicBezTo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moveTo>
                    <a:pt x="1" y="11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1"/>
                  </a:cubicBezTo>
                  <a:moveTo>
                    <a:pt x="1" y="1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moveTo>
                    <a:pt x="1" y="1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moveTo>
                    <a:pt x="2" y="11"/>
                  </a:moveTo>
                  <a:cubicBezTo>
                    <a:pt x="2" y="11"/>
                    <a:pt x="1" y="11"/>
                    <a:pt x="1" y="11"/>
                  </a:cubicBezTo>
                  <a:cubicBezTo>
                    <a:pt x="1" y="11"/>
                    <a:pt x="2" y="11"/>
                    <a:pt x="2" y="11"/>
                  </a:cubicBezTo>
                  <a:moveTo>
                    <a:pt x="2" y="10"/>
                  </a:moveTo>
                  <a:cubicBezTo>
                    <a:pt x="2" y="10"/>
                    <a:pt x="2" y="11"/>
                    <a:pt x="2" y="11"/>
                  </a:cubicBezTo>
                  <a:cubicBezTo>
                    <a:pt x="2" y="11"/>
                    <a:pt x="2" y="10"/>
                    <a:pt x="2" y="10"/>
                  </a:cubicBezTo>
                  <a:moveTo>
                    <a:pt x="2" y="10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2" y="10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2" y="9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9"/>
                  </a:cubicBezTo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2" y="8"/>
                  </a:moveTo>
                  <a:cubicBezTo>
                    <a:pt x="2" y="8"/>
                    <a:pt x="2" y="9"/>
                    <a:pt x="2" y="9"/>
                  </a:cubicBezTo>
                  <a:cubicBezTo>
                    <a:pt x="2" y="9"/>
                    <a:pt x="2" y="8"/>
                    <a:pt x="2" y="8"/>
                  </a:cubicBezTo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moveTo>
                    <a:pt x="3" y="6"/>
                  </a:moveTo>
                  <a:cubicBezTo>
                    <a:pt x="3" y="6"/>
                    <a:pt x="2" y="7"/>
                    <a:pt x="2" y="7"/>
                  </a:cubicBezTo>
                  <a:cubicBezTo>
                    <a:pt x="2" y="7"/>
                    <a:pt x="3" y="6"/>
                    <a:pt x="3" y="6"/>
                  </a:cubicBezTo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moveTo>
                    <a:pt x="3" y="4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4"/>
                  </a:cubicBezTo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moveTo>
                    <a:pt x="3" y="3"/>
                  </a:moveTo>
                  <a:cubicBezTo>
                    <a:pt x="3" y="3"/>
                    <a:pt x="3" y="3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moveTo>
                    <a:pt x="4" y="3"/>
                  </a:moveTo>
                  <a:cubicBezTo>
                    <a:pt x="4" y="3"/>
                    <a:pt x="4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moveTo>
                    <a:pt x="4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E56A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44" name="任意多边形 35">
              <a:extLst>
                <a:ext uri="{FF2B5EF4-FFF2-40B4-BE49-F238E27FC236}">
                  <a16:creationId xmlns:a16="http://schemas.microsoft.com/office/drawing/2014/main" id="{CE093EDF-2C93-4D59-BB1F-0B3C672FD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1425" y="2494353"/>
              <a:ext cx="190500" cy="425450"/>
            </a:xfrm>
            <a:custGeom>
              <a:avLst/>
              <a:gdLst>
                <a:gd name="T0" fmla="*/ 4 w 78"/>
                <a:gd name="T1" fmla="*/ 53 h 174"/>
                <a:gd name="T2" fmla="*/ 4 w 78"/>
                <a:gd name="T3" fmla="*/ 54 h 174"/>
                <a:gd name="T4" fmla="*/ 3 w 78"/>
                <a:gd name="T5" fmla="*/ 55 h 174"/>
                <a:gd name="T6" fmla="*/ 3 w 78"/>
                <a:gd name="T7" fmla="*/ 56 h 174"/>
                <a:gd name="T8" fmla="*/ 3 w 78"/>
                <a:gd name="T9" fmla="*/ 56 h 174"/>
                <a:gd name="T10" fmla="*/ 3 w 78"/>
                <a:gd name="T11" fmla="*/ 57 h 174"/>
                <a:gd name="T12" fmla="*/ 3 w 78"/>
                <a:gd name="T13" fmla="*/ 58 h 174"/>
                <a:gd name="T14" fmla="*/ 3 w 78"/>
                <a:gd name="T15" fmla="*/ 58 h 174"/>
                <a:gd name="T16" fmla="*/ 2 w 78"/>
                <a:gd name="T17" fmla="*/ 59 h 174"/>
                <a:gd name="T18" fmla="*/ 2 w 78"/>
                <a:gd name="T19" fmla="*/ 60 h 174"/>
                <a:gd name="T20" fmla="*/ 2 w 78"/>
                <a:gd name="T21" fmla="*/ 61 h 174"/>
                <a:gd name="T22" fmla="*/ 2 w 78"/>
                <a:gd name="T23" fmla="*/ 61 h 174"/>
                <a:gd name="T24" fmla="*/ 2 w 78"/>
                <a:gd name="T25" fmla="*/ 62 h 174"/>
                <a:gd name="T26" fmla="*/ 2 w 78"/>
                <a:gd name="T27" fmla="*/ 63 h 174"/>
                <a:gd name="T28" fmla="*/ 1 w 78"/>
                <a:gd name="T29" fmla="*/ 63 h 174"/>
                <a:gd name="T30" fmla="*/ 1 w 78"/>
                <a:gd name="T31" fmla="*/ 64 h 174"/>
                <a:gd name="T32" fmla="*/ 1 w 78"/>
                <a:gd name="T33" fmla="*/ 65 h 174"/>
                <a:gd name="T34" fmla="*/ 1 w 78"/>
                <a:gd name="T35" fmla="*/ 66 h 174"/>
                <a:gd name="T36" fmla="*/ 1 w 78"/>
                <a:gd name="T37" fmla="*/ 67 h 174"/>
                <a:gd name="T38" fmla="*/ 1 w 78"/>
                <a:gd name="T39" fmla="*/ 68 h 174"/>
                <a:gd name="T40" fmla="*/ 0 w 78"/>
                <a:gd name="T41" fmla="*/ 69 h 174"/>
                <a:gd name="T42" fmla="*/ 0 w 78"/>
                <a:gd name="T43" fmla="*/ 70 h 174"/>
                <a:gd name="T44" fmla="*/ 0 w 78"/>
                <a:gd name="T45" fmla="*/ 71 h 174"/>
                <a:gd name="T46" fmla="*/ 0 w 78"/>
                <a:gd name="T47" fmla="*/ 71 h 174"/>
                <a:gd name="T48" fmla="*/ 0 w 78"/>
                <a:gd name="T49" fmla="*/ 73 h 174"/>
                <a:gd name="T50" fmla="*/ 0 w 78"/>
                <a:gd name="T51" fmla="*/ 73 h 174"/>
                <a:gd name="T52" fmla="*/ 0 w 78"/>
                <a:gd name="T53" fmla="*/ 74 h 174"/>
                <a:gd name="T54" fmla="*/ 0 w 78"/>
                <a:gd name="T55" fmla="*/ 75 h 174"/>
                <a:gd name="T56" fmla="*/ 0 w 78"/>
                <a:gd name="T57" fmla="*/ 76 h 174"/>
                <a:gd name="T58" fmla="*/ 0 w 78"/>
                <a:gd name="T59" fmla="*/ 77 h 174"/>
                <a:gd name="T60" fmla="*/ 0 w 78"/>
                <a:gd name="T61" fmla="*/ 77 h 174"/>
                <a:gd name="T62" fmla="*/ 0 w 78"/>
                <a:gd name="T63" fmla="*/ 78 h 174"/>
                <a:gd name="T64" fmla="*/ 0 w 78"/>
                <a:gd name="T65" fmla="*/ 79 h 174"/>
                <a:gd name="T66" fmla="*/ 0 w 78"/>
                <a:gd name="T67" fmla="*/ 80 h 174"/>
                <a:gd name="T68" fmla="*/ 0 w 78"/>
                <a:gd name="T69" fmla="*/ 81 h 174"/>
                <a:gd name="T70" fmla="*/ 0 w 78"/>
                <a:gd name="T71" fmla="*/ 81 h 174"/>
                <a:gd name="T72" fmla="*/ 0 w 78"/>
                <a:gd name="T73" fmla="*/ 82 h 174"/>
                <a:gd name="T74" fmla="*/ 0 w 78"/>
                <a:gd name="T75" fmla="*/ 83 h 174"/>
                <a:gd name="T76" fmla="*/ 0 w 78"/>
                <a:gd name="T77" fmla="*/ 84 h 174"/>
                <a:gd name="T78" fmla="*/ 0 w 78"/>
                <a:gd name="T79" fmla="*/ 84 h 174"/>
                <a:gd name="T80" fmla="*/ 0 w 78"/>
                <a:gd name="T81" fmla="*/ 85 h 174"/>
                <a:gd name="T82" fmla="*/ 0 w 78"/>
                <a:gd name="T83" fmla="*/ 86 h 174"/>
                <a:gd name="T84" fmla="*/ 0 w 78"/>
                <a:gd name="T85" fmla="*/ 87 h 174"/>
                <a:gd name="T86" fmla="*/ 0 w 78"/>
                <a:gd name="T87" fmla="*/ 87 h 174"/>
                <a:gd name="T88" fmla="*/ 0 w 78"/>
                <a:gd name="T89" fmla="*/ 88 h 174"/>
                <a:gd name="T90" fmla="*/ 0 w 78"/>
                <a:gd name="T91" fmla="*/ 89 h 174"/>
                <a:gd name="T92" fmla="*/ 0 w 78"/>
                <a:gd name="T93" fmla="*/ 90 h 174"/>
                <a:gd name="T94" fmla="*/ 0 w 78"/>
                <a:gd name="T95" fmla="*/ 90 h 174"/>
                <a:gd name="T96" fmla="*/ 0 w 78"/>
                <a:gd name="T97" fmla="*/ 91 h 174"/>
                <a:gd name="T98" fmla="*/ 0 w 78"/>
                <a:gd name="T99" fmla="*/ 92 h 174"/>
                <a:gd name="T100" fmla="*/ 0 w 78"/>
                <a:gd name="T101" fmla="*/ 92 h 174"/>
                <a:gd name="T102" fmla="*/ 0 w 78"/>
                <a:gd name="T103" fmla="*/ 94 h 174"/>
                <a:gd name="T104" fmla="*/ 0 w 78"/>
                <a:gd name="T105" fmla="*/ 94 h 174"/>
                <a:gd name="T106" fmla="*/ 1 w 78"/>
                <a:gd name="T107" fmla="*/ 97 h 174"/>
                <a:gd name="T108" fmla="*/ 15 w 78"/>
                <a:gd name="T109" fmla="*/ 7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8" h="174">
                  <a:moveTo>
                    <a:pt x="48" y="0"/>
                  </a:moveTo>
                  <a:cubicBezTo>
                    <a:pt x="28" y="11"/>
                    <a:pt x="12" y="30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4" y="52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3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5"/>
                    <a:pt x="4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2" y="59"/>
                    <a:pt x="2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59"/>
                    <a:pt x="2" y="59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1"/>
                    <a:pt x="2" y="61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2"/>
                    <a:pt x="2" y="63"/>
                    <a:pt x="2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2" y="63"/>
                    <a:pt x="1" y="63"/>
                    <a:pt x="1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1" y="66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" y="68"/>
                    <a:pt x="0" y="68"/>
                    <a:pt x="0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0" y="69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1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1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6"/>
                    <a:pt x="1" y="96"/>
                    <a:pt x="1" y="97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7" y="136"/>
                    <a:pt x="38" y="168"/>
                    <a:pt x="78" y="174"/>
                  </a:cubicBezTo>
                  <a:cubicBezTo>
                    <a:pt x="66" y="169"/>
                    <a:pt x="55" y="162"/>
                    <a:pt x="46" y="152"/>
                  </a:cubicBezTo>
                  <a:cubicBezTo>
                    <a:pt x="33" y="139"/>
                    <a:pt x="24" y="124"/>
                    <a:pt x="19" y="106"/>
                  </a:cubicBezTo>
                  <a:cubicBezTo>
                    <a:pt x="18" y="97"/>
                    <a:pt x="16" y="87"/>
                    <a:pt x="15" y="78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5" y="58"/>
                    <a:pt x="20" y="40"/>
                    <a:pt x="30" y="23"/>
                  </a:cubicBezTo>
                  <a:cubicBezTo>
                    <a:pt x="35" y="16"/>
                    <a:pt x="41" y="9"/>
                    <a:pt x="46" y="2"/>
                  </a:cubicBezTo>
                  <a:cubicBezTo>
                    <a:pt x="47" y="1"/>
                    <a:pt x="48" y="1"/>
                    <a:pt x="48" y="0"/>
                  </a:cubicBezTo>
                </a:path>
              </a:pathLst>
            </a:custGeom>
            <a:solidFill>
              <a:srgbClr val="FFB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45" name="长方形 36">
              <a:extLst>
                <a:ext uri="{FF2B5EF4-FFF2-40B4-BE49-F238E27FC236}">
                  <a16:creationId xmlns:a16="http://schemas.microsoft.com/office/drawing/2014/main" id="{517ADBD8-9D99-4703-BA6D-5E3AE899A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5088" y="2592778"/>
              <a:ext cx="268288" cy="153988"/>
            </a:xfrm>
            <a:prstGeom prst="rect">
              <a:avLst/>
            </a:prstGeom>
            <a:solidFill>
              <a:srgbClr val="FFD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46" name="长方形 37">
              <a:extLst>
                <a:ext uri="{FF2B5EF4-FFF2-40B4-BE49-F238E27FC236}">
                  <a16:creationId xmlns:a16="http://schemas.microsoft.com/office/drawing/2014/main" id="{EE2A2C72-4F79-4932-BCD4-FED5CD01A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975" y="2499116"/>
              <a:ext cx="166712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100" b="1" i="0" u="none" strike="noStrike" cap="none" normalizeH="0" dirty="0">
                  <a:ln>
                    <a:noFill/>
                  </a:ln>
                  <a:solidFill>
                    <a:srgbClr val="FF9936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</a:endParaRPr>
            </a:p>
          </p:txBody>
        </p:sp>
      </p:grpSp>
      <p:sp>
        <p:nvSpPr>
          <p:cNvPr id="47" name="任意多边形 40">
            <a:extLst>
              <a:ext uri="{FF2B5EF4-FFF2-40B4-BE49-F238E27FC236}">
                <a16:creationId xmlns:a16="http://schemas.microsoft.com/office/drawing/2014/main" id="{44871BD7-443A-4661-BBC7-C8DBA59C609A}"/>
              </a:ext>
            </a:extLst>
          </p:cNvPr>
          <p:cNvSpPr>
            <a:spLocks noEditPoints="1"/>
          </p:cNvSpPr>
          <p:nvPr/>
        </p:nvSpPr>
        <p:spPr bwMode="auto">
          <a:xfrm>
            <a:off x="6174663" y="2916922"/>
            <a:ext cx="20638" cy="122238"/>
          </a:xfrm>
          <a:custGeom>
            <a:avLst/>
            <a:gdLst>
              <a:gd name="T0" fmla="*/ 8 w 8"/>
              <a:gd name="T1" fmla="*/ 50 h 50"/>
              <a:gd name="T2" fmla="*/ 8 w 8"/>
              <a:gd name="T3" fmla="*/ 50 h 50"/>
              <a:gd name="T4" fmla="*/ 8 w 8"/>
              <a:gd name="T5" fmla="*/ 50 h 50"/>
              <a:gd name="T6" fmla="*/ 8 w 8"/>
              <a:gd name="T7" fmla="*/ 50 h 50"/>
              <a:gd name="T8" fmla="*/ 0 w 8"/>
              <a:gd name="T9" fmla="*/ 11 h 50"/>
              <a:gd name="T10" fmla="*/ 0 w 8"/>
              <a:gd name="T11" fmla="*/ 11 h 50"/>
              <a:gd name="T12" fmla="*/ 0 w 8"/>
              <a:gd name="T13" fmla="*/ 11 h 50"/>
              <a:gd name="T14" fmla="*/ 0 w 8"/>
              <a:gd name="T15" fmla="*/ 11 h 50"/>
              <a:gd name="T16" fmla="*/ 0 w 8"/>
              <a:gd name="T17" fmla="*/ 11 h 50"/>
              <a:gd name="T18" fmla="*/ 0 w 8"/>
              <a:gd name="T19" fmla="*/ 11 h 50"/>
              <a:gd name="T20" fmla="*/ 0 w 8"/>
              <a:gd name="T21" fmla="*/ 10 h 50"/>
              <a:gd name="T22" fmla="*/ 0 w 8"/>
              <a:gd name="T23" fmla="*/ 10 h 50"/>
              <a:gd name="T24" fmla="*/ 0 w 8"/>
              <a:gd name="T25" fmla="*/ 10 h 50"/>
              <a:gd name="T26" fmla="*/ 0 w 8"/>
              <a:gd name="T27" fmla="*/ 10 h 50"/>
              <a:gd name="T28" fmla="*/ 0 w 8"/>
              <a:gd name="T29" fmla="*/ 9 h 50"/>
              <a:gd name="T30" fmla="*/ 0 w 8"/>
              <a:gd name="T31" fmla="*/ 9 h 50"/>
              <a:gd name="T32" fmla="*/ 0 w 8"/>
              <a:gd name="T33" fmla="*/ 9 h 50"/>
              <a:gd name="T34" fmla="*/ 0 w 8"/>
              <a:gd name="T35" fmla="*/ 9 h 50"/>
              <a:gd name="T36" fmla="*/ 0 w 8"/>
              <a:gd name="T37" fmla="*/ 9 h 50"/>
              <a:gd name="T38" fmla="*/ 0 w 8"/>
              <a:gd name="T39" fmla="*/ 9 h 50"/>
              <a:gd name="T40" fmla="*/ 0 w 8"/>
              <a:gd name="T41" fmla="*/ 8 h 50"/>
              <a:gd name="T42" fmla="*/ 0 w 8"/>
              <a:gd name="T43" fmla="*/ 8 h 50"/>
              <a:gd name="T44" fmla="*/ 0 w 8"/>
              <a:gd name="T45" fmla="*/ 8 h 50"/>
              <a:gd name="T46" fmla="*/ 0 w 8"/>
              <a:gd name="T47" fmla="*/ 7 h 50"/>
              <a:gd name="T48" fmla="*/ 0 w 8"/>
              <a:gd name="T49" fmla="*/ 7 h 50"/>
              <a:gd name="T50" fmla="*/ 0 w 8"/>
              <a:gd name="T51" fmla="*/ 7 h 50"/>
              <a:gd name="T52" fmla="*/ 0 w 8"/>
              <a:gd name="T53" fmla="*/ 7 h 50"/>
              <a:gd name="T54" fmla="*/ 0 w 8"/>
              <a:gd name="T55" fmla="*/ 7 h 50"/>
              <a:gd name="T56" fmla="*/ 0 w 8"/>
              <a:gd name="T57" fmla="*/ 7 h 50"/>
              <a:gd name="T58" fmla="*/ 0 w 8"/>
              <a:gd name="T59" fmla="*/ 6 h 50"/>
              <a:gd name="T60" fmla="*/ 0 w 8"/>
              <a:gd name="T61" fmla="*/ 6 h 50"/>
              <a:gd name="T62" fmla="*/ 0 w 8"/>
              <a:gd name="T63" fmla="*/ 6 h 50"/>
              <a:gd name="T64" fmla="*/ 0 w 8"/>
              <a:gd name="T65" fmla="*/ 6 h 50"/>
              <a:gd name="T66" fmla="*/ 0 w 8"/>
              <a:gd name="T67" fmla="*/ 6 h 50"/>
              <a:gd name="T68" fmla="*/ 0 w 8"/>
              <a:gd name="T69" fmla="*/ 6 h 50"/>
              <a:gd name="T70" fmla="*/ 0 w 8"/>
              <a:gd name="T71" fmla="*/ 5 h 50"/>
              <a:gd name="T72" fmla="*/ 0 w 8"/>
              <a:gd name="T73" fmla="*/ 5 h 50"/>
              <a:gd name="T74" fmla="*/ 0 w 8"/>
              <a:gd name="T75" fmla="*/ 5 h 50"/>
              <a:gd name="T76" fmla="*/ 0 w 8"/>
              <a:gd name="T77" fmla="*/ 5 h 50"/>
              <a:gd name="T78" fmla="*/ 0 w 8"/>
              <a:gd name="T79" fmla="*/ 5 h 50"/>
              <a:gd name="T80" fmla="*/ 0 w 8"/>
              <a:gd name="T81" fmla="*/ 4 h 50"/>
              <a:gd name="T82" fmla="*/ 0 w 8"/>
              <a:gd name="T83" fmla="*/ 4 h 50"/>
              <a:gd name="T84" fmla="*/ 0 w 8"/>
              <a:gd name="T85" fmla="*/ 4 h 50"/>
              <a:gd name="T86" fmla="*/ 0 w 8"/>
              <a:gd name="T87" fmla="*/ 4 h 50"/>
              <a:gd name="T88" fmla="*/ 0 w 8"/>
              <a:gd name="T89" fmla="*/ 3 h 50"/>
              <a:gd name="T90" fmla="*/ 0 w 8"/>
              <a:gd name="T91" fmla="*/ 3 h 50"/>
              <a:gd name="T92" fmla="*/ 0 w 8"/>
              <a:gd name="T93" fmla="*/ 3 h 50"/>
              <a:gd name="T94" fmla="*/ 0 w 8"/>
              <a:gd name="T95" fmla="*/ 3 h 50"/>
              <a:gd name="T96" fmla="*/ 0 w 8"/>
              <a:gd name="T97" fmla="*/ 3 h 50"/>
              <a:gd name="T98" fmla="*/ 0 w 8"/>
              <a:gd name="T99" fmla="*/ 3 h 50"/>
              <a:gd name="T100" fmla="*/ 0 w 8"/>
              <a:gd name="T101" fmla="*/ 2 h 50"/>
              <a:gd name="T102" fmla="*/ 0 w 8"/>
              <a:gd name="T103" fmla="*/ 2 h 50"/>
              <a:gd name="T104" fmla="*/ 0 w 8"/>
              <a:gd name="T105" fmla="*/ 2 h 50"/>
              <a:gd name="T106" fmla="*/ 0 w 8"/>
              <a:gd name="T107" fmla="*/ 2 h 50"/>
              <a:gd name="T108" fmla="*/ 0 w 8"/>
              <a:gd name="T109" fmla="*/ 2 h 50"/>
              <a:gd name="T110" fmla="*/ 0 w 8"/>
              <a:gd name="T111" fmla="*/ 1 h 50"/>
              <a:gd name="T112" fmla="*/ 0 w 8"/>
              <a:gd name="T113" fmla="*/ 0 h 50"/>
              <a:gd name="T114" fmla="*/ 0 w 8"/>
              <a:gd name="T11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" h="50">
                <a:moveTo>
                  <a:pt x="8" y="50"/>
                </a:moveTo>
                <a:cubicBezTo>
                  <a:pt x="8" y="50"/>
                  <a:pt x="8" y="50"/>
                  <a:pt x="8" y="50"/>
                </a:cubicBezTo>
                <a:cubicBezTo>
                  <a:pt x="8" y="50"/>
                  <a:pt x="8" y="50"/>
                  <a:pt x="8" y="50"/>
                </a:cubicBezTo>
                <a:moveTo>
                  <a:pt x="8" y="50"/>
                </a:moveTo>
                <a:cubicBezTo>
                  <a:pt x="8" y="50"/>
                  <a:pt x="8" y="50"/>
                  <a:pt x="8" y="50"/>
                </a:cubicBezTo>
                <a:cubicBezTo>
                  <a:pt x="8" y="50"/>
                  <a:pt x="8" y="50"/>
                  <a:pt x="8" y="50"/>
                </a:cubicBezTo>
                <a:moveTo>
                  <a:pt x="8" y="49"/>
                </a:moveTo>
                <a:cubicBezTo>
                  <a:pt x="8" y="50"/>
                  <a:pt x="8" y="50"/>
                  <a:pt x="8" y="50"/>
                </a:cubicBezTo>
                <a:cubicBezTo>
                  <a:pt x="8" y="50"/>
                  <a:pt x="8" y="50"/>
                  <a:pt x="8" y="49"/>
                </a:cubicBezTo>
                <a:moveTo>
                  <a:pt x="0" y="11"/>
                </a:moveTo>
                <a:cubicBezTo>
                  <a:pt x="0" y="25"/>
                  <a:pt x="2" y="38"/>
                  <a:pt x="8" y="49"/>
                </a:cubicBezTo>
                <a:cubicBezTo>
                  <a:pt x="2" y="38"/>
                  <a:pt x="0" y="25"/>
                  <a:pt x="0" y="11"/>
                </a:cubicBezTo>
                <a:moveTo>
                  <a:pt x="0" y="11"/>
                </a:move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moveTo>
                  <a:pt x="0" y="11"/>
                </a:move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moveTo>
                  <a:pt x="0" y="10"/>
                </a:move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0"/>
                </a:cubicBezTo>
                <a:moveTo>
                  <a:pt x="0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moveTo>
                  <a:pt x="0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moveTo>
                  <a:pt x="0" y="9"/>
                </a:move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moveTo>
                  <a:pt x="0" y="9"/>
                </a:move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moveTo>
                  <a:pt x="0" y="9"/>
                </a:move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moveTo>
                  <a:pt x="0" y="8"/>
                </a:moveTo>
                <a:cubicBezTo>
                  <a:pt x="0" y="8"/>
                  <a:pt x="0" y="8"/>
                  <a:pt x="0" y="9"/>
                </a:cubicBezTo>
                <a:cubicBezTo>
                  <a:pt x="0" y="8"/>
                  <a:pt x="0" y="8"/>
                  <a:pt x="0" y="8"/>
                </a:cubicBezTo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moveTo>
                  <a:pt x="0" y="7"/>
                </a:move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7"/>
                </a:cubicBezTo>
                <a:moveTo>
                  <a:pt x="0" y="7"/>
                </a:move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moveTo>
                  <a:pt x="0" y="7"/>
                </a:move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moveTo>
                  <a:pt x="0" y="7"/>
                </a:move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moveTo>
                  <a:pt x="0" y="6"/>
                </a:move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moveTo>
                  <a:pt x="0" y="6"/>
                </a:move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moveTo>
                  <a:pt x="0" y="6"/>
                </a:move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moveTo>
                  <a:pt x="0" y="5"/>
                </a:moveTo>
                <a:cubicBezTo>
                  <a:pt x="0" y="5"/>
                  <a:pt x="0" y="6"/>
                  <a:pt x="0" y="6"/>
                </a:cubicBezTo>
                <a:cubicBezTo>
                  <a:pt x="0" y="6"/>
                  <a:pt x="0" y="5"/>
                  <a:pt x="0" y="5"/>
                </a:cubicBezTo>
                <a:moveTo>
                  <a:pt x="0" y="5"/>
                </a:moveTo>
                <a:cubicBezTo>
                  <a:pt x="0" y="5"/>
                  <a:pt x="0" y="5"/>
                  <a:pt x="0" y="5"/>
                </a:cubicBezTo>
                <a:cubicBezTo>
                  <a:pt x="0" y="5"/>
                  <a:pt x="0" y="5"/>
                  <a:pt x="0" y="5"/>
                </a:cubicBezTo>
                <a:moveTo>
                  <a:pt x="0" y="5"/>
                </a:moveTo>
                <a:cubicBezTo>
                  <a:pt x="0" y="5"/>
                  <a:pt x="0" y="5"/>
                  <a:pt x="0" y="5"/>
                </a:cubicBezTo>
                <a:cubicBezTo>
                  <a:pt x="0" y="5"/>
                  <a:pt x="0" y="5"/>
                  <a:pt x="0" y="5"/>
                </a:cubicBezTo>
                <a:moveTo>
                  <a:pt x="0" y="5"/>
                </a:moveTo>
                <a:cubicBezTo>
                  <a:pt x="0" y="5"/>
                  <a:pt x="0" y="5"/>
                  <a:pt x="0" y="5"/>
                </a:cubicBezTo>
                <a:cubicBezTo>
                  <a:pt x="0" y="5"/>
                  <a:pt x="0" y="5"/>
                  <a:pt x="0" y="5"/>
                </a:cubicBezTo>
                <a:moveTo>
                  <a:pt x="0" y="4"/>
                </a:moveTo>
                <a:cubicBezTo>
                  <a:pt x="0" y="4"/>
                  <a:pt x="0" y="4"/>
                  <a:pt x="0" y="4"/>
                </a:cubicBezTo>
                <a:cubicBezTo>
                  <a:pt x="0" y="4"/>
                  <a:pt x="0" y="4"/>
                  <a:pt x="0" y="4"/>
                </a:cubicBezTo>
                <a:moveTo>
                  <a:pt x="0" y="4"/>
                </a:moveTo>
                <a:cubicBezTo>
                  <a:pt x="0" y="4"/>
                  <a:pt x="0" y="4"/>
                  <a:pt x="0" y="4"/>
                </a:cubicBezTo>
                <a:cubicBezTo>
                  <a:pt x="0" y="4"/>
                  <a:pt x="0" y="4"/>
                  <a:pt x="0" y="4"/>
                </a:cubicBezTo>
                <a:moveTo>
                  <a:pt x="0" y="4"/>
                </a:moveTo>
                <a:cubicBezTo>
                  <a:pt x="0" y="4"/>
                  <a:pt x="0" y="4"/>
                  <a:pt x="0" y="4"/>
                </a:cubicBezTo>
                <a:cubicBezTo>
                  <a:pt x="0" y="4"/>
                  <a:pt x="0" y="4"/>
                  <a:pt x="0" y="4"/>
                </a:cubicBezTo>
                <a:moveTo>
                  <a:pt x="0" y="3"/>
                </a:moveTo>
                <a:cubicBezTo>
                  <a:pt x="0" y="3"/>
                  <a:pt x="0" y="3"/>
                  <a:pt x="0" y="4"/>
                </a:cubicBezTo>
                <a:cubicBezTo>
                  <a:pt x="0" y="3"/>
                  <a:pt x="0" y="3"/>
                  <a:pt x="0" y="3"/>
                </a:cubicBezTo>
                <a:moveTo>
                  <a:pt x="0" y="3"/>
                </a:move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moveTo>
                  <a:pt x="0" y="3"/>
                </a:move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moveTo>
                  <a:pt x="0" y="2"/>
                </a:move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2"/>
                </a:cubicBezTo>
                <a:moveTo>
                  <a:pt x="0" y="2"/>
                </a:move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moveTo>
                  <a:pt x="0" y="2"/>
                </a:move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moveTo>
                  <a:pt x="0" y="2"/>
                </a:move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E56A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grpSp>
        <p:nvGrpSpPr>
          <p:cNvPr id="48" name="组 2">
            <a:extLst>
              <a:ext uri="{FF2B5EF4-FFF2-40B4-BE49-F238E27FC236}">
                <a16:creationId xmlns:a16="http://schemas.microsoft.com/office/drawing/2014/main" id="{572134B4-53E8-418F-BFAA-AA6FE77C42BC}"/>
              </a:ext>
            </a:extLst>
          </p:cNvPr>
          <p:cNvGrpSpPr/>
          <p:nvPr/>
        </p:nvGrpSpPr>
        <p:grpSpPr>
          <a:xfrm>
            <a:off x="6652501" y="3178859"/>
            <a:ext cx="585788" cy="587375"/>
            <a:chOff x="3722688" y="3113478"/>
            <a:chExt cx="585788" cy="587375"/>
          </a:xfrm>
        </p:grpSpPr>
        <p:sp>
          <p:nvSpPr>
            <p:cNvPr id="49" name="任意多边形 44">
              <a:extLst>
                <a:ext uri="{FF2B5EF4-FFF2-40B4-BE49-F238E27FC236}">
                  <a16:creationId xmlns:a16="http://schemas.microsoft.com/office/drawing/2014/main" id="{CE451F55-6ECB-4153-BAEA-864B408FA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688" y="3113478"/>
              <a:ext cx="585788" cy="587375"/>
            </a:xfrm>
            <a:custGeom>
              <a:avLst/>
              <a:gdLst>
                <a:gd name="T0" fmla="*/ 127 w 240"/>
                <a:gd name="T1" fmla="*/ 236 h 240"/>
                <a:gd name="T2" fmla="*/ 236 w 240"/>
                <a:gd name="T3" fmla="*/ 113 h 240"/>
                <a:gd name="T4" fmla="*/ 113 w 240"/>
                <a:gd name="T5" fmla="*/ 4 h 240"/>
                <a:gd name="T6" fmla="*/ 4 w 240"/>
                <a:gd name="T7" fmla="*/ 127 h 240"/>
                <a:gd name="T8" fmla="*/ 127 w 240"/>
                <a:gd name="T9" fmla="*/ 23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240">
                  <a:moveTo>
                    <a:pt x="127" y="236"/>
                  </a:moveTo>
                  <a:cubicBezTo>
                    <a:pt x="191" y="232"/>
                    <a:pt x="240" y="177"/>
                    <a:pt x="236" y="113"/>
                  </a:cubicBezTo>
                  <a:cubicBezTo>
                    <a:pt x="232" y="49"/>
                    <a:pt x="177" y="0"/>
                    <a:pt x="113" y="4"/>
                  </a:cubicBezTo>
                  <a:cubicBezTo>
                    <a:pt x="49" y="8"/>
                    <a:pt x="0" y="63"/>
                    <a:pt x="4" y="127"/>
                  </a:cubicBezTo>
                  <a:cubicBezTo>
                    <a:pt x="8" y="191"/>
                    <a:pt x="63" y="240"/>
                    <a:pt x="127" y="236"/>
                  </a:cubicBezTo>
                </a:path>
              </a:pathLst>
            </a:custGeom>
            <a:solidFill>
              <a:srgbClr val="F2A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50" name="任意多边形 45">
              <a:extLst>
                <a:ext uri="{FF2B5EF4-FFF2-40B4-BE49-F238E27FC236}">
                  <a16:creationId xmlns:a16="http://schemas.microsoft.com/office/drawing/2014/main" id="{7EE9F9DA-A9FF-4ECF-A8AA-779B013E1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1425" y="3169041"/>
              <a:ext cx="471488" cy="473075"/>
            </a:xfrm>
            <a:custGeom>
              <a:avLst/>
              <a:gdLst>
                <a:gd name="T0" fmla="*/ 102 w 193"/>
                <a:gd name="T1" fmla="*/ 190 h 193"/>
                <a:gd name="T2" fmla="*/ 189 w 193"/>
                <a:gd name="T3" fmla="*/ 91 h 193"/>
                <a:gd name="T4" fmla="*/ 90 w 193"/>
                <a:gd name="T5" fmla="*/ 4 h 193"/>
                <a:gd name="T6" fmla="*/ 3 w 193"/>
                <a:gd name="T7" fmla="*/ 103 h 193"/>
                <a:gd name="T8" fmla="*/ 102 w 193"/>
                <a:gd name="T9" fmla="*/ 19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02" y="190"/>
                  </a:moveTo>
                  <a:cubicBezTo>
                    <a:pt x="153" y="187"/>
                    <a:pt x="193" y="143"/>
                    <a:pt x="189" y="91"/>
                  </a:cubicBezTo>
                  <a:cubicBezTo>
                    <a:pt x="186" y="40"/>
                    <a:pt x="142" y="0"/>
                    <a:pt x="90" y="4"/>
                  </a:cubicBezTo>
                  <a:cubicBezTo>
                    <a:pt x="39" y="7"/>
                    <a:pt x="0" y="51"/>
                    <a:pt x="3" y="103"/>
                  </a:cubicBezTo>
                  <a:cubicBezTo>
                    <a:pt x="6" y="154"/>
                    <a:pt x="50" y="193"/>
                    <a:pt x="102" y="190"/>
                  </a:cubicBezTo>
                </a:path>
              </a:pathLst>
            </a:custGeom>
            <a:solidFill>
              <a:srgbClr val="FFD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51" name="任意多边形 46">
              <a:extLst>
                <a:ext uri="{FF2B5EF4-FFF2-40B4-BE49-F238E27FC236}">
                  <a16:creationId xmlns:a16="http://schemas.microsoft.com/office/drawing/2014/main" id="{4C3F867E-CA81-41DA-A2AC-8A92B9D063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86188" y="3272228"/>
              <a:ext cx="46038" cy="188913"/>
            </a:xfrm>
            <a:custGeom>
              <a:avLst/>
              <a:gdLst>
                <a:gd name="T0" fmla="*/ 3 w 19"/>
                <a:gd name="T1" fmla="*/ 76 h 77"/>
                <a:gd name="T2" fmla="*/ 3 w 19"/>
                <a:gd name="T3" fmla="*/ 76 h 77"/>
                <a:gd name="T4" fmla="*/ 3 w 19"/>
                <a:gd name="T5" fmla="*/ 76 h 77"/>
                <a:gd name="T6" fmla="*/ 3 w 19"/>
                <a:gd name="T7" fmla="*/ 75 h 77"/>
                <a:gd name="T8" fmla="*/ 3 w 19"/>
                <a:gd name="T9" fmla="*/ 75 h 77"/>
                <a:gd name="T10" fmla="*/ 3 w 19"/>
                <a:gd name="T11" fmla="*/ 75 h 77"/>
                <a:gd name="T12" fmla="*/ 3 w 19"/>
                <a:gd name="T13" fmla="*/ 74 h 77"/>
                <a:gd name="T14" fmla="*/ 3 w 19"/>
                <a:gd name="T15" fmla="*/ 74 h 77"/>
                <a:gd name="T16" fmla="*/ 3 w 19"/>
                <a:gd name="T17" fmla="*/ 74 h 77"/>
                <a:gd name="T18" fmla="*/ 2 w 19"/>
                <a:gd name="T19" fmla="*/ 73 h 77"/>
                <a:gd name="T20" fmla="*/ 2 w 19"/>
                <a:gd name="T21" fmla="*/ 73 h 77"/>
                <a:gd name="T22" fmla="*/ 2 w 19"/>
                <a:gd name="T23" fmla="*/ 72 h 77"/>
                <a:gd name="T24" fmla="*/ 2 w 19"/>
                <a:gd name="T25" fmla="*/ 72 h 77"/>
                <a:gd name="T26" fmla="*/ 2 w 19"/>
                <a:gd name="T27" fmla="*/ 71 h 77"/>
                <a:gd name="T28" fmla="*/ 2 w 19"/>
                <a:gd name="T29" fmla="*/ 71 h 77"/>
                <a:gd name="T30" fmla="*/ 2 w 19"/>
                <a:gd name="T31" fmla="*/ 71 h 77"/>
                <a:gd name="T32" fmla="*/ 2 w 19"/>
                <a:gd name="T33" fmla="*/ 70 h 77"/>
                <a:gd name="T34" fmla="*/ 2 w 19"/>
                <a:gd name="T35" fmla="*/ 70 h 77"/>
                <a:gd name="T36" fmla="*/ 2 w 19"/>
                <a:gd name="T37" fmla="*/ 69 h 77"/>
                <a:gd name="T38" fmla="*/ 2 w 19"/>
                <a:gd name="T39" fmla="*/ 69 h 77"/>
                <a:gd name="T40" fmla="*/ 2 w 19"/>
                <a:gd name="T41" fmla="*/ 69 h 77"/>
                <a:gd name="T42" fmla="*/ 2 w 19"/>
                <a:gd name="T43" fmla="*/ 68 h 77"/>
                <a:gd name="T44" fmla="*/ 2 w 19"/>
                <a:gd name="T45" fmla="*/ 68 h 77"/>
                <a:gd name="T46" fmla="*/ 2 w 19"/>
                <a:gd name="T47" fmla="*/ 68 h 77"/>
                <a:gd name="T48" fmla="*/ 1 w 19"/>
                <a:gd name="T49" fmla="*/ 67 h 77"/>
                <a:gd name="T50" fmla="*/ 1 w 19"/>
                <a:gd name="T51" fmla="*/ 67 h 77"/>
                <a:gd name="T52" fmla="*/ 1 w 19"/>
                <a:gd name="T53" fmla="*/ 67 h 77"/>
                <a:gd name="T54" fmla="*/ 1 w 19"/>
                <a:gd name="T55" fmla="*/ 66 h 77"/>
                <a:gd name="T56" fmla="*/ 1 w 19"/>
                <a:gd name="T57" fmla="*/ 66 h 77"/>
                <a:gd name="T58" fmla="*/ 1 w 19"/>
                <a:gd name="T59" fmla="*/ 65 h 77"/>
                <a:gd name="T60" fmla="*/ 1 w 19"/>
                <a:gd name="T61" fmla="*/ 65 h 77"/>
                <a:gd name="T62" fmla="*/ 1 w 19"/>
                <a:gd name="T63" fmla="*/ 65 h 77"/>
                <a:gd name="T64" fmla="*/ 1 w 19"/>
                <a:gd name="T65" fmla="*/ 64 h 77"/>
                <a:gd name="T66" fmla="*/ 1 w 19"/>
                <a:gd name="T67" fmla="*/ 64 h 77"/>
                <a:gd name="T68" fmla="*/ 1 w 19"/>
                <a:gd name="T69" fmla="*/ 64 h 77"/>
                <a:gd name="T70" fmla="*/ 1 w 19"/>
                <a:gd name="T71" fmla="*/ 63 h 77"/>
                <a:gd name="T72" fmla="*/ 1 w 19"/>
                <a:gd name="T73" fmla="*/ 63 h 77"/>
                <a:gd name="T74" fmla="*/ 1 w 19"/>
                <a:gd name="T75" fmla="*/ 62 h 77"/>
                <a:gd name="T76" fmla="*/ 1 w 19"/>
                <a:gd name="T77" fmla="*/ 62 h 77"/>
                <a:gd name="T78" fmla="*/ 1 w 19"/>
                <a:gd name="T79" fmla="*/ 61 h 77"/>
                <a:gd name="T80" fmla="*/ 1 w 19"/>
                <a:gd name="T81" fmla="*/ 61 h 77"/>
                <a:gd name="T82" fmla="*/ 1 w 19"/>
                <a:gd name="T83" fmla="*/ 61 h 77"/>
                <a:gd name="T84" fmla="*/ 1 w 19"/>
                <a:gd name="T85" fmla="*/ 60 h 77"/>
                <a:gd name="T86" fmla="*/ 1 w 19"/>
                <a:gd name="T87" fmla="*/ 60 h 77"/>
                <a:gd name="T88" fmla="*/ 1 w 19"/>
                <a:gd name="T89" fmla="*/ 60 h 77"/>
                <a:gd name="T90" fmla="*/ 18 w 19"/>
                <a:gd name="T91" fmla="*/ 0 h 77"/>
                <a:gd name="T92" fmla="*/ 18 w 19"/>
                <a:gd name="T93" fmla="*/ 0 h 77"/>
                <a:gd name="T94" fmla="*/ 19 w 19"/>
                <a:gd name="T95" fmla="*/ 0 h 77"/>
                <a:gd name="T96" fmla="*/ 19 w 19"/>
                <a:gd name="T9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" h="77">
                  <a:moveTo>
                    <a:pt x="3" y="77"/>
                  </a:moveTo>
                  <a:cubicBezTo>
                    <a:pt x="3" y="77"/>
                    <a:pt x="3" y="77"/>
                    <a:pt x="3" y="77"/>
                  </a:cubicBezTo>
                  <a:cubicBezTo>
                    <a:pt x="3" y="77"/>
                    <a:pt x="3" y="77"/>
                    <a:pt x="3" y="77"/>
                  </a:cubicBezTo>
                  <a:moveTo>
                    <a:pt x="3" y="76"/>
                  </a:move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3" y="76"/>
                  </a:cubicBezTo>
                  <a:moveTo>
                    <a:pt x="3" y="76"/>
                  </a:move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3" y="76"/>
                  </a:cubicBezTo>
                  <a:moveTo>
                    <a:pt x="3" y="76"/>
                  </a:move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3" y="76"/>
                  </a:cubicBezTo>
                  <a:moveTo>
                    <a:pt x="3" y="76"/>
                  </a:move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3" y="76"/>
                  </a:cubicBezTo>
                  <a:moveTo>
                    <a:pt x="3" y="75"/>
                  </a:moveTo>
                  <a:cubicBezTo>
                    <a:pt x="3" y="75"/>
                    <a:pt x="3" y="75"/>
                    <a:pt x="3" y="75"/>
                  </a:cubicBezTo>
                  <a:cubicBezTo>
                    <a:pt x="3" y="75"/>
                    <a:pt x="3" y="75"/>
                    <a:pt x="3" y="75"/>
                  </a:cubicBezTo>
                  <a:moveTo>
                    <a:pt x="3" y="75"/>
                  </a:moveTo>
                  <a:cubicBezTo>
                    <a:pt x="3" y="75"/>
                    <a:pt x="3" y="75"/>
                    <a:pt x="3" y="75"/>
                  </a:cubicBezTo>
                  <a:cubicBezTo>
                    <a:pt x="3" y="75"/>
                    <a:pt x="3" y="75"/>
                    <a:pt x="3" y="75"/>
                  </a:cubicBezTo>
                  <a:moveTo>
                    <a:pt x="3" y="75"/>
                  </a:moveTo>
                  <a:cubicBezTo>
                    <a:pt x="3" y="75"/>
                    <a:pt x="3" y="75"/>
                    <a:pt x="3" y="75"/>
                  </a:cubicBezTo>
                  <a:cubicBezTo>
                    <a:pt x="3" y="75"/>
                    <a:pt x="3" y="75"/>
                    <a:pt x="3" y="75"/>
                  </a:cubicBezTo>
                  <a:moveTo>
                    <a:pt x="3" y="74"/>
                  </a:moveTo>
                  <a:cubicBezTo>
                    <a:pt x="3" y="74"/>
                    <a:pt x="3" y="75"/>
                    <a:pt x="3" y="75"/>
                  </a:cubicBezTo>
                  <a:cubicBezTo>
                    <a:pt x="3" y="75"/>
                    <a:pt x="3" y="74"/>
                    <a:pt x="3" y="74"/>
                  </a:cubicBezTo>
                  <a:moveTo>
                    <a:pt x="3" y="74"/>
                  </a:moveTo>
                  <a:cubicBezTo>
                    <a:pt x="3" y="74"/>
                    <a:pt x="3" y="74"/>
                    <a:pt x="3" y="74"/>
                  </a:cubicBezTo>
                  <a:cubicBezTo>
                    <a:pt x="3" y="74"/>
                    <a:pt x="3" y="74"/>
                    <a:pt x="3" y="74"/>
                  </a:cubicBezTo>
                  <a:moveTo>
                    <a:pt x="3" y="74"/>
                  </a:moveTo>
                  <a:cubicBezTo>
                    <a:pt x="3" y="74"/>
                    <a:pt x="3" y="74"/>
                    <a:pt x="3" y="74"/>
                  </a:cubicBezTo>
                  <a:cubicBezTo>
                    <a:pt x="3" y="74"/>
                    <a:pt x="3" y="74"/>
                    <a:pt x="3" y="74"/>
                  </a:cubicBezTo>
                  <a:moveTo>
                    <a:pt x="3" y="74"/>
                  </a:moveTo>
                  <a:cubicBezTo>
                    <a:pt x="3" y="74"/>
                    <a:pt x="3" y="74"/>
                    <a:pt x="3" y="74"/>
                  </a:cubicBezTo>
                  <a:cubicBezTo>
                    <a:pt x="3" y="74"/>
                    <a:pt x="3" y="74"/>
                    <a:pt x="3" y="74"/>
                  </a:cubicBezTo>
                  <a:moveTo>
                    <a:pt x="2" y="73"/>
                  </a:moveTo>
                  <a:cubicBezTo>
                    <a:pt x="2" y="73"/>
                    <a:pt x="2" y="73"/>
                    <a:pt x="2" y="73"/>
                  </a:cubicBezTo>
                  <a:cubicBezTo>
                    <a:pt x="2" y="73"/>
                    <a:pt x="2" y="73"/>
                    <a:pt x="2" y="73"/>
                  </a:cubicBezTo>
                  <a:moveTo>
                    <a:pt x="2" y="73"/>
                  </a:moveTo>
                  <a:cubicBezTo>
                    <a:pt x="2" y="73"/>
                    <a:pt x="2" y="73"/>
                    <a:pt x="2" y="73"/>
                  </a:cubicBezTo>
                  <a:cubicBezTo>
                    <a:pt x="2" y="73"/>
                    <a:pt x="2" y="73"/>
                    <a:pt x="2" y="73"/>
                  </a:cubicBezTo>
                  <a:moveTo>
                    <a:pt x="2" y="72"/>
                  </a:moveTo>
                  <a:cubicBezTo>
                    <a:pt x="2" y="72"/>
                    <a:pt x="2" y="72"/>
                    <a:pt x="2" y="73"/>
                  </a:cubicBezTo>
                  <a:cubicBezTo>
                    <a:pt x="2" y="72"/>
                    <a:pt x="2" y="72"/>
                    <a:pt x="2" y="72"/>
                  </a:cubicBezTo>
                  <a:moveTo>
                    <a:pt x="2" y="72"/>
                  </a:moveTo>
                  <a:cubicBezTo>
                    <a:pt x="2" y="72"/>
                    <a:pt x="2" y="72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moveTo>
                    <a:pt x="2" y="72"/>
                  </a:moveTo>
                  <a:cubicBezTo>
                    <a:pt x="2" y="72"/>
                    <a:pt x="2" y="72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moveTo>
                    <a:pt x="2" y="72"/>
                  </a:moveTo>
                  <a:cubicBezTo>
                    <a:pt x="2" y="72"/>
                    <a:pt x="2" y="72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moveTo>
                    <a:pt x="2" y="71"/>
                  </a:moveTo>
                  <a:cubicBezTo>
                    <a:pt x="2" y="71"/>
                    <a:pt x="2" y="71"/>
                    <a:pt x="2" y="71"/>
                  </a:cubicBezTo>
                  <a:cubicBezTo>
                    <a:pt x="2" y="71"/>
                    <a:pt x="2" y="71"/>
                    <a:pt x="2" y="71"/>
                  </a:cubicBezTo>
                  <a:moveTo>
                    <a:pt x="2" y="71"/>
                  </a:moveTo>
                  <a:cubicBezTo>
                    <a:pt x="2" y="71"/>
                    <a:pt x="2" y="71"/>
                    <a:pt x="2" y="71"/>
                  </a:cubicBezTo>
                  <a:cubicBezTo>
                    <a:pt x="2" y="71"/>
                    <a:pt x="2" y="71"/>
                    <a:pt x="2" y="71"/>
                  </a:cubicBezTo>
                  <a:moveTo>
                    <a:pt x="2" y="71"/>
                  </a:moveTo>
                  <a:cubicBezTo>
                    <a:pt x="2" y="71"/>
                    <a:pt x="2" y="71"/>
                    <a:pt x="2" y="71"/>
                  </a:cubicBezTo>
                  <a:cubicBezTo>
                    <a:pt x="2" y="71"/>
                    <a:pt x="2" y="71"/>
                    <a:pt x="2" y="71"/>
                  </a:cubicBezTo>
                  <a:moveTo>
                    <a:pt x="2" y="71"/>
                  </a:moveTo>
                  <a:cubicBezTo>
                    <a:pt x="2" y="71"/>
                    <a:pt x="2" y="71"/>
                    <a:pt x="2" y="71"/>
                  </a:cubicBezTo>
                  <a:cubicBezTo>
                    <a:pt x="2" y="71"/>
                    <a:pt x="2" y="71"/>
                    <a:pt x="2" y="71"/>
                  </a:cubicBezTo>
                  <a:moveTo>
                    <a:pt x="2" y="70"/>
                  </a:moveTo>
                  <a:cubicBezTo>
                    <a:pt x="2" y="70"/>
                    <a:pt x="2" y="70"/>
                    <a:pt x="2" y="70"/>
                  </a:cubicBezTo>
                  <a:cubicBezTo>
                    <a:pt x="2" y="70"/>
                    <a:pt x="2" y="70"/>
                    <a:pt x="2" y="70"/>
                  </a:cubicBezTo>
                  <a:moveTo>
                    <a:pt x="2" y="70"/>
                  </a:moveTo>
                  <a:cubicBezTo>
                    <a:pt x="2" y="70"/>
                    <a:pt x="2" y="70"/>
                    <a:pt x="2" y="70"/>
                  </a:cubicBezTo>
                  <a:cubicBezTo>
                    <a:pt x="2" y="70"/>
                    <a:pt x="2" y="70"/>
                    <a:pt x="2" y="70"/>
                  </a:cubicBezTo>
                  <a:moveTo>
                    <a:pt x="2" y="70"/>
                  </a:moveTo>
                  <a:cubicBezTo>
                    <a:pt x="2" y="70"/>
                    <a:pt x="2" y="70"/>
                    <a:pt x="2" y="70"/>
                  </a:cubicBezTo>
                  <a:cubicBezTo>
                    <a:pt x="2" y="70"/>
                    <a:pt x="2" y="70"/>
                    <a:pt x="2" y="70"/>
                  </a:cubicBezTo>
                  <a:moveTo>
                    <a:pt x="2" y="69"/>
                  </a:moveTo>
                  <a:cubicBezTo>
                    <a:pt x="2" y="69"/>
                    <a:pt x="2" y="70"/>
                    <a:pt x="2" y="70"/>
                  </a:cubicBezTo>
                  <a:cubicBezTo>
                    <a:pt x="2" y="70"/>
                    <a:pt x="2" y="69"/>
                    <a:pt x="2" y="69"/>
                  </a:cubicBezTo>
                  <a:moveTo>
                    <a:pt x="2" y="69"/>
                  </a:moveTo>
                  <a:cubicBezTo>
                    <a:pt x="2" y="69"/>
                    <a:pt x="2" y="69"/>
                    <a:pt x="2" y="69"/>
                  </a:cubicBezTo>
                  <a:cubicBezTo>
                    <a:pt x="2" y="69"/>
                    <a:pt x="2" y="69"/>
                    <a:pt x="2" y="69"/>
                  </a:cubicBezTo>
                  <a:moveTo>
                    <a:pt x="2" y="69"/>
                  </a:moveTo>
                  <a:cubicBezTo>
                    <a:pt x="2" y="69"/>
                    <a:pt x="2" y="69"/>
                    <a:pt x="2" y="69"/>
                  </a:cubicBezTo>
                  <a:cubicBezTo>
                    <a:pt x="2" y="69"/>
                    <a:pt x="2" y="69"/>
                    <a:pt x="2" y="69"/>
                  </a:cubicBezTo>
                  <a:moveTo>
                    <a:pt x="2" y="68"/>
                  </a:moveTo>
                  <a:cubicBezTo>
                    <a:pt x="2" y="69"/>
                    <a:pt x="2" y="69"/>
                    <a:pt x="2" y="69"/>
                  </a:cubicBezTo>
                  <a:cubicBezTo>
                    <a:pt x="2" y="69"/>
                    <a:pt x="2" y="69"/>
                    <a:pt x="2" y="68"/>
                  </a:cubicBezTo>
                  <a:moveTo>
                    <a:pt x="2" y="68"/>
                  </a:moveTo>
                  <a:cubicBezTo>
                    <a:pt x="2" y="68"/>
                    <a:pt x="2" y="68"/>
                    <a:pt x="2" y="68"/>
                  </a:cubicBezTo>
                  <a:cubicBezTo>
                    <a:pt x="2" y="68"/>
                    <a:pt x="2" y="68"/>
                    <a:pt x="2" y="68"/>
                  </a:cubicBezTo>
                  <a:moveTo>
                    <a:pt x="2" y="68"/>
                  </a:moveTo>
                  <a:cubicBezTo>
                    <a:pt x="2" y="68"/>
                    <a:pt x="2" y="68"/>
                    <a:pt x="2" y="68"/>
                  </a:cubicBezTo>
                  <a:cubicBezTo>
                    <a:pt x="2" y="68"/>
                    <a:pt x="2" y="68"/>
                    <a:pt x="2" y="68"/>
                  </a:cubicBezTo>
                  <a:moveTo>
                    <a:pt x="2" y="68"/>
                  </a:moveTo>
                  <a:cubicBezTo>
                    <a:pt x="2" y="68"/>
                    <a:pt x="2" y="68"/>
                    <a:pt x="2" y="68"/>
                  </a:cubicBezTo>
                  <a:cubicBezTo>
                    <a:pt x="2" y="68"/>
                    <a:pt x="2" y="68"/>
                    <a:pt x="2" y="68"/>
                  </a:cubicBezTo>
                  <a:moveTo>
                    <a:pt x="1" y="67"/>
                  </a:moveTo>
                  <a:cubicBezTo>
                    <a:pt x="1" y="67"/>
                    <a:pt x="1" y="67"/>
                    <a:pt x="1" y="68"/>
                  </a:cubicBezTo>
                  <a:cubicBezTo>
                    <a:pt x="1" y="67"/>
                    <a:pt x="1" y="67"/>
                    <a:pt x="1" y="67"/>
                  </a:cubicBezTo>
                  <a:moveTo>
                    <a:pt x="1" y="67"/>
                  </a:move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moveTo>
                    <a:pt x="1" y="67"/>
                  </a:move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moveTo>
                    <a:pt x="1" y="67"/>
                  </a:move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moveTo>
                    <a:pt x="1" y="66"/>
                  </a:moveTo>
                  <a:cubicBezTo>
                    <a:pt x="1" y="66"/>
                    <a:pt x="1" y="66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moveTo>
                    <a:pt x="1" y="66"/>
                  </a:moveTo>
                  <a:cubicBezTo>
                    <a:pt x="1" y="66"/>
                    <a:pt x="1" y="66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moveTo>
                    <a:pt x="1" y="66"/>
                  </a:moveTo>
                  <a:cubicBezTo>
                    <a:pt x="1" y="66"/>
                    <a:pt x="1" y="66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moveTo>
                    <a:pt x="1" y="65"/>
                  </a:moveTo>
                  <a:cubicBezTo>
                    <a:pt x="1" y="65"/>
                    <a:pt x="1" y="66"/>
                    <a:pt x="1" y="66"/>
                  </a:cubicBezTo>
                  <a:cubicBezTo>
                    <a:pt x="1" y="66"/>
                    <a:pt x="1" y="65"/>
                    <a:pt x="1" y="65"/>
                  </a:cubicBezTo>
                  <a:moveTo>
                    <a:pt x="1" y="65"/>
                  </a:moveTo>
                  <a:cubicBezTo>
                    <a:pt x="1" y="65"/>
                    <a:pt x="1" y="65"/>
                    <a:pt x="1" y="65"/>
                  </a:cubicBezTo>
                  <a:cubicBezTo>
                    <a:pt x="1" y="65"/>
                    <a:pt x="1" y="65"/>
                    <a:pt x="1" y="65"/>
                  </a:cubicBezTo>
                  <a:moveTo>
                    <a:pt x="1" y="65"/>
                  </a:moveTo>
                  <a:cubicBezTo>
                    <a:pt x="1" y="65"/>
                    <a:pt x="1" y="65"/>
                    <a:pt x="1" y="65"/>
                  </a:cubicBezTo>
                  <a:cubicBezTo>
                    <a:pt x="1" y="65"/>
                    <a:pt x="1" y="65"/>
                    <a:pt x="1" y="65"/>
                  </a:cubicBezTo>
                  <a:moveTo>
                    <a:pt x="1" y="64"/>
                  </a:moveTo>
                  <a:cubicBezTo>
                    <a:pt x="1" y="65"/>
                    <a:pt x="1" y="65"/>
                    <a:pt x="1" y="65"/>
                  </a:cubicBezTo>
                  <a:cubicBezTo>
                    <a:pt x="1" y="65"/>
                    <a:pt x="1" y="65"/>
                    <a:pt x="1" y="64"/>
                  </a:cubicBezTo>
                  <a:moveTo>
                    <a:pt x="1" y="64"/>
                  </a:move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moveTo>
                    <a:pt x="1" y="64"/>
                  </a:move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moveTo>
                    <a:pt x="1" y="64"/>
                  </a:move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moveTo>
                    <a:pt x="1" y="63"/>
                  </a:moveTo>
                  <a:cubicBezTo>
                    <a:pt x="1" y="63"/>
                    <a:pt x="1" y="63"/>
                    <a:pt x="1" y="64"/>
                  </a:cubicBezTo>
                  <a:cubicBezTo>
                    <a:pt x="1" y="63"/>
                    <a:pt x="1" y="63"/>
                    <a:pt x="1" y="63"/>
                  </a:cubicBezTo>
                  <a:moveTo>
                    <a:pt x="1" y="63"/>
                  </a:move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3"/>
                    <a:pt x="1" y="63"/>
                  </a:cubicBezTo>
                  <a:moveTo>
                    <a:pt x="1" y="63"/>
                  </a:move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3"/>
                    <a:pt x="1" y="63"/>
                  </a:cubicBezTo>
                  <a:moveTo>
                    <a:pt x="1" y="63"/>
                  </a:move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3"/>
                    <a:pt x="1" y="63"/>
                  </a:cubicBezTo>
                  <a:moveTo>
                    <a:pt x="1" y="62"/>
                  </a:moveTo>
                  <a:cubicBezTo>
                    <a:pt x="1" y="62"/>
                    <a:pt x="1" y="62"/>
                    <a:pt x="1" y="62"/>
                  </a:cubicBezTo>
                  <a:cubicBezTo>
                    <a:pt x="1" y="62"/>
                    <a:pt x="1" y="62"/>
                    <a:pt x="1" y="62"/>
                  </a:cubicBezTo>
                  <a:moveTo>
                    <a:pt x="1" y="62"/>
                  </a:moveTo>
                  <a:cubicBezTo>
                    <a:pt x="1" y="62"/>
                    <a:pt x="1" y="62"/>
                    <a:pt x="1" y="62"/>
                  </a:cubicBezTo>
                  <a:cubicBezTo>
                    <a:pt x="1" y="62"/>
                    <a:pt x="1" y="62"/>
                    <a:pt x="1" y="62"/>
                  </a:cubicBezTo>
                  <a:moveTo>
                    <a:pt x="1" y="62"/>
                  </a:moveTo>
                  <a:cubicBezTo>
                    <a:pt x="1" y="62"/>
                    <a:pt x="1" y="62"/>
                    <a:pt x="1" y="62"/>
                  </a:cubicBezTo>
                  <a:cubicBezTo>
                    <a:pt x="1" y="62"/>
                    <a:pt x="1" y="62"/>
                    <a:pt x="1" y="62"/>
                  </a:cubicBezTo>
                  <a:moveTo>
                    <a:pt x="1" y="61"/>
                  </a:moveTo>
                  <a:cubicBezTo>
                    <a:pt x="1" y="61"/>
                    <a:pt x="1" y="62"/>
                    <a:pt x="1" y="62"/>
                  </a:cubicBezTo>
                  <a:cubicBezTo>
                    <a:pt x="1" y="62"/>
                    <a:pt x="1" y="61"/>
                    <a:pt x="1" y="61"/>
                  </a:cubicBezTo>
                  <a:moveTo>
                    <a:pt x="1" y="61"/>
                  </a:moveTo>
                  <a:cubicBezTo>
                    <a:pt x="1" y="61"/>
                    <a:pt x="1" y="61"/>
                    <a:pt x="1" y="61"/>
                  </a:cubicBezTo>
                  <a:cubicBezTo>
                    <a:pt x="1" y="61"/>
                    <a:pt x="1" y="61"/>
                    <a:pt x="1" y="61"/>
                  </a:cubicBezTo>
                  <a:moveTo>
                    <a:pt x="1" y="61"/>
                  </a:moveTo>
                  <a:cubicBezTo>
                    <a:pt x="1" y="61"/>
                    <a:pt x="1" y="61"/>
                    <a:pt x="1" y="61"/>
                  </a:cubicBezTo>
                  <a:cubicBezTo>
                    <a:pt x="1" y="61"/>
                    <a:pt x="1" y="61"/>
                    <a:pt x="1" y="61"/>
                  </a:cubicBezTo>
                  <a:moveTo>
                    <a:pt x="1" y="60"/>
                  </a:moveTo>
                  <a:cubicBezTo>
                    <a:pt x="1" y="61"/>
                    <a:pt x="1" y="61"/>
                    <a:pt x="1" y="61"/>
                  </a:cubicBezTo>
                  <a:cubicBezTo>
                    <a:pt x="1" y="61"/>
                    <a:pt x="1" y="61"/>
                    <a:pt x="1" y="60"/>
                  </a:cubicBezTo>
                  <a:moveTo>
                    <a:pt x="1" y="60"/>
                  </a:moveTo>
                  <a:cubicBezTo>
                    <a:pt x="1" y="60"/>
                    <a:pt x="1" y="60"/>
                    <a:pt x="1" y="60"/>
                  </a:cubicBezTo>
                  <a:cubicBezTo>
                    <a:pt x="1" y="60"/>
                    <a:pt x="1" y="60"/>
                    <a:pt x="1" y="60"/>
                  </a:cubicBezTo>
                  <a:moveTo>
                    <a:pt x="1" y="60"/>
                  </a:moveTo>
                  <a:cubicBezTo>
                    <a:pt x="1" y="60"/>
                    <a:pt x="1" y="60"/>
                    <a:pt x="1" y="60"/>
                  </a:cubicBezTo>
                  <a:cubicBezTo>
                    <a:pt x="1" y="60"/>
                    <a:pt x="1" y="60"/>
                    <a:pt x="1" y="60"/>
                  </a:cubicBezTo>
                  <a:moveTo>
                    <a:pt x="1" y="60"/>
                  </a:moveTo>
                  <a:cubicBezTo>
                    <a:pt x="1" y="60"/>
                    <a:pt x="1" y="60"/>
                    <a:pt x="1" y="60"/>
                  </a:cubicBezTo>
                  <a:cubicBezTo>
                    <a:pt x="1" y="60"/>
                    <a:pt x="1" y="60"/>
                    <a:pt x="1" y="60"/>
                  </a:cubicBezTo>
                  <a:moveTo>
                    <a:pt x="18" y="1"/>
                  </a:moveTo>
                  <a:cubicBezTo>
                    <a:pt x="6" y="17"/>
                    <a:pt x="0" y="38"/>
                    <a:pt x="1" y="60"/>
                  </a:cubicBezTo>
                  <a:cubicBezTo>
                    <a:pt x="0" y="38"/>
                    <a:pt x="6" y="17"/>
                    <a:pt x="18" y="1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9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9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E56A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52" name="任意多边形 47">
              <a:extLst>
                <a:ext uri="{FF2B5EF4-FFF2-40B4-BE49-F238E27FC236}">
                  <a16:creationId xmlns:a16="http://schemas.microsoft.com/office/drawing/2014/main" id="{A8EA155F-BA2D-42F8-9162-6C23854B3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188" y="3213491"/>
              <a:ext cx="207963" cy="420688"/>
            </a:xfrm>
            <a:custGeom>
              <a:avLst/>
              <a:gdLst>
                <a:gd name="T0" fmla="*/ 19 w 85"/>
                <a:gd name="T1" fmla="*/ 24 h 172"/>
                <a:gd name="T2" fmla="*/ 19 w 85"/>
                <a:gd name="T3" fmla="*/ 24 h 172"/>
                <a:gd name="T4" fmla="*/ 18 w 85"/>
                <a:gd name="T5" fmla="*/ 24 h 172"/>
                <a:gd name="T6" fmla="*/ 18 w 85"/>
                <a:gd name="T7" fmla="*/ 25 h 172"/>
                <a:gd name="T8" fmla="*/ 1 w 85"/>
                <a:gd name="T9" fmla="*/ 84 h 172"/>
                <a:gd name="T10" fmla="*/ 1 w 85"/>
                <a:gd name="T11" fmla="*/ 84 h 172"/>
                <a:gd name="T12" fmla="*/ 1 w 85"/>
                <a:gd name="T13" fmla="*/ 85 h 172"/>
                <a:gd name="T14" fmla="*/ 1 w 85"/>
                <a:gd name="T15" fmla="*/ 85 h 172"/>
                <a:gd name="T16" fmla="*/ 1 w 85"/>
                <a:gd name="T17" fmla="*/ 85 h 172"/>
                <a:gd name="T18" fmla="*/ 1 w 85"/>
                <a:gd name="T19" fmla="*/ 86 h 172"/>
                <a:gd name="T20" fmla="*/ 1 w 85"/>
                <a:gd name="T21" fmla="*/ 86 h 172"/>
                <a:gd name="T22" fmla="*/ 1 w 85"/>
                <a:gd name="T23" fmla="*/ 87 h 172"/>
                <a:gd name="T24" fmla="*/ 1 w 85"/>
                <a:gd name="T25" fmla="*/ 87 h 172"/>
                <a:gd name="T26" fmla="*/ 1 w 85"/>
                <a:gd name="T27" fmla="*/ 88 h 172"/>
                <a:gd name="T28" fmla="*/ 1 w 85"/>
                <a:gd name="T29" fmla="*/ 88 h 172"/>
                <a:gd name="T30" fmla="*/ 1 w 85"/>
                <a:gd name="T31" fmla="*/ 88 h 172"/>
                <a:gd name="T32" fmla="*/ 1 w 85"/>
                <a:gd name="T33" fmla="*/ 89 h 172"/>
                <a:gd name="T34" fmla="*/ 1 w 85"/>
                <a:gd name="T35" fmla="*/ 89 h 172"/>
                <a:gd name="T36" fmla="*/ 1 w 85"/>
                <a:gd name="T37" fmla="*/ 90 h 172"/>
                <a:gd name="T38" fmla="*/ 1 w 85"/>
                <a:gd name="T39" fmla="*/ 90 h 172"/>
                <a:gd name="T40" fmla="*/ 1 w 85"/>
                <a:gd name="T41" fmla="*/ 91 h 172"/>
                <a:gd name="T42" fmla="*/ 1 w 85"/>
                <a:gd name="T43" fmla="*/ 91 h 172"/>
                <a:gd name="T44" fmla="*/ 1 w 85"/>
                <a:gd name="T45" fmla="*/ 91 h 172"/>
                <a:gd name="T46" fmla="*/ 2 w 85"/>
                <a:gd name="T47" fmla="*/ 92 h 172"/>
                <a:gd name="T48" fmla="*/ 2 w 85"/>
                <a:gd name="T49" fmla="*/ 92 h 172"/>
                <a:gd name="T50" fmla="*/ 2 w 85"/>
                <a:gd name="T51" fmla="*/ 93 h 172"/>
                <a:gd name="T52" fmla="*/ 2 w 85"/>
                <a:gd name="T53" fmla="*/ 93 h 172"/>
                <a:gd name="T54" fmla="*/ 2 w 85"/>
                <a:gd name="T55" fmla="*/ 94 h 172"/>
                <a:gd name="T56" fmla="*/ 2 w 85"/>
                <a:gd name="T57" fmla="*/ 94 h 172"/>
                <a:gd name="T58" fmla="*/ 2 w 85"/>
                <a:gd name="T59" fmla="*/ 94 h 172"/>
                <a:gd name="T60" fmla="*/ 2 w 85"/>
                <a:gd name="T61" fmla="*/ 95 h 172"/>
                <a:gd name="T62" fmla="*/ 2 w 85"/>
                <a:gd name="T63" fmla="*/ 95 h 172"/>
                <a:gd name="T64" fmla="*/ 2 w 85"/>
                <a:gd name="T65" fmla="*/ 96 h 172"/>
                <a:gd name="T66" fmla="*/ 2 w 85"/>
                <a:gd name="T67" fmla="*/ 96 h 172"/>
                <a:gd name="T68" fmla="*/ 2 w 85"/>
                <a:gd name="T69" fmla="*/ 96 h 172"/>
                <a:gd name="T70" fmla="*/ 2 w 85"/>
                <a:gd name="T71" fmla="*/ 97 h 172"/>
                <a:gd name="T72" fmla="*/ 3 w 85"/>
                <a:gd name="T73" fmla="*/ 98 h 172"/>
                <a:gd name="T74" fmla="*/ 3 w 85"/>
                <a:gd name="T75" fmla="*/ 98 h 172"/>
                <a:gd name="T76" fmla="*/ 3 w 85"/>
                <a:gd name="T77" fmla="*/ 98 h 172"/>
                <a:gd name="T78" fmla="*/ 3 w 85"/>
                <a:gd name="T79" fmla="*/ 99 h 172"/>
                <a:gd name="T80" fmla="*/ 3 w 85"/>
                <a:gd name="T81" fmla="*/ 99 h 172"/>
                <a:gd name="T82" fmla="*/ 3 w 85"/>
                <a:gd name="T83" fmla="*/ 100 h 172"/>
                <a:gd name="T84" fmla="*/ 3 w 85"/>
                <a:gd name="T85" fmla="*/ 100 h 172"/>
                <a:gd name="T86" fmla="*/ 3 w 85"/>
                <a:gd name="T87" fmla="*/ 100 h 172"/>
                <a:gd name="T88" fmla="*/ 85 w 85"/>
                <a:gd name="T89" fmla="*/ 172 h 172"/>
                <a:gd name="T90" fmla="*/ 16 w 85"/>
                <a:gd name="T91" fmla="*/ 80 h 172"/>
                <a:gd name="T92" fmla="*/ 42 w 85"/>
                <a:gd name="T93" fmla="*/ 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5" h="172">
                  <a:moveTo>
                    <a:pt x="45" y="0"/>
                  </a:moveTo>
                  <a:cubicBezTo>
                    <a:pt x="35" y="6"/>
                    <a:pt x="26" y="14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4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6" y="41"/>
                    <a:pt x="0" y="62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5"/>
                    <a:pt x="1" y="86"/>
                    <a:pt x="1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6"/>
                    <a:pt x="1" y="86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89"/>
                    <a:pt x="1" y="90"/>
                    <a:pt x="1" y="90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90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2"/>
                  </a:cubicBezTo>
                  <a:cubicBezTo>
                    <a:pt x="1" y="92"/>
                    <a:pt x="2" y="92"/>
                    <a:pt x="2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4"/>
                    <a:pt x="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94"/>
                    <a:pt x="2" y="94"/>
                    <a:pt x="2" y="95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2" y="96"/>
                    <a:pt x="2" y="96"/>
                    <a:pt x="2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2" y="97"/>
                    <a:pt x="2" y="97"/>
                    <a:pt x="3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3" y="98"/>
                    <a:pt x="3" y="99"/>
                    <a:pt x="3" y="99"/>
                  </a:cubicBezTo>
                  <a:cubicBezTo>
                    <a:pt x="3" y="99"/>
                    <a:pt x="3" y="99"/>
                    <a:pt x="3" y="99"/>
                  </a:cubicBezTo>
                  <a:cubicBezTo>
                    <a:pt x="3" y="99"/>
                    <a:pt x="3" y="99"/>
                    <a:pt x="3" y="99"/>
                  </a:cubicBezTo>
                  <a:cubicBezTo>
                    <a:pt x="3" y="99"/>
                    <a:pt x="3" y="99"/>
                    <a:pt x="3" y="99"/>
                  </a:cubicBezTo>
                  <a:cubicBezTo>
                    <a:pt x="3" y="99"/>
                    <a:pt x="3" y="99"/>
                    <a:pt x="3" y="99"/>
                  </a:cubicBezTo>
                  <a:cubicBezTo>
                    <a:pt x="3" y="99"/>
                    <a:pt x="3" y="99"/>
                    <a:pt x="3" y="99"/>
                  </a:cubicBezTo>
                  <a:cubicBezTo>
                    <a:pt x="3" y="99"/>
                    <a:pt x="3" y="99"/>
                    <a:pt x="3" y="99"/>
                  </a:cubicBezTo>
                  <a:cubicBezTo>
                    <a:pt x="3" y="99"/>
                    <a:pt x="3" y="99"/>
                    <a:pt x="3" y="100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3" y="100"/>
                    <a:pt x="3" y="100"/>
                    <a:pt x="3" y="101"/>
                  </a:cubicBezTo>
                  <a:cubicBezTo>
                    <a:pt x="3" y="101"/>
                    <a:pt x="3" y="101"/>
                    <a:pt x="3" y="101"/>
                  </a:cubicBezTo>
                  <a:cubicBezTo>
                    <a:pt x="12" y="139"/>
                    <a:pt x="45" y="168"/>
                    <a:pt x="85" y="172"/>
                  </a:cubicBezTo>
                  <a:cubicBezTo>
                    <a:pt x="73" y="168"/>
                    <a:pt x="61" y="161"/>
                    <a:pt x="52" y="152"/>
                  </a:cubicBezTo>
                  <a:cubicBezTo>
                    <a:pt x="38" y="140"/>
                    <a:pt x="28" y="125"/>
                    <a:pt x="22" y="107"/>
                  </a:cubicBezTo>
                  <a:cubicBezTo>
                    <a:pt x="20" y="98"/>
                    <a:pt x="18" y="89"/>
                    <a:pt x="16" y="80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5" y="60"/>
                    <a:pt x="19" y="42"/>
                    <a:pt x="27" y="24"/>
                  </a:cubicBezTo>
                  <a:cubicBezTo>
                    <a:pt x="32" y="17"/>
                    <a:pt x="37" y="10"/>
                    <a:pt x="42" y="2"/>
                  </a:cubicBezTo>
                  <a:cubicBezTo>
                    <a:pt x="43" y="1"/>
                    <a:pt x="44" y="1"/>
                    <a:pt x="45" y="0"/>
                  </a:cubicBezTo>
                </a:path>
              </a:pathLst>
            </a:custGeom>
            <a:solidFill>
              <a:srgbClr val="FFB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53" name="长方形 48">
              <a:extLst>
                <a:ext uri="{FF2B5EF4-FFF2-40B4-BE49-F238E27FC236}">
                  <a16:creationId xmlns:a16="http://schemas.microsoft.com/office/drawing/2014/main" id="{6578B114-463F-4A90-84FE-333E539A4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1763" y="3299216"/>
              <a:ext cx="142875" cy="161925"/>
            </a:xfrm>
            <a:prstGeom prst="rect">
              <a:avLst/>
            </a:prstGeom>
            <a:solidFill>
              <a:srgbClr val="FFD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54" name="矩形 49">
              <a:extLst>
                <a:ext uri="{FF2B5EF4-FFF2-40B4-BE49-F238E27FC236}">
                  <a16:creationId xmlns:a16="http://schemas.microsoft.com/office/drawing/2014/main" id="{415E08CF-B139-4AB0-8295-17F3497B1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1763" y="3216666"/>
              <a:ext cx="16671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sz="2100" b="1" dirty="0">
                  <a:solidFill>
                    <a:srgbClr val="FF99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</a:endParaRPr>
            </a:p>
          </p:txBody>
        </p:sp>
      </p:grpSp>
      <p:sp>
        <p:nvSpPr>
          <p:cNvPr id="55" name="任意多边形 52">
            <a:extLst>
              <a:ext uri="{FF2B5EF4-FFF2-40B4-BE49-F238E27FC236}">
                <a16:creationId xmlns:a16="http://schemas.microsoft.com/office/drawing/2014/main" id="{467358B2-F59B-45F1-9FA7-B37F884348D1}"/>
              </a:ext>
            </a:extLst>
          </p:cNvPr>
          <p:cNvSpPr>
            <a:spLocks noEditPoints="1"/>
          </p:cNvSpPr>
          <p:nvPr/>
        </p:nvSpPr>
        <p:spPr bwMode="auto">
          <a:xfrm>
            <a:off x="6923963" y="4044047"/>
            <a:ext cx="60325" cy="158750"/>
          </a:xfrm>
          <a:custGeom>
            <a:avLst/>
            <a:gdLst>
              <a:gd name="T0" fmla="*/ 0 w 25"/>
              <a:gd name="T1" fmla="*/ 65 h 65"/>
              <a:gd name="T2" fmla="*/ 0 w 25"/>
              <a:gd name="T3" fmla="*/ 65 h 65"/>
              <a:gd name="T4" fmla="*/ 0 w 25"/>
              <a:gd name="T5" fmla="*/ 65 h 65"/>
              <a:gd name="T6" fmla="*/ 0 w 25"/>
              <a:gd name="T7" fmla="*/ 65 h 65"/>
              <a:gd name="T8" fmla="*/ 0 w 25"/>
              <a:gd name="T9" fmla="*/ 65 h 65"/>
              <a:gd name="T10" fmla="*/ 0 w 25"/>
              <a:gd name="T11" fmla="*/ 65 h 65"/>
              <a:gd name="T12" fmla="*/ 0 w 25"/>
              <a:gd name="T13" fmla="*/ 64 h 65"/>
              <a:gd name="T14" fmla="*/ 0 w 25"/>
              <a:gd name="T15" fmla="*/ 64 h 65"/>
              <a:gd name="T16" fmla="*/ 0 w 25"/>
              <a:gd name="T17" fmla="*/ 64 h 65"/>
              <a:gd name="T18" fmla="*/ 0 w 25"/>
              <a:gd name="T19" fmla="*/ 64 h 65"/>
              <a:gd name="T20" fmla="*/ 0 w 25"/>
              <a:gd name="T21" fmla="*/ 64 h 65"/>
              <a:gd name="T22" fmla="*/ 0 w 25"/>
              <a:gd name="T23" fmla="*/ 64 h 65"/>
              <a:gd name="T24" fmla="*/ 0 w 25"/>
              <a:gd name="T25" fmla="*/ 64 h 65"/>
              <a:gd name="T26" fmla="*/ 0 w 25"/>
              <a:gd name="T27" fmla="*/ 64 h 65"/>
              <a:gd name="T28" fmla="*/ 0 w 25"/>
              <a:gd name="T29" fmla="*/ 64 h 65"/>
              <a:gd name="T30" fmla="*/ 0 w 25"/>
              <a:gd name="T31" fmla="*/ 63 h 65"/>
              <a:gd name="T32" fmla="*/ 0 w 25"/>
              <a:gd name="T33" fmla="*/ 64 h 65"/>
              <a:gd name="T34" fmla="*/ 0 w 25"/>
              <a:gd name="T35" fmla="*/ 64 h 65"/>
              <a:gd name="T36" fmla="*/ 0 w 25"/>
              <a:gd name="T37" fmla="*/ 63 h 65"/>
              <a:gd name="T38" fmla="*/ 25 w 25"/>
              <a:gd name="T39" fmla="*/ 0 h 65"/>
              <a:gd name="T40" fmla="*/ 0 w 25"/>
              <a:gd name="T41" fmla="*/ 63 h 65"/>
              <a:gd name="T42" fmla="*/ 25 w 25"/>
              <a:gd name="T43" fmla="*/ 0 h 65"/>
              <a:gd name="T44" fmla="*/ 25 w 25"/>
              <a:gd name="T45" fmla="*/ 0 h 65"/>
              <a:gd name="T46" fmla="*/ 25 w 25"/>
              <a:gd name="T47" fmla="*/ 0 h 65"/>
              <a:gd name="T48" fmla="*/ 25 w 25"/>
              <a:gd name="T49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" h="65">
                <a:moveTo>
                  <a:pt x="0" y="65"/>
                </a:move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moveTo>
                  <a:pt x="0" y="65"/>
                </a:move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moveTo>
                  <a:pt x="0" y="64"/>
                </a:moveTo>
                <a:cubicBezTo>
                  <a:pt x="0" y="64"/>
                  <a:pt x="0" y="64"/>
                  <a:pt x="0" y="64"/>
                </a:cubicBezTo>
                <a:cubicBezTo>
                  <a:pt x="0" y="64"/>
                  <a:pt x="0" y="64"/>
                  <a:pt x="0" y="64"/>
                </a:cubicBezTo>
                <a:moveTo>
                  <a:pt x="0" y="64"/>
                </a:moveTo>
                <a:cubicBezTo>
                  <a:pt x="0" y="64"/>
                  <a:pt x="0" y="64"/>
                  <a:pt x="0" y="64"/>
                </a:cubicBezTo>
                <a:cubicBezTo>
                  <a:pt x="0" y="64"/>
                  <a:pt x="0" y="64"/>
                  <a:pt x="0" y="64"/>
                </a:cubicBezTo>
                <a:moveTo>
                  <a:pt x="0" y="64"/>
                </a:moveTo>
                <a:cubicBezTo>
                  <a:pt x="0" y="64"/>
                  <a:pt x="0" y="64"/>
                  <a:pt x="0" y="64"/>
                </a:cubicBezTo>
                <a:cubicBezTo>
                  <a:pt x="0" y="64"/>
                  <a:pt x="0" y="64"/>
                  <a:pt x="0" y="64"/>
                </a:cubicBezTo>
                <a:moveTo>
                  <a:pt x="0" y="63"/>
                </a:moveTo>
                <a:cubicBezTo>
                  <a:pt x="0" y="63"/>
                  <a:pt x="0" y="64"/>
                  <a:pt x="0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4"/>
                  <a:pt x="0" y="63"/>
                  <a:pt x="0" y="63"/>
                </a:cubicBezTo>
                <a:moveTo>
                  <a:pt x="25" y="0"/>
                </a:moveTo>
                <a:cubicBezTo>
                  <a:pt x="10" y="17"/>
                  <a:pt x="0" y="39"/>
                  <a:pt x="0" y="63"/>
                </a:cubicBezTo>
                <a:cubicBezTo>
                  <a:pt x="0" y="39"/>
                  <a:pt x="10" y="17"/>
                  <a:pt x="25" y="0"/>
                </a:cubicBezTo>
                <a:moveTo>
                  <a:pt x="25" y="0"/>
                </a:move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E56A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grpSp>
        <p:nvGrpSpPr>
          <p:cNvPr id="56" name="组 4">
            <a:extLst>
              <a:ext uri="{FF2B5EF4-FFF2-40B4-BE49-F238E27FC236}">
                <a16:creationId xmlns:a16="http://schemas.microsoft.com/office/drawing/2014/main" id="{AFD8FD76-A216-4DA7-A85F-F2C88B9401D7}"/>
              </a:ext>
            </a:extLst>
          </p:cNvPr>
          <p:cNvGrpSpPr/>
          <p:nvPr/>
        </p:nvGrpSpPr>
        <p:grpSpPr>
          <a:xfrm>
            <a:off x="6684251" y="4650472"/>
            <a:ext cx="566738" cy="568325"/>
            <a:chOff x="3754438" y="4585091"/>
            <a:chExt cx="566738" cy="568325"/>
          </a:xfrm>
        </p:grpSpPr>
        <p:sp>
          <p:nvSpPr>
            <p:cNvPr id="57" name="任意多边形(F) 56">
              <a:extLst>
                <a:ext uri="{FF2B5EF4-FFF2-40B4-BE49-F238E27FC236}">
                  <a16:creationId xmlns:a16="http://schemas.microsoft.com/office/drawing/2014/main" id="{8BE919C0-2898-4B2A-B8F3-C1BE1F6D5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4438" y="4585091"/>
              <a:ext cx="566738" cy="568325"/>
            </a:xfrm>
            <a:custGeom>
              <a:avLst/>
              <a:gdLst>
                <a:gd name="T0" fmla="*/ 116 w 232"/>
                <a:gd name="T1" fmla="*/ 232 h 232"/>
                <a:gd name="T2" fmla="*/ 232 w 232"/>
                <a:gd name="T3" fmla="*/ 116 h 232"/>
                <a:gd name="T4" fmla="*/ 116 w 232"/>
                <a:gd name="T5" fmla="*/ 0 h 232"/>
                <a:gd name="T6" fmla="*/ 0 w 232"/>
                <a:gd name="T7" fmla="*/ 116 h 232"/>
                <a:gd name="T8" fmla="*/ 116 w 232"/>
                <a:gd name="T9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ubicBezTo>
                    <a:pt x="52" y="0"/>
                    <a:pt x="0" y="52"/>
                    <a:pt x="0" y="116"/>
                  </a:cubicBezTo>
                  <a:cubicBezTo>
                    <a:pt x="0" y="179"/>
                    <a:pt x="52" y="232"/>
                    <a:pt x="116" y="232"/>
                  </a:cubicBezTo>
                </a:path>
              </a:pathLst>
            </a:custGeom>
            <a:solidFill>
              <a:srgbClr val="F2A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58" name="椭圆形 57">
              <a:extLst>
                <a:ext uri="{FF2B5EF4-FFF2-40B4-BE49-F238E27FC236}">
                  <a16:creationId xmlns:a16="http://schemas.microsoft.com/office/drawing/2014/main" id="{B2FAC18C-00BD-4C6A-AAC8-9351195C9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639066"/>
              <a:ext cx="457200" cy="457200"/>
            </a:xfrm>
            <a:prstGeom prst="ellipse">
              <a:avLst/>
            </a:prstGeom>
            <a:solidFill>
              <a:srgbClr val="FFD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59" name="任意多边形 58">
              <a:extLst>
                <a:ext uri="{FF2B5EF4-FFF2-40B4-BE49-F238E27FC236}">
                  <a16:creationId xmlns:a16="http://schemas.microsoft.com/office/drawing/2014/main" id="{E449D683-DCEF-47EC-B95A-B95CD2B834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0000" y="4732728"/>
              <a:ext cx="44450" cy="222250"/>
            </a:xfrm>
            <a:custGeom>
              <a:avLst/>
              <a:gdLst>
                <a:gd name="T0" fmla="*/ 7 w 18"/>
                <a:gd name="T1" fmla="*/ 91 h 91"/>
                <a:gd name="T2" fmla="*/ 7 w 18"/>
                <a:gd name="T3" fmla="*/ 91 h 91"/>
                <a:gd name="T4" fmla="*/ 7 w 18"/>
                <a:gd name="T5" fmla="*/ 91 h 91"/>
                <a:gd name="T6" fmla="*/ 7 w 18"/>
                <a:gd name="T7" fmla="*/ 91 h 91"/>
                <a:gd name="T8" fmla="*/ 7 w 18"/>
                <a:gd name="T9" fmla="*/ 91 h 91"/>
                <a:gd name="T10" fmla="*/ 7 w 18"/>
                <a:gd name="T11" fmla="*/ 91 h 91"/>
                <a:gd name="T12" fmla="*/ 7 w 18"/>
                <a:gd name="T13" fmla="*/ 91 h 91"/>
                <a:gd name="T14" fmla="*/ 7 w 18"/>
                <a:gd name="T15" fmla="*/ 91 h 91"/>
                <a:gd name="T16" fmla="*/ 7 w 18"/>
                <a:gd name="T17" fmla="*/ 91 h 91"/>
                <a:gd name="T18" fmla="*/ 7 w 18"/>
                <a:gd name="T19" fmla="*/ 91 h 91"/>
                <a:gd name="T20" fmla="*/ 7 w 18"/>
                <a:gd name="T21" fmla="*/ 91 h 91"/>
                <a:gd name="T22" fmla="*/ 7 w 18"/>
                <a:gd name="T23" fmla="*/ 91 h 91"/>
                <a:gd name="T24" fmla="*/ 6 w 18"/>
                <a:gd name="T25" fmla="*/ 90 h 91"/>
                <a:gd name="T26" fmla="*/ 7 w 18"/>
                <a:gd name="T27" fmla="*/ 91 h 91"/>
                <a:gd name="T28" fmla="*/ 6 w 18"/>
                <a:gd name="T29" fmla="*/ 90 h 91"/>
                <a:gd name="T30" fmla="*/ 0 w 18"/>
                <a:gd name="T31" fmla="*/ 57 h 91"/>
                <a:gd name="T32" fmla="*/ 6 w 18"/>
                <a:gd name="T33" fmla="*/ 90 h 91"/>
                <a:gd name="T34" fmla="*/ 0 w 18"/>
                <a:gd name="T35" fmla="*/ 57 h 91"/>
                <a:gd name="T36" fmla="*/ 0 w 18"/>
                <a:gd name="T37" fmla="*/ 57 h 91"/>
                <a:gd name="T38" fmla="*/ 0 w 18"/>
                <a:gd name="T39" fmla="*/ 57 h 91"/>
                <a:gd name="T40" fmla="*/ 0 w 18"/>
                <a:gd name="T41" fmla="*/ 57 h 91"/>
                <a:gd name="T42" fmla="*/ 0 w 18"/>
                <a:gd name="T43" fmla="*/ 57 h 91"/>
                <a:gd name="T44" fmla="*/ 0 w 18"/>
                <a:gd name="T45" fmla="*/ 57 h 91"/>
                <a:gd name="T46" fmla="*/ 0 w 18"/>
                <a:gd name="T47" fmla="*/ 57 h 91"/>
                <a:gd name="T48" fmla="*/ 0 w 18"/>
                <a:gd name="T49" fmla="*/ 56 h 91"/>
                <a:gd name="T50" fmla="*/ 0 w 18"/>
                <a:gd name="T51" fmla="*/ 57 h 91"/>
                <a:gd name="T52" fmla="*/ 0 w 18"/>
                <a:gd name="T53" fmla="*/ 56 h 91"/>
                <a:gd name="T54" fmla="*/ 0 w 18"/>
                <a:gd name="T55" fmla="*/ 56 h 91"/>
                <a:gd name="T56" fmla="*/ 0 w 18"/>
                <a:gd name="T57" fmla="*/ 56 h 91"/>
                <a:gd name="T58" fmla="*/ 0 w 18"/>
                <a:gd name="T59" fmla="*/ 56 h 91"/>
                <a:gd name="T60" fmla="*/ 0 w 18"/>
                <a:gd name="T61" fmla="*/ 56 h 91"/>
                <a:gd name="T62" fmla="*/ 0 w 18"/>
                <a:gd name="T63" fmla="*/ 56 h 91"/>
                <a:gd name="T64" fmla="*/ 0 w 18"/>
                <a:gd name="T65" fmla="*/ 56 h 91"/>
                <a:gd name="T66" fmla="*/ 0 w 18"/>
                <a:gd name="T67" fmla="*/ 56 h 91"/>
                <a:gd name="T68" fmla="*/ 0 w 18"/>
                <a:gd name="T69" fmla="*/ 56 h 91"/>
                <a:gd name="T70" fmla="*/ 0 w 18"/>
                <a:gd name="T71" fmla="*/ 56 h 91"/>
                <a:gd name="T72" fmla="*/ 0 w 18"/>
                <a:gd name="T73" fmla="*/ 55 h 91"/>
                <a:gd name="T74" fmla="*/ 0 w 18"/>
                <a:gd name="T75" fmla="*/ 56 h 91"/>
                <a:gd name="T76" fmla="*/ 0 w 18"/>
                <a:gd name="T77" fmla="*/ 56 h 91"/>
                <a:gd name="T78" fmla="*/ 0 w 18"/>
                <a:gd name="T79" fmla="*/ 55 h 91"/>
                <a:gd name="T80" fmla="*/ 18 w 18"/>
                <a:gd name="T81" fmla="*/ 0 h 91"/>
                <a:gd name="T82" fmla="*/ 0 w 18"/>
                <a:gd name="T83" fmla="*/ 55 h 91"/>
                <a:gd name="T84" fmla="*/ 18 w 18"/>
                <a:gd name="T85" fmla="*/ 0 h 91"/>
                <a:gd name="T86" fmla="*/ 18 w 18"/>
                <a:gd name="T87" fmla="*/ 0 h 91"/>
                <a:gd name="T88" fmla="*/ 18 w 18"/>
                <a:gd name="T89" fmla="*/ 0 h 91"/>
                <a:gd name="T90" fmla="*/ 18 w 18"/>
                <a:gd name="T91" fmla="*/ 0 h 91"/>
                <a:gd name="T92" fmla="*/ 18 w 18"/>
                <a:gd name="T93" fmla="*/ 0 h 91"/>
                <a:gd name="T94" fmla="*/ 18 w 18"/>
                <a:gd name="T95" fmla="*/ 0 h 91"/>
                <a:gd name="T96" fmla="*/ 18 w 18"/>
                <a:gd name="T9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" h="91">
                  <a:moveTo>
                    <a:pt x="7" y="91"/>
                  </a:moveTo>
                  <a:cubicBezTo>
                    <a:pt x="7" y="91"/>
                    <a:pt x="7" y="91"/>
                    <a:pt x="7" y="91"/>
                  </a:cubicBezTo>
                  <a:cubicBezTo>
                    <a:pt x="7" y="91"/>
                    <a:pt x="7" y="91"/>
                    <a:pt x="7" y="91"/>
                  </a:cubicBezTo>
                  <a:moveTo>
                    <a:pt x="7" y="91"/>
                  </a:moveTo>
                  <a:cubicBezTo>
                    <a:pt x="7" y="91"/>
                    <a:pt x="7" y="91"/>
                    <a:pt x="7" y="91"/>
                  </a:cubicBezTo>
                  <a:cubicBezTo>
                    <a:pt x="7" y="91"/>
                    <a:pt x="7" y="91"/>
                    <a:pt x="7" y="91"/>
                  </a:cubicBezTo>
                  <a:moveTo>
                    <a:pt x="7" y="91"/>
                  </a:moveTo>
                  <a:cubicBezTo>
                    <a:pt x="7" y="91"/>
                    <a:pt x="7" y="91"/>
                    <a:pt x="7" y="91"/>
                  </a:cubicBezTo>
                  <a:cubicBezTo>
                    <a:pt x="7" y="91"/>
                    <a:pt x="7" y="91"/>
                    <a:pt x="7" y="91"/>
                  </a:cubicBezTo>
                  <a:moveTo>
                    <a:pt x="7" y="91"/>
                  </a:moveTo>
                  <a:cubicBezTo>
                    <a:pt x="7" y="91"/>
                    <a:pt x="7" y="91"/>
                    <a:pt x="7" y="91"/>
                  </a:cubicBezTo>
                  <a:cubicBezTo>
                    <a:pt x="7" y="91"/>
                    <a:pt x="7" y="91"/>
                    <a:pt x="7" y="91"/>
                  </a:cubicBezTo>
                  <a:moveTo>
                    <a:pt x="6" y="90"/>
                  </a:moveTo>
                  <a:cubicBezTo>
                    <a:pt x="6" y="90"/>
                    <a:pt x="6" y="90"/>
                    <a:pt x="7" y="91"/>
                  </a:cubicBezTo>
                  <a:cubicBezTo>
                    <a:pt x="6" y="90"/>
                    <a:pt x="6" y="90"/>
                    <a:pt x="6" y="90"/>
                  </a:cubicBezTo>
                  <a:moveTo>
                    <a:pt x="0" y="57"/>
                  </a:moveTo>
                  <a:cubicBezTo>
                    <a:pt x="0" y="69"/>
                    <a:pt x="2" y="80"/>
                    <a:pt x="6" y="90"/>
                  </a:cubicBezTo>
                  <a:cubicBezTo>
                    <a:pt x="2" y="80"/>
                    <a:pt x="0" y="69"/>
                    <a:pt x="0" y="57"/>
                  </a:cubicBezTo>
                  <a:moveTo>
                    <a:pt x="0" y="57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moveTo>
                    <a:pt x="0" y="57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moveTo>
                    <a:pt x="0" y="56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6"/>
                  </a:cubicBezTo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moveTo>
                    <a:pt x="0" y="55"/>
                  </a:moveTo>
                  <a:cubicBezTo>
                    <a:pt x="0" y="55"/>
                    <a:pt x="0" y="55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5"/>
                    <a:pt x="0" y="55"/>
                    <a:pt x="0" y="55"/>
                  </a:cubicBezTo>
                  <a:moveTo>
                    <a:pt x="18" y="0"/>
                  </a:moveTo>
                  <a:cubicBezTo>
                    <a:pt x="7" y="15"/>
                    <a:pt x="0" y="35"/>
                    <a:pt x="0" y="55"/>
                  </a:cubicBezTo>
                  <a:cubicBezTo>
                    <a:pt x="0" y="35"/>
                    <a:pt x="7" y="15"/>
                    <a:pt x="18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E56A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60" name="任意多边形 59">
              <a:extLst>
                <a:ext uri="{FF2B5EF4-FFF2-40B4-BE49-F238E27FC236}">
                  <a16:creationId xmlns:a16="http://schemas.microsoft.com/office/drawing/2014/main" id="{ABB69D38-3695-47D9-9CBC-4EEFBA7BF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0" y="4666053"/>
              <a:ext cx="190500" cy="428625"/>
            </a:xfrm>
            <a:custGeom>
              <a:avLst/>
              <a:gdLst>
                <a:gd name="T0" fmla="*/ 49 w 78"/>
                <a:gd name="T1" fmla="*/ 0 h 175"/>
                <a:gd name="T2" fmla="*/ 18 w 78"/>
                <a:gd name="T3" fmla="*/ 27 h 175"/>
                <a:gd name="T4" fmla="*/ 18 w 78"/>
                <a:gd name="T5" fmla="*/ 27 h 175"/>
                <a:gd name="T6" fmla="*/ 18 w 78"/>
                <a:gd name="T7" fmla="*/ 27 h 175"/>
                <a:gd name="T8" fmla="*/ 18 w 78"/>
                <a:gd name="T9" fmla="*/ 27 h 175"/>
                <a:gd name="T10" fmla="*/ 18 w 78"/>
                <a:gd name="T11" fmla="*/ 27 h 175"/>
                <a:gd name="T12" fmla="*/ 0 w 78"/>
                <a:gd name="T13" fmla="*/ 82 h 175"/>
                <a:gd name="T14" fmla="*/ 0 w 78"/>
                <a:gd name="T15" fmla="*/ 82 h 175"/>
                <a:gd name="T16" fmla="*/ 0 w 78"/>
                <a:gd name="T17" fmla="*/ 83 h 175"/>
                <a:gd name="T18" fmla="*/ 0 w 78"/>
                <a:gd name="T19" fmla="*/ 83 h 175"/>
                <a:gd name="T20" fmla="*/ 0 w 78"/>
                <a:gd name="T21" fmla="*/ 83 h 175"/>
                <a:gd name="T22" fmla="*/ 0 w 78"/>
                <a:gd name="T23" fmla="*/ 83 h 175"/>
                <a:gd name="T24" fmla="*/ 0 w 78"/>
                <a:gd name="T25" fmla="*/ 83 h 175"/>
                <a:gd name="T26" fmla="*/ 0 w 78"/>
                <a:gd name="T27" fmla="*/ 83 h 175"/>
                <a:gd name="T28" fmla="*/ 0 w 78"/>
                <a:gd name="T29" fmla="*/ 83 h 175"/>
                <a:gd name="T30" fmla="*/ 0 w 78"/>
                <a:gd name="T31" fmla="*/ 83 h 175"/>
                <a:gd name="T32" fmla="*/ 0 w 78"/>
                <a:gd name="T33" fmla="*/ 84 h 175"/>
                <a:gd name="T34" fmla="*/ 0 w 78"/>
                <a:gd name="T35" fmla="*/ 84 h 175"/>
                <a:gd name="T36" fmla="*/ 0 w 78"/>
                <a:gd name="T37" fmla="*/ 84 h 175"/>
                <a:gd name="T38" fmla="*/ 0 w 78"/>
                <a:gd name="T39" fmla="*/ 84 h 175"/>
                <a:gd name="T40" fmla="*/ 0 w 78"/>
                <a:gd name="T41" fmla="*/ 84 h 175"/>
                <a:gd name="T42" fmla="*/ 0 w 78"/>
                <a:gd name="T43" fmla="*/ 84 h 175"/>
                <a:gd name="T44" fmla="*/ 6 w 78"/>
                <a:gd name="T45" fmla="*/ 117 h 175"/>
                <a:gd name="T46" fmla="*/ 6 w 78"/>
                <a:gd name="T47" fmla="*/ 117 h 175"/>
                <a:gd name="T48" fmla="*/ 7 w 78"/>
                <a:gd name="T49" fmla="*/ 118 h 175"/>
                <a:gd name="T50" fmla="*/ 7 w 78"/>
                <a:gd name="T51" fmla="*/ 118 h 175"/>
                <a:gd name="T52" fmla="*/ 7 w 78"/>
                <a:gd name="T53" fmla="*/ 118 h 175"/>
                <a:gd name="T54" fmla="*/ 7 w 78"/>
                <a:gd name="T55" fmla="*/ 118 h 175"/>
                <a:gd name="T56" fmla="*/ 7 w 78"/>
                <a:gd name="T57" fmla="*/ 118 h 175"/>
                <a:gd name="T58" fmla="*/ 7 w 78"/>
                <a:gd name="T59" fmla="*/ 118 h 175"/>
                <a:gd name="T60" fmla="*/ 7 w 78"/>
                <a:gd name="T61" fmla="*/ 118 h 175"/>
                <a:gd name="T62" fmla="*/ 7 w 78"/>
                <a:gd name="T63" fmla="*/ 118 h 175"/>
                <a:gd name="T64" fmla="*/ 7 w 78"/>
                <a:gd name="T65" fmla="*/ 118 h 175"/>
                <a:gd name="T66" fmla="*/ 78 w 78"/>
                <a:gd name="T67" fmla="*/ 175 h 175"/>
                <a:gd name="T68" fmla="*/ 46 w 78"/>
                <a:gd name="T69" fmla="*/ 153 h 175"/>
                <a:gd name="T70" fmla="*/ 19 w 78"/>
                <a:gd name="T71" fmla="*/ 106 h 175"/>
                <a:gd name="T72" fmla="*/ 15 w 78"/>
                <a:gd name="T73" fmla="*/ 78 h 175"/>
                <a:gd name="T74" fmla="*/ 15 w 78"/>
                <a:gd name="T75" fmla="*/ 77 h 175"/>
                <a:gd name="T76" fmla="*/ 30 w 78"/>
                <a:gd name="T77" fmla="*/ 24 h 175"/>
                <a:gd name="T78" fmla="*/ 46 w 78"/>
                <a:gd name="T79" fmla="*/ 3 h 175"/>
                <a:gd name="T80" fmla="*/ 49 w 78"/>
                <a:gd name="T81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175">
                  <a:moveTo>
                    <a:pt x="49" y="0"/>
                  </a:moveTo>
                  <a:cubicBezTo>
                    <a:pt x="37" y="7"/>
                    <a:pt x="27" y="16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7" y="42"/>
                    <a:pt x="0" y="6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96"/>
                    <a:pt x="2" y="10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6" y="117"/>
                    <a:pt x="6" y="117"/>
                    <a:pt x="7" y="118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19" y="148"/>
                    <a:pt x="46" y="170"/>
                    <a:pt x="78" y="175"/>
                  </a:cubicBezTo>
                  <a:cubicBezTo>
                    <a:pt x="66" y="170"/>
                    <a:pt x="55" y="162"/>
                    <a:pt x="46" y="153"/>
                  </a:cubicBezTo>
                  <a:cubicBezTo>
                    <a:pt x="33" y="140"/>
                    <a:pt x="24" y="124"/>
                    <a:pt x="19" y="106"/>
                  </a:cubicBezTo>
                  <a:cubicBezTo>
                    <a:pt x="18" y="97"/>
                    <a:pt x="17" y="88"/>
                    <a:pt x="15" y="78"/>
                  </a:cubicBezTo>
                  <a:cubicBezTo>
                    <a:pt x="15" y="78"/>
                    <a:pt x="15" y="78"/>
                    <a:pt x="15" y="77"/>
                  </a:cubicBezTo>
                  <a:cubicBezTo>
                    <a:pt x="15" y="58"/>
                    <a:pt x="20" y="41"/>
                    <a:pt x="30" y="24"/>
                  </a:cubicBezTo>
                  <a:cubicBezTo>
                    <a:pt x="35" y="17"/>
                    <a:pt x="41" y="10"/>
                    <a:pt x="46" y="3"/>
                  </a:cubicBezTo>
                  <a:cubicBezTo>
                    <a:pt x="47" y="2"/>
                    <a:pt x="48" y="1"/>
                    <a:pt x="49" y="0"/>
                  </a:cubicBezTo>
                </a:path>
              </a:pathLst>
            </a:custGeom>
            <a:solidFill>
              <a:srgbClr val="FFB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61" name="矩形​ 60">
              <a:extLst>
                <a:ext uri="{FF2B5EF4-FFF2-40B4-BE49-F238E27FC236}">
                  <a16:creationId xmlns:a16="http://schemas.microsoft.com/office/drawing/2014/main" id="{B1DFD403-09E8-4304-8CBF-8D0AEA3FE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7163" y="4769241"/>
              <a:ext cx="139700" cy="185738"/>
            </a:xfrm>
            <a:prstGeom prst="rect">
              <a:avLst/>
            </a:prstGeom>
            <a:solidFill>
              <a:srgbClr val="FFD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60BA44B-45A3-4071-938C-33B9F08BE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1600" y="4672403"/>
              <a:ext cx="333425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sz="2100" b="1" dirty="0">
                  <a:solidFill>
                    <a:srgbClr val="FF99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</a:endParaRPr>
            </a:p>
          </p:txBody>
        </p:sp>
      </p:grpSp>
      <p:sp>
        <p:nvSpPr>
          <p:cNvPr id="63" name="任意多边形 64">
            <a:extLst>
              <a:ext uri="{FF2B5EF4-FFF2-40B4-BE49-F238E27FC236}">
                <a16:creationId xmlns:a16="http://schemas.microsoft.com/office/drawing/2014/main" id="{91998A27-2F47-4086-B44C-5D9EDAADDAC2}"/>
              </a:ext>
            </a:extLst>
          </p:cNvPr>
          <p:cNvSpPr>
            <a:spLocks noEditPoints="1"/>
          </p:cNvSpPr>
          <p:nvPr/>
        </p:nvSpPr>
        <p:spPr bwMode="auto">
          <a:xfrm>
            <a:off x="6211176" y="5391834"/>
            <a:ext cx="17463" cy="168275"/>
          </a:xfrm>
          <a:custGeom>
            <a:avLst/>
            <a:gdLst>
              <a:gd name="T0" fmla="*/ 7 w 7"/>
              <a:gd name="T1" fmla="*/ 69 h 69"/>
              <a:gd name="T2" fmla="*/ 7 w 7"/>
              <a:gd name="T3" fmla="*/ 69 h 69"/>
              <a:gd name="T4" fmla="*/ 7 w 7"/>
              <a:gd name="T5" fmla="*/ 69 h 69"/>
              <a:gd name="T6" fmla="*/ 7 w 7"/>
              <a:gd name="T7" fmla="*/ 68 h 69"/>
              <a:gd name="T8" fmla="*/ 6 w 7"/>
              <a:gd name="T9" fmla="*/ 67 h 69"/>
              <a:gd name="T10" fmla="*/ 6 w 7"/>
              <a:gd name="T11" fmla="*/ 66 h 69"/>
              <a:gd name="T12" fmla="*/ 6 w 7"/>
              <a:gd name="T13" fmla="*/ 66 h 69"/>
              <a:gd name="T14" fmla="*/ 6 w 7"/>
              <a:gd name="T15" fmla="*/ 66 h 69"/>
              <a:gd name="T16" fmla="*/ 6 w 7"/>
              <a:gd name="T17" fmla="*/ 66 h 69"/>
              <a:gd name="T18" fmla="*/ 5 w 7"/>
              <a:gd name="T19" fmla="*/ 65 h 69"/>
              <a:gd name="T20" fmla="*/ 5 w 7"/>
              <a:gd name="T21" fmla="*/ 65 h 69"/>
              <a:gd name="T22" fmla="*/ 5 w 7"/>
              <a:gd name="T23" fmla="*/ 65 h 69"/>
              <a:gd name="T24" fmla="*/ 5 w 7"/>
              <a:gd name="T25" fmla="*/ 64 h 69"/>
              <a:gd name="T26" fmla="*/ 5 w 7"/>
              <a:gd name="T27" fmla="*/ 64 h 69"/>
              <a:gd name="T28" fmla="*/ 5 w 7"/>
              <a:gd name="T29" fmla="*/ 63 h 69"/>
              <a:gd name="T30" fmla="*/ 5 w 7"/>
              <a:gd name="T31" fmla="*/ 63 h 69"/>
              <a:gd name="T32" fmla="*/ 5 w 7"/>
              <a:gd name="T33" fmla="*/ 63 h 69"/>
              <a:gd name="T34" fmla="*/ 5 w 7"/>
              <a:gd name="T35" fmla="*/ 62 h 69"/>
              <a:gd name="T36" fmla="*/ 4 w 7"/>
              <a:gd name="T37" fmla="*/ 62 h 69"/>
              <a:gd name="T38" fmla="*/ 4 w 7"/>
              <a:gd name="T39" fmla="*/ 62 h 69"/>
              <a:gd name="T40" fmla="*/ 4 w 7"/>
              <a:gd name="T41" fmla="*/ 61 h 69"/>
              <a:gd name="T42" fmla="*/ 4 w 7"/>
              <a:gd name="T43" fmla="*/ 60 h 69"/>
              <a:gd name="T44" fmla="*/ 4 w 7"/>
              <a:gd name="T45" fmla="*/ 60 h 69"/>
              <a:gd name="T46" fmla="*/ 4 w 7"/>
              <a:gd name="T47" fmla="*/ 60 h 69"/>
              <a:gd name="T48" fmla="*/ 4 w 7"/>
              <a:gd name="T49" fmla="*/ 60 h 69"/>
              <a:gd name="T50" fmla="*/ 4 w 7"/>
              <a:gd name="T51" fmla="*/ 59 h 69"/>
              <a:gd name="T52" fmla="*/ 4 w 7"/>
              <a:gd name="T53" fmla="*/ 59 h 69"/>
              <a:gd name="T54" fmla="*/ 3 w 7"/>
              <a:gd name="T55" fmla="*/ 59 h 69"/>
              <a:gd name="T56" fmla="*/ 3 w 7"/>
              <a:gd name="T57" fmla="*/ 57 h 69"/>
              <a:gd name="T58" fmla="*/ 3 w 7"/>
              <a:gd name="T59" fmla="*/ 57 h 69"/>
              <a:gd name="T60" fmla="*/ 3 w 7"/>
              <a:gd name="T61" fmla="*/ 56 h 69"/>
              <a:gd name="T62" fmla="*/ 3 w 7"/>
              <a:gd name="T63" fmla="*/ 56 h 69"/>
              <a:gd name="T64" fmla="*/ 3 w 7"/>
              <a:gd name="T65" fmla="*/ 56 h 69"/>
              <a:gd name="T66" fmla="*/ 0 w 7"/>
              <a:gd name="T67" fmla="*/ 40 h 69"/>
              <a:gd name="T68" fmla="*/ 0 w 7"/>
              <a:gd name="T69" fmla="*/ 40 h 69"/>
              <a:gd name="T70" fmla="*/ 0 w 7"/>
              <a:gd name="T71" fmla="*/ 40 h 69"/>
              <a:gd name="T72" fmla="*/ 0 w 7"/>
              <a:gd name="T73" fmla="*/ 40 h 69"/>
              <a:gd name="T74" fmla="*/ 0 w 7"/>
              <a:gd name="T75" fmla="*/ 39 h 69"/>
              <a:gd name="T76" fmla="*/ 0 w 7"/>
              <a:gd name="T77" fmla="*/ 39 h 69"/>
              <a:gd name="T78" fmla="*/ 0 w 7"/>
              <a:gd name="T79" fmla="*/ 39 h 69"/>
              <a:gd name="T80" fmla="*/ 0 w 7"/>
              <a:gd name="T81" fmla="*/ 38 h 69"/>
              <a:gd name="T82" fmla="*/ 0 w 7"/>
              <a:gd name="T83" fmla="*/ 38 h 69"/>
              <a:gd name="T84" fmla="*/ 0 w 7"/>
              <a:gd name="T85" fmla="*/ 38 h 69"/>
              <a:gd name="T86" fmla="*/ 7 w 7"/>
              <a:gd name="T87" fmla="*/ 0 h 69"/>
              <a:gd name="T88" fmla="*/ 7 w 7"/>
              <a:gd name="T89" fmla="*/ 0 h 69"/>
              <a:gd name="T90" fmla="*/ 7 w 7"/>
              <a:gd name="T91" fmla="*/ 0 h 69"/>
              <a:gd name="T92" fmla="*/ 7 w 7"/>
              <a:gd name="T93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" h="69">
                <a:moveTo>
                  <a:pt x="7" y="69"/>
                </a:moveTo>
                <a:cubicBezTo>
                  <a:pt x="7" y="69"/>
                  <a:pt x="7" y="69"/>
                  <a:pt x="7" y="69"/>
                </a:cubicBezTo>
                <a:cubicBezTo>
                  <a:pt x="7" y="69"/>
                  <a:pt x="7" y="69"/>
                  <a:pt x="7" y="69"/>
                </a:cubicBezTo>
                <a:moveTo>
                  <a:pt x="7" y="69"/>
                </a:moveTo>
                <a:cubicBezTo>
                  <a:pt x="7" y="69"/>
                  <a:pt x="7" y="69"/>
                  <a:pt x="7" y="69"/>
                </a:cubicBezTo>
                <a:cubicBezTo>
                  <a:pt x="7" y="69"/>
                  <a:pt x="7" y="69"/>
                  <a:pt x="7" y="69"/>
                </a:cubicBezTo>
                <a:moveTo>
                  <a:pt x="7" y="69"/>
                </a:moveTo>
                <a:cubicBezTo>
                  <a:pt x="7" y="69"/>
                  <a:pt x="7" y="69"/>
                  <a:pt x="7" y="69"/>
                </a:cubicBezTo>
                <a:cubicBezTo>
                  <a:pt x="7" y="69"/>
                  <a:pt x="7" y="69"/>
                  <a:pt x="7" y="69"/>
                </a:cubicBezTo>
                <a:moveTo>
                  <a:pt x="7" y="68"/>
                </a:moveTo>
                <a:cubicBezTo>
                  <a:pt x="7" y="68"/>
                  <a:pt x="7" y="68"/>
                  <a:pt x="7" y="68"/>
                </a:cubicBezTo>
                <a:cubicBezTo>
                  <a:pt x="7" y="68"/>
                  <a:pt x="7" y="68"/>
                  <a:pt x="7" y="68"/>
                </a:cubicBezTo>
                <a:moveTo>
                  <a:pt x="6" y="67"/>
                </a:moveTo>
                <a:cubicBezTo>
                  <a:pt x="6" y="67"/>
                  <a:pt x="6" y="67"/>
                  <a:pt x="6" y="67"/>
                </a:cubicBezTo>
                <a:cubicBezTo>
                  <a:pt x="6" y="67"/>
                  <a:pt x="6" y="67"/>
                  <a:pt x="6" y="67"/>
                </a:cubicBezTo>
                <a:moveTo>
                  <a:pt x="6" y="66"/>
                </a:moveTo>
                <a:cubicBezTo>
                  <a:pt x="6" y="66"/>
                  <a:pt x="6" y="66"/>
                  <a:pt x="6" y="66"/>
                </a:cubicBezTo>
                <a:cubicBezTo>
                  <a:pt x="6" y="66"/>
                  <a:pt x="6" y="66"/>
                  <a:pt x="6" y="66"/>
                </a:cubicBezTo>
                <a:moveTo>
                  <a:pt x="6" y="66"/>
                </a:moveTo>
                <a:cubicBezTo>
                  <a:pt x="6" y="66"/>
                  <a:pt x="6" y="66"/>
                  <a:pt x="6" y="66"/>
                </a:cubicBezTo>
                <a:cubicBezTo>
                  <a:pt x="6" y="66"/>
                  <a:pt x="6" y="66"/>
                  <a:pt x="6" y="66"/>
                </a:cubicBezTo>
                <a:moveTo>
                  <a:pt x="6" y="66"/>
                </a:moveTo>
                <a:cubicBezTo>
                  <a:pt x="6" y="66"/>
                  <a:pt x="6" y="66"/>
                  <a:pt x="6" y="66"/>
                </a:cubicBezTo>
                <a:cubicBezTo>
                  <a:pt x="6" y="66"/>
                  <a:pt x="6" y="66"/>
                  <a:pt x="6" y="66"/>
                </a:cubicBezTo>
                <a:moveTo>
                  <a:pt x="6" y="66"/>
                </a:moveTo>
                <a:cubicBezTo>
                  <a:pt x="6" y="66"/>
                  <a:pt x="6" y="66"/>
                  <a:pt x="6" y="66"/>
                </a:cubicBezTo>
                <a:cubicBezTo>
                  <a:pt x="6" y="66"/>
                  <a:pt x="6" y="66"/>
                  <a:pt x="6" y="66"/>
                </a:cubicBezTo>
                <a:moveTo>
                  <a:pt x="5" y="65"/>
                </a:moveTo>
                <a:cubicBezTo>
                  <a:pt x="5" y="65"/>
                  <a:pt x="6" y="65"/>
                  <a:pt x="6" y="66"/>
                </a:cubicBezTo>
                <a:cubicBezTo>
                  <a:pt x="6" y="65"/>
                  <a:pt x="5" y="65"/>
                  <a:pt x="5" y="65"/>
                </a:cubicBezTo>
                <a:moveTo>
                  <a:pt x="5" y="65"/>
                </a:moveTo>
                <a:cubicBezTo>
                  <a:pt x="5" y="65"/>
                  <a:pt x="5" y="65"/>
                  <a:pt x="5" y="65"/>
                </a:cubicBezTo>
                <a:cubicBezTo>
                  <a:pt x="5" y="65"/>
                  <a:pt x="5" y="65"/>
                  <a:pt x="5" y="65"/>
                </a:cubicBezTo>
                <a:moveTo>
                  <a:pt x="5" y="65"/>
                </a:moveTo>
                <a:cubicBezTo>
                  <a:pt x="5" y="65"/>
                  <a:pt x="5" y="65"/>
                  <a:pt x="5" y="65"/>
                </a:cubicBezTo>
                <a:cubicBezTo>
                  <a:pt x="5" y="65"/>
                  <a:pt x="5" y="65"/>
                  <a:pt x="5" y="65"/>
                </a:cubicBezTo>
                <a:moveTo>
                  <a:pt x="5" y="64"/>
                </a:moveTo>
                <a:cubicBezTo>
                  <a:pt x="5" y="64"/>
                  <a:pt x="5" y="64"/>
                  <a:pt x="5" y="64"/>
                </a:cubicBezTo>
                <a:cubicBezTo>
                  <a:pt x="5" y="64"/>
                  <a:pt x="5" y="64"/>
                  <a:pt x="5" y="64"/>
                </a:cubicBezTo>
                <a:moveTo>
                  <a:pt x="5" y="64"/>
                </a:moveTo>
                <a:cubicBezTo>
                  <a:pt x="5" y="64"/>
                  <a:pt x="5" y="64"/>
                  <a:pt x="5" y="64"/>
                </a:cubicBezTo>
                <a:cubicBezTo>
                  <a:pt x="5" y="64"/>
                  <a:pt x="5" y="64"/>
                  <a:pt x="5" y="64"/>
                </a:cubicBezTo>
                <a:moveTo>
                  <a:pt x="5" y="63"/>
                </a:moveTo>
                <a:cubicBezTo>
                  <a:pt x="5" y="63"/>
                  <a:pt x="5" y="63"/>
                  <a:pt x="5" y="63"/>
                </a:cubicBezTo>
                <a:cubicBezTo>
                  <a:pt x="5" y="63"/>
                  <a:pt x="5" y="63"/>
                  <a:pt x="5" y="63"/>
                </a:cubicBezTo>
                <a:moveTo>
                  <a:pt x="5" y="63"/>
                </a:moveTo>
                <a:cubicBezTo>
                  <a:pt x="5" y="63"/>
                  <a:pt x="5" y="63"/>
                  <a:pt x="5" y="63"/>
                </a:cubicBezTo>
                <a:cubicBezTo>
                  <a:pt x="5" y="63"/>
                  <a:pt x="5" y="63"/>
                  <a:pt x="5" y="63"/>
                </a:cubicBezTo>
                <a:moveTo>
                  <a:pt x="5" y="63"/>
                </a:moveTo>
                <a:cubicBezTo>
                  <a:pt x="5" y="63"/>
                  <a:pt x="5" y="63"/>
                  <a:pt x="5" y="63"/>
                </a:cubicBezTo>
                <a:cubicBezTo>
                  <a:pt x="5" y="63"/>
                  <a:pt x="5" y="63"/>
                  <a:pt x="5" y="63"/>
                </a:cubicBezTo>
                <a:moveTo>
                  <a:pt x="5" y="62"/>
                </a:moveTo>
                <a:cubicBezTo>
                  <a:pt x="5" y="63"/>
                  <a:pt x="5" y="63"/>
                  <a:pt x="5" y="63"/>
                </a:cubicBezTo>
                <a:cubicBezTo>
                  <a:pt x="5" y="63"/>
                  <a:pt x="5" y="63"/>
                  <a:pt x="5" y="62"/>
                </a:cubicBezTo>
                <a:moveTo>
                  <a:pt x="4" y="62"/>
                </a:moveTo>
                <a:cubicBezTo>
                  <a:pt x="4" y="62"/>
                  <a:pt x="4" y="62"/>
                  <a:pt x="4" y="62"/>
                </a:cubicBezTo>
                <a:cubicBezTo>
                  <a:pt x="4" y="62"/>
                  <a:pt x="4" y="62"/>
                  <a:pt x="4" y="62"/>
                </a:cubicBezTo>
                <a:moveTo>
                  <a:pt x="4" y="62"/>
                </a:moveTo>
                <a:cubicBezTo>
                  <a:pt x="4" y="62"/>
                  <a:pt x="4" y="62"/>
                  <a:pt x="4" y="62"/>
                </a:cubicBezTo>
                <a:cubicBezTo>
                  <a:pt x="4" y="62"/>
                  <a:pt x="4" y="62"/>
                  <a:pt x="4" y="62"/>
                </a:cubicBezTo>
                <a:moveTo>
                  <a:pt x="4" y="61"/>
                </a:moveTo>
                <a:cubicBezTo>
                  <a:pt x="4" y="61"/>
                  <a:pt x="4" y="61"/>
                  <a:pt x="4" y="61"/>
                </a:cubicBezTo>
                <a:cubicBezTo>
                  <a:pt x="4" y="61"/>
                  <a:pt x="4" y="61"/>
                  <a:pt x="4" y="61"/>
                </a:cubicBezTo>
                <a:moveTo>
                  <a:pt x="4" y="60"/>
                </a:moveTo>
                <a:cubicBezTo>
                  <a:pt x="4" y="60"/>
                  <a:pt x="4" y="60"/>
                  <a:pt x="4" y="60"/>
                </a:cubicBezTo>
                <a:cubicBezTo>
                  <a:pt x="4" y="60"/>
                  <a:pt x="4" y="60"/>
                  <a:pt x="4" y="60"/>
                </a:cubicBezTo>
                <a:moveTo>
                  <a:pt x="4" y="60"/>
                </a:moveTo>
                <a:cubicBezTo>
                  <a:pt x="4" y="60"/>
                  <a:pt x="4" y="60"/>
                  <a:pt x="4" y="60"/>
                </a:cubicBezTo>
                <a:cubicBezTo>
                  <a:pt x="4" y="60"/>
                  <a:pt x="4" y="60"/>
                  <a:pt x="4" y="60"/>
                </a:cubicBezTo>
                <a:moveTo>
                  <a:pt x="4" y="60"/>
                </a:moveTo>
                <a:cubicBezTo>
                  <a:pt x="4" y="60"/>
                  <a:pt x="4" y="60"/>
                  <a:pt x="4" y="60"/>
                </a:cubicBezTo>
                <a:cubicBezTo>
                  <a:pt x="4" y="60"/>
                  <a:pt x="4" y="60"/>
                  <a:pt x="4" y="60"/>
                </a:cubicBezTo>
                <a:moveTo>
                  <a:pt x="4" y="60"/>
                </a:moveTo>
                <a:cubicBezTo>
                  <a:pt x="4" y="60"/>
                  <a:pt x="4" y="60"/>
                  <a:pt x="4" y="60"/>
                </a:cubicBezTo>
                <a:cubicBezTo>
                  <a:pt x="4" y="60"/>
                  <a:pt x="4" y="60"/>
                  <a:pt x="4" y="60"/>
                </a:cubicBezTo>
                <a:moveTo>
                  <a:pt x="4" y="59"/>
                </a:moveTo>
                <a:cubicBezTo>
                  <a:pt x="4" y="59"/>
                  <a:pt x="4" y="59"/>
                  <a:pt x="4" y="59"/>
                </a:cubicBezTo>
                <a:cubicBezTo>
                  <a:pt x="4" y="59"/>
                  <a:pt x="4" y="59"/>
                  <a:pt x="4" y="59"/>
                </a:cubicBezTo>
                <a:moveTo>
                  <a:pt x="4" y="59"/>
                </a:moveTo>
                <a:cubicBezTo>
                  <a:pt x="4" y="59"/>
                  <a:pt x="4" y="59"/>
                  <a:pt x="4" y="59"/>
                </a:cubicBezTo>
                <a:cubicBezTo>
                  <a:pt x="4" y="59"/>
                  <a:pt x="4" y="59"/>
                  <a:pt x="4" y="59"/>
                </a:cubicBezTo>
                <a:moveTo>
                  <a:pt x="3" y="59"/>
                </a:moveTo>
                <a:cubicBezTo>
                  <a:pt x="3" y="59"/>
                  <a:pt x="3" y="59"/>
                  <a:pt x="3" y="59"/>
                </a:cubicBezTo>
                <a:cubicBezTo>
                  <a:pt x="3" y="59"/>
                  <a:pt x="3" y="59"/>
                  <a:pt x="3" y="59"/>
                </a:cubicBezTo>
                <a:moveTo>
                  <a:pt x="3" y="57"/>
                </a:moveTo>
                <a:cubicBezTo>
                  <a:pt x="3" y="57"/>
                  <a:pt x="3" y="57"/>
                  <a:pt x="3" y="57"/>
                </a:cubicBezTo>
                <a:cubicBezTo>
                  <a:pt x="3" y="57"/>
                  <a:pt x="3" y="57"/>
                  <a:pt x="3" y="57"/>
                </a:cubicBezTo>
                <a:moveTo>
                  <a:pt x="3" y="57"/>
                </a:moveTo>
                <a:cubicBezTo>
                  <a:pt x="3" y="57"/>
                  <a:pt x="3" y="57"/>
                  <a:pt x="3" y="57"/>
                </a:cubicBezTo>
                <a:cubicBezTo>
                  <a:pt x="3" y="57"/>
                  <a:pt x="3" y="57"/>
                  <a:pt x="3" y="57"/>
                </a:cubicBezTo>
                <a:moveTo>
                  <a:pt x="3" y="56"/>
                </a:moveTo>
                <a:cubicBezTo>
                  <a:pt x="3" y="56"/>
                  <a:pt x="3" y="57"/>
                  <a:pt x="3" y="57"/>
                </a:cubicBezTo>
                <a:cubicBezTo>
                  <a:pt x="3" y="57"/>
                  <a:pt x="3" y="56"/>
                  <a:pt x="3" y="56"/>
                </a:cubicBezTo>
                <a:moveTo>
                  <a:pt x="3" y="56"/>
                </a:moveTo>
                <a:cubicBezTo>
                  <a:pt x="3" y="56"/>
                  <a:pt x="3" y="56"/>
                  <a:pt x="3" y="56"/>
                </a:cubicBezTo>
                <a:cubicBezTo>
                  <a:pt x="3" y="56"/>
                  <a:pt x="3" y="56"/>
                  <a:pt x="3" y="56"/>
                </a:cubicBezTo>
                <a:moveTo>
                  <a:pt x="3" y="56"/>
                </a:moveTo>
                <a:cubicBezTo>
                  <a:pt x="3" y="56"/>
                  <a:pt x="3" y="56"/>
                  <a:pt x="3" y="56"/>
                </a:cubicBezTo>
                <a:cubicBezTo>
                  <a:pt x="3" y="56"/>
                  <a:pt x="3" y="56"/>
                  <a:pt x="3" y="56"/>
                </a:cubicBezTo>
                <a:moveTo>
                  <a:pt x="0" y="40"/>
                </a:moveTo>
                <a:cubicBezTo>
                  <a:pt x="0" y="40"/>
                  <a:pt x="0" y="40"/>
                  <a:pt x="0" y="40"/>
                </a:cubicBezTo>
                <a:cubicBezTo>
                  <a:pt x="0" y="40"/>
                  <a:pt x="0" y="40"/>
                  <a:pt x="0" y="40"/>
                </a:cubicBezTo>
                <a:moveTo>
                  <a:pt x="0" y="40"/>
                </a:moveTo>
                <a:cubicBezTo>
                  <a:pt x="0" y="40"/>
                  <a:pt x="0" y="40"/>
                  <a:pt x="0" y="40"/>
                </a:cubicBezTo>
                <a:cubicBezTo>
                  <a:pt x="0" y="40"/>
                  <a:pt x="0" y="40"/>
                  <a:pt x="0" y="40"/>
                </a:cubicBezTo>
                <a:moveTo>
                  <a:pt x="0" y="40"/>
                </a:moveTo>
                <a:cubicBezTo>
                  <a:pt x="0" y="40"/>
                  <a:pt x="0" y="40"/>
                  <a:pt x="0" y="40"/>
                </a:cubicBezTo>
                <a:cubicBezTo>
                  <a:pt x="0" y="40"/>
                  <a:pt x="0" y="40"/>
                  <a:pt x="0" y="40"/>
                </a:cubicBezTo>
                <a:moveTo>
                  <a:pt x="0" y="40"/>
                </a:moveTo>
                <a:cubicBezTo>
                  <a:pt x="0" y="40"/>
                  <a:pt x="0" y="40"/>
                  <a:pt x="0" y="40"/>
                </a:cubicBezTo>
                <a:cubicBezTo>
                  <a:pt x="0" y="40"/>
                  <a:pt x="0" y="40"/>
                  <a:pt x="0" y="40"/>
                </a:cubicBezTo>
                <a:moveTo>
                  <a:pt x="0" y="39"/>
                </a:move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moveTo>
                  <a:pt x="0" y="39"/>
                </a:move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moveTo>
                  <a:pt x="0" y="39"/>
                </a:move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moveTo>
                  <a:pt x="0" y="38"/>
                </a:moveTo>
                <a:cubicBezTo>
                  <a:pt x="0" y="38"/>
                  <a:pt x="0" y="39"/>
                  <a:pt x="0" y="39"/>
                </a:cubicBezTo>
                <a:cubicBezTo>
                  <a:pt x="0" y="39"/>
                  <a:pt x="0" y="38"/>
                  <a:pt x="0" y="38"/>
                </a:cubicBezTo>
                <a:moveTo>
                  <a:pt x="0" y="38"/>
                </a:moveTo>
                <a:cubicBezTo>
                  <a:pt x="0" y="38"/>
                  <a:pt x="0" y="38"/>
                  <a:pt x="0" y="38"/>
                </a:cubicBezTo>
                <a:cubicBezTo>
                  <a:pt x="0" y="38"/>
                  <a:pt x="0" y="38"/>
                  <a:pt x="0" y="38"/>
                </a:cubicBezTo>
                <a:moveTo>
                  <a:pt x="0" y="38"/>
                </a:moveTo>
                <a:cubicBezTo>
                  <a:pt x="0" y="38"/>
                  <a:pt x="0" y="38"/>
                  <a:pt x="0" y="38"/>
                </a:cubicBezTo>
                <a:cubicBezTo>
                  <a:pt x="0" y="38"/>
                  <a:pt x="0" y="38"/>
                  <a:pt x="0" y="38"/>
                </a:cubicBezTo>
                <a:moveTo>
                  <a:pt x="7" y="0"/>
                </a:moveTo>
                <a:cubicBezTo>
                  <a:pt x="2" y="12"/>
                  <a:pt x="0" y="24"/>
                  <a:pt x="0" y="38"/>
                </a:cubicBezTo>
                <a:cubicBezTo>
                  <a:pt x="0" y="24"/>
                  <a:pt x="2" y="12"/>
                  <a:pt x="7" y="0"/>
                </a:cubicBezTo>
                <a:moveTo>
                  <a:pt x="7" y="0"/>
                </a:move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moveTo>
                  <a:pt x="7" y="0"/>
                </a:move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moveTo>
                  <a:pt x="7" y="0"/>
                </a:move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</a:path>
            </a:pathLst>
          </a:custGeom>
          <a:solidFill>
            <a:srgbClr val="E56A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64" name="任意多边形 70">
            <a:extLst>
              <a:ext uri="{FF2B5EF4-FFF2-40B4-BE49-F238E27FC236}">
                <a16:creationId xmlns:a16="http://schemas.microsoft.com/office/drawing/2014/main" id="{FF0CC301-CD28-427D-ACF5-A848BA4A8832}"/>
              </a:ext>
            </a:extLst>
          </p:cNvPr>
          <p:cNvSpPr>
            <a:spLocks noEditPoints="1"/>
          </p:cNvSpPr>
          <p:nvPr/>
        </p:nvSpPr>
        <p:spPr bwMode="auto">
          <a:xfrm>
            <a:off x="4693526" y="2924859"/>
            <a:ext cx="1588" cy="55563"/>
          </a:xfrm>
          <a:custGeom>
            <a:avLst/>
            <a:gdLst>
              <a:gd name="T0" fmla="*/ 1 w 1"/>
              <a:gd name="T1" fmla="*/ 23 h 23"/>
              <a:gd name="T2" fmla="*/ 1 w 1"/>
              <a:gd name="T3" fmla="*/ 22 h 23"/>
              <a:gd name="T4" fmla="*/ 1 w 1"/>
              <a:gd name="T5" fmla="*/ 22 h 23"/>
              <a:gd name="T6" fmla="*/ 1 w 1"/>
              <a:gd name="T7" fmla="*/ 21 h 23"/>
              <a:gd name="T8" fmla="*/ 1 w 1"/>
              <a:gd name="T9" fmla="*/ 20 h 23"/>
              <a:gd name="T10" fmla="*/ 1 w 1"/>
              <a:gd name="T11" fmla="*/ 20 h 23"/>
              <a:gd name="T12" fmla="*/ 0 w 1"/>
              <a:gd name="T13" fmla="*/ 20 h 23"/>
              <a:gd name="T14" fmla="*/ 0 w 1"/>
              <a:gd name="T15" fmla="*/ 19 h 23"/>
              <a:gd name="T16" fmla="*/ 0 w 1"/>
              <a:gd name="T17" fmla="*/ 19 h 23"/>
              <a:gd name="T18" fmla="*/ 0 w 1"/>
              <a:gd name="T19" fmla="*/ 18 h 23"/>
              <a:gd name="T20" fmla="*/ 0 w 1"/>
              <a:gd name="T21" fmla="*/ 18 h 23"/>
              <a:gd name="T22" fmla="*/ 0 w 1"/>
              <a:gd name="T23" fmla="*/ 18 h 23"/>
              <a:gd name="T24" fmla="*/ 0 w 1"/>
              <a:gd name="T25" fmla="*/ 17 h 23"/>
              <a:gd name="T26" fmla="*/ 0 w 1"/>
              <a:gd name="T27" fmla="*/ 17 h 23"/>
              <a:gd name="T28" fmla="*/ 0 w 1"/>
              <a:gd name="T29" fmla="*/ 17 h 23"/>
              <a:gd name="T30" fmla="*/ 0 w 1"/>
              <a:gd name="T31" fmla="*/ 16 h 23"/>
              <a:gd name="T32" fmla="*/ 0 w 1"/>
              <a:gd name="T33" fmla="*/ 16 h 23"/>
              <a:gd name="T34" fmla="*/ 0 w 1"/>
              <a:gd name="T35" fmla="*/ 15 h 23"/>
              <a:gd name="T36" fmla="*/ 0 w 1"/>
              <a:gd name="T37" fmla="*/ 15 h 23"/>
              <a:gd name="T38" fmla="*/ 0 w 1"/>
              <a:gd name="T39" fmla="*/ 15 h 23"/>
              <a:gd name="T40" fmla="*/ 0 w 1"/>
              <a:gd name="T41" fmla="*/ 14 h 23"/>
              <a:gd name="T42" fmla="*/ 0 w 1"/>
              <a:gd name="T43" fmla="*/ 14 h 23"/>
              <a:gd name="T44" fmla="*/ 0 w 1"/>
              <a:gd name="T45" fmla="*/ 13 h 23"/>
              <a:gd name="T46" fmla="*/ 0 w 1"/>
              <a:gd name="T47" fmla="*/ 13 h 23"/>
              <a:gd name="T48" fmla="*/ 0 w 1"/>
              <a:gd name="T49" fmla="*/ 12 h 23"/>
              <a:gd name="T50" fmla="*/ 0 w 1"/>
              <a:gd name="T51" fmla="*/ 12 h 23"/>
              <a:gd name="T52" fmla="*/ 0 w 1"/>
              <a:gd name="T53" fmla="*/ 12 h 23"/>
              <a:gd name="T54" fmla="*/ 0 w 1"/>
              <a:gd name="T55" fmla="*/ 11 h 23"/>
              <a:gd name="T56" fmla="*/ 0 w 1"/>
              <a:gd name="T57" fmla="*/ 11 h 23"/>
              <a:gd name="T58" fmla="*/ 0 w 1"/>
              <a:gd name="T59" fmla="*/ 11 h 23"/>
              <a:gd name="T60" fmla="*/ 0 w 1"/>
              <a:gd name="T61" fmla="*/ 10 h 23"/>
              <a:gd name="T62" fmla="*/ 0 w 1"/>
              <a:gd name="T63" fmla="*/ 10 h 23"/>
              <a:gd name="T64" fmla="*/ 0 w 1"/>
              <a:gd name="T65" fmla="*/ 9 h 23"/>
              <a:gd name="T66" fmla="*/ 0 w 1"/>
              <a:gd name="T67" fmla="*/ 9 h 23"/>
              <a:gd name="T68" fmla="*/ 0 w 1"/>
              <a:gd name="T69" fmla="*/ 9 h 23"/>
              <a:gd name="T70" fmla="*/ 0 w 1"/>
              <a:gd name="T71" fmla="*/ 8 h 23"/>
              <a:gd name="T72" fmla="*/ 0 w 1"/>
              <a:gd name="T73" fmla="*/ 8 h 23"/>
              <a:gd name="T74" fmla="*/ 0 w 1"/>
              <a:gd name="T75" fmla="*/ 8 h 23"/>
              <a:gd name="T76" fmla="*/ 0 w 1"/>
              <a:gd name="T77" fmla="*/ 7 h 23"/>
              <a:gd name="T78" fmla="*/ 0 w 1"/>
              <a:gd name="T79" fmla="*/ 6 h 23"/>
              <a:gd name="T80" fmla="*/ 0 w 1"/>
              <a:gd name="T81" fmla="*/ 6 h 23"/>
              <a:gd name="T82" fmla="*/ 0 w 1"/>
              <a:gd name="T83" fmla="*/ 6 h 23"/>
              <a:gd name="T84" fmla="*/ 0 w 1"/>
              <a:gd name="T85" fmla="*/ 5 h 23"/>
              <a:gd name="T86" fmla="*/ 0 w 1"/>
              <a:gd name="T87" fmla="*/ 5 h 23"/>
              <a:gd name="T88" fmla="*/ 0 w 1"/>
              <a:gd name="T89" fmla="*/ 5 h 23"/>
              <a:gd name="T90" fmla="*/ 0 w 1"/>
              <a:gd name="T91" fmla="*/ 4 h 23"/>
              <a:gd name="T92" fmla="*/ 0 w 1"/>
              <a:gd name="T93" fmla="*/ 4 h 23"/>
              <a:gd name="T94" fmla="*/ 0 w 1"/>
              <a:gd name="T95" fmla="*/ 3 h 23"/>
              <a:gd name="T96" fmla="*/ 0 w 1"/>
              <a:gd name="T97" fmla="*/ 3 h 23"/>
              <a:gd name="T98" fmla="*/ 0 w 1"/>
              <a:gd name="T99" fmla="*/ 3 h 23"/>
              <a:gd name="T100" fmla="*/ 0 w 1"/>
              <a:gd name="T101" fmla="*/ 2 h 23"/>
              <a:gd name="T102" fmla="*/ 0 w 1"/>
              <a:gd name="T103" fmla="*/ 1 h 23"/>
              <a:gd name="T104" fmla="*/ 0 w 1"/>
              <a:gd name="T105" fmla="*/ 1 h 23"/>
              <a:gd name="T106" fmla="*/ 0 w 1"/>
              <a:gd name="T107" fmla="*/ 1 h 23"/>
              <a:gd name="T108" fmla="*/ 0 w 1"/>
              <a:gd name="T109" fmla="*/ 0 h 23"/>
              <a:gd name="T110" fmla="*/ 0 w 1"/>
              <a:gd name="T111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" h="23">
                <a:moveTo>
                  <a:pt x="1" y="23"/>
                </a:moveTo>
                <a:cubicBezTo>
                  <a:pt x="1" y="23"/>
                  <a:pt x="1" y="23"/>
                  <a:pt x="1" y="23"/>
                </a:cubicBezTo>
                <a:cubicBezTo>
                  <a:pt x="1" y="23"/>
                  <a:pt x="1" y="23"/>
                  <a:pt x="1" y="23"/>
                </a:cubicBezTo>
                <a:moveTo>
                  <a:pt x="1" y="23"/>
                </a:moveTo>
                <a:cubicBezTo>
                  <a:pt x="1" y="23"/>
                  <a:pt x="1" y="23"/>
                  <a:pt x="1" y="23"/>
                </a:cubicBezTo>
                <a:cubicBezTo>
                  <a:pt x="1" y="23"/>
                  <a:pt x="1" y="23"/>
                  <a:pt x="1" y="23"/>
                </a:cubicBezTo>
                <a:moveTo>
                  <a:pt x="1" y="22"/>
                </a:moveTo>
                <a:cubicBezTo>
                  <a:pt x="1" y="22"/>
                  <a:pt x="1" y="22"/>
                  <a:pt x="1" y="22"/>
                </a:cubicBezTo>
                <a:cubicBezTo>
                  <a:pt x="1" y="22"/>
                  <a:pt x="1" y="22"/>
                  <a:pt x="1" y="22"/>
                </a:cubicBezTo>
                <a:moveTo>
                  <a:pt x="1" y="22"/>
                </a:moveTo>
                <a:cubicBezTo>
                  <a:pt x="1" y="22"/>
                  <a:pt x="1" y="22"/>
                  <a:pt x="1" y="22"/>
                </a:cubicBezTo>
                <a:cubicBezTo>
                  <a:pt x="1" y="22"/>
                  <a:pt x="1" y="22"/>
                  <a:pt x="1" y="22"/>
                </a:cubicBezTo>
                <a:moveTo>
                  <a:pt x="1" y="21"/>
                </a:moveTo>
                <a:cubicBezTo>
                  <a:pt x="1" y="21"/>
                  <a:pt x="1" y="21"/>
                  <a:pt x="1" y="21"/>
                </a:cubicBezTo>
                <a:cubicBezTo>
                  <a:pt x="1" y="21"/>
                  <a:pt x="1" y="21"/>
                  <a:pt x="1" y="21"/>
                </a:cubicBezTo>
                <a:moveTo>
                  <a:pt x="1" y="21"/>
                </a:moveTo>
                <a:cubicBezTo>
                  <a:pt x="1" y="21"/>
                  <a:pt x="1" y="21"/>
                  <a:pt x="1" y="21"/>
                </a:cubicBezTo>
                <a:cubicBezTo>
                  <a:pt x="1" y="21"/>
                  <a:pt x="1" y="21"/>
                  <a:pt x="1" y="21"/>
                </a:cubicBezTo>
                <a:moveTo>
                  <a:pt x="1" y="20"/>
                </a:moveTo>
                <a:cubicBezTo>
                  <a:pt x="1" y="20"/>
                  <a:pt x="1" y="20"/>
                  <a:pt x="1" y="20"/>
                </a:cubicBezTo>
                <a:cubicBezTo>
                  <a:pt x="1" y="20"/>
                  <a:pt x="1" y="20"/>
                  <a:pt x="1" y="20"/>
                </a:cubicBezTo>
                <a:moveTo>
                  <a:pt x="1" y="20"/>
                </a:moveTo>
                <a:cubicBezTo>
                  <a:pt x="1" y="20"/>
                  <a:pt x="1" y="20"/>
                  <a:pt x="1" y="20"/>
                </a:cubicBezTo>
                <a:cubicBezTo>
                  <a:pt x="1" y="20"/>
                  <a:pt x="1" y="20"/>
                  <a:pt x="1" y="20"/>
                </a:cubicBezTo>
                <a:moveTo>
                  <a:pt x="1" y="20"/>
                </a:moveTo>
                <a:cubicBezTo>
                  <a:pt x="1" y="20"/>
                  <a:pt x="1" y="20"/>
                  <a:pt x="1" y="20"/>
                </a:cubicBezTo>
                <a:cubicBezTo>
                  <a:pt x="1" y="20"/>
                  <a:pt x="1" y="20"/>
                  <a:pt x="1" y="20"/>
                </a:cubicBezTo>
                <a:moveTo>
                  <a:pt x="0" y="20"/>
                </a:move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moveTo>
                  <a:pt x="0" y="19"/>
                </a:move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moveTo>
                  <a:pt x="0" y="19"/>
                </a:move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moveTo>
                  <a:pt x="0" y="19"/>
                </a:move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moveTo>
                  <a:pt x="0" y="18"/>
                </a:move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moveTo>
                  <a:pt x="0" y="18"/>
                </a:move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moveTo>
                  <a:pt x="0" y="18"/>
                </a:move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moveTo>
                  <a:pt x="0" y="17"/>
                </a:moveTo>
                <a:cubicBezTo>
                  <a:pt x="0" y="17"/>
                  <a:pt x="0" y="18"/>
                  <a:pt x="0" y="18"/>
                </a:cubicBezTo>
                <a:cubicBezTo>
                  <a:pt x="0" y="18"/>
                  <a:pt x="0" y="17"/>
                  <a:pt x="0" y="17"/>
                </a:cubicBezTo>
                <a:moveTo>
                  <a:pt x="0" y="17"/>
                </a:move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moveTo>
                  <a:pt x="0" y="17"/>
                </a:move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moveTo>
                  <a:pt x="0" y="17"/>
                </a:move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moveTo>
                  <a:pt x="0" y="16"/>
                </a:move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moveTo>
                  <a:pt x="0" y="16"/>
                </a:move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moveTo>
                  <a:pt x="0" y="16"/>
                </a:move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moveTo>
                  <a:pt x="0" y="15"/>
                </a:moveTo>
                <a:cubicBezTo>
                  <a:pt x="0" y="15"/>
                  <a:pt x="0" y="15"/>
                  <a:pt x="0" y="16"/>
                </a:cubicBezTo>
                <a:cubicBezTo>
                  <a:pt x="0" y="15"/>
                  <a:pt x="0" y="15"/>
                  <a:pt x="0" y="15"/>
                </a:cubicBezTo>
                <a:moveTo>
                  <a:pt x="0" y="15"/>
                </a:move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moveTo>
                  <a:pt x="0" y="15"/>
                </a:move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moveTo>
                  <a:pt x="0" y="14"/>
                </a:move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4"/>
                </a:cubicBezTo>
                <a:moveTo>
                  <a:pt x="0" y="14"/>
                </a:move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moveTo>
                  <a:pt x="0" y="14"/>
                </a:move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moveTo>
                  <a:pt x="0" y="14"/>
                </a:move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moveTo>
                  <a:pt x="0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moveTo>
                  <a:pt x="0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moveTo>
                  <a:pt x="0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moveTo>
                  <a:pt x="0" y="12"/>
                </a:moveTo>
                <a:cubicBezTo>
                  <a:pt x="0" y="12"/>
                  <a:pt x="0" y="13"/>
                  <a:pt x="0" y="13"/>
                </a:cubicBezTo>
                <a:cubicBezTo>
                  <a:pt x="0" y="13"/>
                  <a:pt x="0" y="12"/>
                  <a:pt x="0" y="12"/>
                </a:cubicBezTo>
                <a:moveTo>
                  <a:pt x="0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moveTo>
                  <a:pt x="0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moveTo>
                  <a:pt x="0" y="11"/>
                </a:move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1"/>
                </a:cubicBezTo>
                <a:moveTo>
                  <a:pt x="0" y="11"/>
                </a:move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moveTo>
                  <a:pt x="0" y="11"/>
                </a:move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moveTo>
                  <a:pt x="0" y="11"/>
                </a:move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moveTo>
                  <a:pt x="0" y="10"/>
                </a:moveTo>
                <a:cubicBezTo>
                  <a:pt x="0" y="10"/>
                  <a:pt x="0" y="10"/>
                  <a:pt x="0" y="11"/>
                </a:cubicBezTo>
                <a:cubicBezTo>
                  <a:pt x="0" y="10"/>
                  <a:pt x="0" y="10"/>
                  <a:pt x="0" y="10"/>
                </a:cubicBezTo>
                <a:moveTo>
                  <a:pt x="0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moveTo>
                  <a:pt x="0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moveTo>
                  <a:pt x="0" y="9"/>
                </a:moveTo>
                <a:cubicBezTo>
                  <a:pt x="0" y="9"/>
                  <a:pt x="0" y="10"/>
                  <a:pt x="0" y="10"/>
                </a:cubicBezTo>
                <a:cubicBezTo>
                  <a:pt x="0" y="10"/>
                  <a:pt x="0" y="9"/>
                  <a:pt x="0" y="9"/>
                </a:cubicBezTo>
                <a:moveTo>
                  <a:pt x="0" y="9"/>
                </a:move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moveTo>
                  <a:pt x="0" y="9"/>
                </a:move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moveTo>
                  <a:pt x="0" y="9"/>
                </a:move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moveTo>
                  <a:pt x="0" y="7"/>
                </a:moveTo>
                <a:cubicBezTo>
                  <a:pt x="0" y="7"/>
                  <a:pt x="0" y="7"/>
                  <a:pt x="0" y="8"/>
                </a:cubicBezTo>
                <a:cubicBezTo>
                  <a:pt x="0" y="7"/>
                  <a:pt x="0" y="7"/>
                  <a:pt x="0" y="7"/>
                </a:cubicBezTo>
                <a:moveTo>
                  <a:pt x="0" y="7"/>
                </a:move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moveTo>
                  <a:pt x="0" y="7"/>
                </a:move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moveTo>
                  <a:pt x="0" y="6"/>
                </a:moveTo>
                <a:cubicBezTo>
                  <a:pt x="0" y="6"/>
                  <a:pt x="0" y="6"/>
                  <a:pt x="0" y="7"/>
                </a:cubicBezTo>
                <a:cubicBezTo>
                  <a:pt x="0" y="6"/>
                  <a:pt x="0" y="6"/>
                  <a:pt x="0" y="6"/>
                </a:cubicBezTo>
                <a:moveTo>
                  <a:pt x="0" y="6"/>
                </a:move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moveTo>
                  <a:pt x="0" y="6"/>
                </a:move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moveTo>
                  <a:pt x="0" y="6"/>
                </a:move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moveTo>
                  <a:pt x="0" y="5"/>
                </a:moveTo>
                <a:cubicBezTo>
                  <a:pt x="0" y="5"/>
                  <a:pt x="0" y="5"/>
                  <a:pt x="0" y="5"/>
                </a:cubicBezTo>
                <a:cubicBezTo>
                  <a:pt x="0" y="5"/>
                  <a:pt x="0" y="5"/>
                  <a:pt x="0" y="5"/>
                </a:cubicBezTo>
                <a:moveTo>
                  <a:pt x="0" y="5"/>
                </a:moveTo>
                <a:cubicBezTo>
                  <a:pt x="0" y="5"/>
                  <a:pt x="0" y="5"/>
                  <a:pt x="0" y="5"/>
                </a:cubicBezTo>
                <a:cubicBezTo>
                  <a:pt x="0" y="5"/>
                  <a:pt x="0" y="5"/>
                  <a:pt x="0" y="5"/>
                </a:cubicBezTo>
                <a:moveTo>
                  <a:pt x="0" y="5"/>
                </a:moveTo>
                <a:cubicBezTo>
                  <a:pt x="0" y="5"/>
                  <a:pt x="0" y="5"/>
                  <a:pt x="0" y="5"/>
                </a:cubicBezTo>
                <a:cubicBezTo>
                  <a:pt x="0" y="5"/>
                  <a:pt x="0" y="5"/>
                  <a:pt x="0" y="5"/>
                </a:cubicBezTo>
                <a:moveTo>
                  <a:pt x="0" y="4"/>
                </a:moveTo>
                <a:cubicBezTo>
                  <a:pt x="0" y="4"/>
                  <a:pt x="0" y="4"/>
                  <a:pt x="0" y="4"/>
                </a:cubicBezTo>
                <a:cubicBezTo>
                  <a:pt x="0" y="4"/>
                  <a:pt x="0" y="4"/>
                  <a:pt x="0" y="4"/>
                </a:cubicBezTo>
                <a:moveTo>
                  <a:pt x="0" y="4"/>
                </a:moveTo>
                <a:cubicBezTo>
                  <a:pt x="0" y="4"/>
                  <a:pt x="0" y="4"/>
                  <a:pt x="0" y="4"/>
                </a:cubicBezTo>
                <a:cubicBezTo>
                  <a:pt x="0" y="4"/>
                  <a:pt x="0" y="4"/>
                  <a:pt x="0" y="4"/>
                </a:cubicBezTo>
                <a:moveTo>
                  <a:pt x="0" y="4"/>
                </a:moveTo>
                <a:cubicBezTo>
                  <a:pt x="0" y="4"/>
                  <a:pt x="0" y="4"/>
                  <a:pt x="0" y="4"/>
                </a:cubicBezTo>
                <a:cubicBezTo>
                  <a:pt x="0" y="4"/>
                  <a:pt x="0" y="4"/>
                  <a:pt x="0" y="4"/>
                </a:cubicBezTo>
                <a:moveTo>
                  <a:pt x="0" y="3"/>
                </a:moveTo>
                <a:cubicBezTo>
                  <a:pt x="0" y="3"/>
                  <a:pt x="0" y="4"/>
                  <a:pt x="0" y="4"/>
                </a:cubicBezTo>
                <a:cubicBezTo>
                  <a:pt x="0" y="4"/>
                  <a:pt x="0" y="3"/>
                  <a:pt x="0" y="3"/>
                </a:cubicBezTo>
                <a:moveTo>
                  <a:pt x="0" y="3"/>
                </a:move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moveTo>
                  <a:pt x="0" y="3"/>
                </a:move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moveTo>
                  <a:pt x="0" y="3"/>
                </a:move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moveTo>
                  <a:pt x="0" y="2"/>
                </a:move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moveTo>
                  <a:pt x="0" y="2"/>
                </a:move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E56A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65" name="任意多边形 78">
            <a:extLst>
              <a:ext uri="{FF2B5EF4-FFF2-40B4-BE49-F238E27FC236}">
                <a16:creationId xmlns:a16="http://schemas.microsoft.com/office/drawing/2014/main" id="{B523EC4E-F8EE-4413-9014-F6F5879E72C1}"/>
              </a:ext>
            </a:extLst>
          </p:cNvPr>
          <p:cNvSpPr>
            <a:spLocks noEditPoints="1"/>
          </p:cNvSpPr>
          <p:nvPr/>
        </p:nvSpPr>
        <p:spPr bwMode="auto">
          <a:xfrm>
            <a:off x="3942638" y="4198034"/>
            <a:ext cx="44450" cy="134938"/>
          </a:xfrm>
          <a:custGeom>
            <a:avLst/>
            <a:gdLst>
              <a:gd name="T0" fmla="*/ 18 w 18"/>
              <a:gd name="T1" fmla="*/ 55 h 55"/>
              <a:gd name="T2" fmla="*/ 18 w 18"/>
              <a:gd name="T3" fmla="*/ 55 h 55"/>
              <a:gd name="T4" fmla="*/ 18 w 18"/>
              <a:gd name="T5" fmla="*/ 55 h 55"/>
              <a:gd name="T6" fmla="*/ 18 w 18"/>
              <a:gd name="T7" fmla="*/ 55 h 55"/>
              <a:gd name="T8" fmla="*/ 18 w 18"/>
              <a:gd name="T9" fmla="*/ 55 h 55"/>
              <a:gd name="T10" fmla="*/ 18 w 18"/>
              <a:gd name="T11" fmla="*/ 55 h 55"/>
              <a:gd name="T12" fmla="*/ 17 w 18"/>
              <a:gd name="T13" fmla="*/ 55 h 55"/>
              <a:gd name="T14" fmla="*/ 18 w 18"/>
              <a:gd name="T15" fmla="*/ 55 h 55"/>
              <a:gd name="T16" fmla="*/ 17 w 18"/>
              <a:gd name="T17" fmla="*/ 55 h 55"/>
              <a:gd name="T18" fmla="*/ 0 w 18"/>
              <a:gd name="T19" fmla="*/ 1 h 55"/>
              <a:gd name="T20" fmla="*/ 17 w 18"/>
              <a:gd name="T21" fmla="*/ 55 h 55"/>
              <a:gd name="T22" fmla="*/ 0 w 18"/>
              <a:gd name="T23" fmla="*/ 1 h 55"/>
              <a:gd name="T24" fmla="*/ 0 w 18"/>
              <a:gd name="T25" fmla="*/ 1 h 55"/>
              <a:gd name="T26" fmla="*/ 0 w 18"/>
              <a:gd name="T27" fmla="*/ 1 h 55"/>
              <a:gd name="T28" fmla="*/ 0 w 18"/>
              <a:gd name="T29" fmla="*/ 1 h 55"/>
              <a:gd name="T30" fmla="*/ 0 w 18"/>
              <a:gd name="T31" fmla="*/ 1 h 55"/>
              <a:gd name="T32" fmla="*/ 0 w 18"/>
              <a:gd name="T33" fmla="*/ 1 h 55"/>
              <a:gd name="T34" fmla="*/ 0 w 18"/>
              <a:gd name="T35" fmla="*/ 1 h 55"/>
              <a:gd name="T36" fmla="*/ 0 w 18"/>
              <a:gd name="T37" fmla="*/ 0 h 55"/>
              <a:gd name="T38" fmla="*/ 0 w 18"/>
              <a:gd name="T39" fmla="*/ 1 h 55"/>
              <a:gd name="T40" fmla="*/ 0 w 18"/>
              <a:gd name="T41" fmla="*/ 1 h 55"/>
              <a:gd name="T42" fmla="*/ 0 w 18"/>
              <a:gd name="T43" fmla="*/ 0 h 55"/>
              <a:gd name="T44" fmla="*/ 0 w 18"/>
              <a:gd name="T45" fmla="*/ 0 h 55"/>
              <a:gd name="T46" fmla="*/ 0 w 18"/>
              <a:gd name="T47" fmla="*/ 0 h 55"/>
              <a:gd name="T48" fmla="*/ 0 w 18"/>
              <a:gd name="T4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8" h="55">
                <a:moveTo>
                  <a:pt x="18" y="55"/>
                </a:moveTo>
                <a:cubicBezTo>
                  <a:pt x="18" y="55"/>
                  <a:pt x="18" y="55"/>
                  <a:pt x="18" y="55"/>
                </a:cubicBezTo>
                <a:cubicBezTo>
                  <a:pt x="18" y="55"/>
                  <a:pt x="18" y="55"/>
                  <a:pt x="18" y="55"/>
                </a:cubicBezTo>
                <a:moveTo>
                  <a:pt x="18" y="55"/>
                </a:moveTo>
                <a:cubicBezTo>
                  <a:pt x="18" y="55"/>
                  <a:pt x="18" y="55"/>
                  <a:pt x="18" y="55"/>
                </a:cubicBezTo>
                <a:cubicBezTo>
                  <a:pt x="18" y="55"/>
                  <a:pt x="18" y="55"/>
                  <a:pt x="18" y="55"/>
                </a:cubicBezTo>
                <a:moveTo>
                  <a:pt x="17" y="55"/>
                </a:moveTo>
                <a:cubicBezTo>
                  <a:pt x="17" y="55"/>
                  <a:pt x="18" y="55"/>
                  <a:pt x="18" y="55"/>
                </a:cubicBezTo>
                <a:cubicBezTo>
                  <a:pt x="18" y="55"/>
                  <a:pt x="17" y="55"/>
                  <a:pt x="17" y="55"/>
                </a:cubicBezTo>
                <a:moveTo>
                  <a:pt x="0" y="1"/>
                </a:moveTo>
                <a:cubicBezTo>
                  <a:pt x="0" y="21"/>
                  <a:pt x="7" y="40"/>
                  <a:pt x="17" y="55"/>
                </a:cubicBezTo>
                <a:cubicBezTo>
                  <a:pt x="7" y="40"/>
                  <a:pt x="0" y="21"/>
                  <a:pt x="0" y="1"/>
                </a:cubicBezTo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E56A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66" name="任意多边形(F) 86">
            <a:extLst>
              <a:ext uri="{FF2B5EF4-FFF2-40B4-BE49-F238E27FC236}">
                <a16:creationId xmlns:a16="http://schemas.microsoft.com/office/drawing/2014/main" id="{EFD57508-E08B-4880-83DA-0D65ED4D0810}"/>
              </a:ext>
            </a:extLst>
          </p:cNvPr>
          <p:cNvSpPr>
            <a:spLocks noEditPoints="1"/>
          </p:cNvSpPr>
          <p:nvPr/>
        </p:nvSpPr>
        <p:spPr bwMode="auto">
          <a:xfrm>
            <a:off x="4653838" y="5414059"/>
            <a:ext cx="9525" cy="117475"/>
          </a:xfrm>
          <a:custGeom>
            <a:avLst/>
            <a:gdLst>
              <a:gd name="T0" fmla="*/ 3 w 4"/>
              <a:gd name="T1" fmla="*/ 47 h 48"/>
              <a:gd name="T2" fmla="*/ 3 w 4"/>
              <a:gd name="T3" fmla="*/ 47 h 48"/>
              <a:gd name="T4" fmla="*/ 2 w 4"/>
              <a:gd name="T5" fmla="*/ 47 h 48"/>
              <a:gd name="T6" fmla="*/ 2 w 4"/>
              <a:gd name="T7" fmla="*/ 46 h 48"/>
              <a:gd name="T8" fmla="*/ 2 w 4"/>
              <a:gd name="T9" fmla="*/ 46 h 48"/>
              <a:gd name="T10" fmla="*/ 0 w 4"/>
              <a:gd name="T11" fmla="*/ 23 h 48"/>
              <a:gd name="T12" fmla="*/ 0 w 4"/>
              <a:gd name="T13" fmla="*/ 22 h 48"/>
              <a:gd name="T14" fmla="*/ 0 w 4"/>
              <a:gd name="T15" fmla="*/ 22 h 48"/>
              <a:gd name="T16" fmla="*/ 0 w 4"/>
              <a:gd name="T17" fmla="*/ 22 h 48"/>
              <a:gd name="T18" fmla="*/ 0 w 4"/>
              <a:gd name="T19" fmla="*/ 22 h 48"/>
              <a:gd name="T20" fmla="*/ 0 w 4"/>
              <a:gd name="T21" fmla="*/ 21 h 48"/>
              <a:gd name="T22" fmla="*/ 0 w 4"/>
              <a:gd name="T23" fmla="*/ 20 h 48"/>
              <a:gd name="T24" fmla="*/ 0 w 4"/>
              <a:gd name="T25" fmla="*/ 20 h 48"/>
              <a:gd name="T26" fmla="*/ 0 w 4"/>
              <a:gd name="T27" fmla="*/ 20 h 48"/>
              <a:gd name="T28" fmla="*/ 0 w 4"/>
              <a:gd name="T29" fmla="*/ 19 h 48"/>
              <a:gd name="T30" fmla="*/ 0 w 4"/>
              <a:gd name="T31" fmla="*/ 19 h 48"/>
              <a:gd name="T32" fmla="*/ 0 w 4"/>
              <a:gd name="T33" fmla="*/ 19 h 48"/>
              <a:gd name="T34" fmla="*/ 0 w 4"/>
              <a:gd name="T35" fmla="*/ 18 h 48"/>
              <a:gd name="T36" fmla="*/ 0 w 4"/>
              <a:gd name="T37" fmla="*/ 18 h 48"/>
              <a:gd name="T38" fmla="*/ 0 w 4"/>
              <a:gd name="T39" fmla="*/ 18 h 48"/>
              <a:gd name="T40" fmla="*/ 1 w 4"/>
              <a:gd name="T41" fmla="*/ 17 h 48"/>
              <a:gd name="T42" fmla="*/ 1 w 4"/>
              <a:gd name="T43" fmla="*/ 17 h 48"/>
              <a:gd name="T44" fmla="*/ 1 w 4"/>
              <a:gd name="T45" fmla="*/ 16 h 48"/>
              <a:gd name="T46" fmla="*/ 1 w 4"/>
              <a:gd name="T47" fmla="*/ 15 h 48"/>
              <a:gd name="T48" fmla="*/ 1 w 4"/>
              <a:gd name="T49" fmla="*/ 15 h 48"/>
              <a:gd name="T50" fmla="*/ 1 w 4"/>
              <a:gd name="T51" fmla="*/ 15 h 48"/>
              <a:gd name="T52" fmla="*/ 1 w 4"/>
              <a:gd name="T53" fmla="*/ 14 h 48"/>
              <a:gd name="T54" fmla="*/ 1 w 4"/>
              <a:gd name="T55" fmla="*/ 14 h 48"/>
              <a:gd name="T56" fmla="*/ 1 w 4"/>
              <a:gd name="T57" fmla="*/ 14 h 48"/>
              <a:gd name="T58" fmla="*/ 1 w 4"/>
              <a:gd name="T59" fmla="*/ 13 h 48"/>
              <a:gd name="T60" fmla="*/ 1 w 4"/>
              <a:gd name="T61" fmla="*/ 13 h 48"/>
              <a:gd name="T62" fmla="*/ 1 w 4"/>
              <a:gd name="T63" fmla="*/ 11 h 48"/>
              <a:gd name="T64" fmla="*/ 1 w 4"/>
              <a:gd name="T65" fmla="*/ 11 h 48"/>
              <a:gd name="T66" fmla="*/ 1 w 4"/>
              <a:gd name="T67" fmla="*/ 11 h 48"/>
              <a:gd name="T68" fmla="*/ 1 w 4"/>
              <a:gd name="T69" fmla="*/ 10 h 48"/>
              <a:gd name="T70" fmla="*/ 1 w 4"/>
              <a:gd name="T71" fmla="*/ 10 h 48"/>
              <a:gd name="T72" fmla="*/ 1 w 4"/>
              <a:gd name="T73" fmla="*/ 10 h 48"/>
              <a:gd name="T74" fmla="*/ 2 w 4"/>
              <a:gd name="T75" fmla="*/ 9 h 48"/>
              <a:gd name="T76" fmla="*/ 2 w 4"/>
              <a:gd name="T77" fmla="*/ 8 h 48"/>
              <a:gd name="T78" fmla="*/ 2 w 4"/>
              <a:gd name="T79" fmla="*/ 8 h 48"/>
              <a:gd name="T80" fmla="*/ 2 w 4"/>
              <a:gd name="T81" fmla="*/ 8 h 48"/>
              <a:gd name="T82" fmla="*/ 2 w 4"/>
              <a:gd name="T83" fmla="*/ 7 h 48"/>
              <a:gd name="T84" fmla="*/ 2 w 4"/>
              <a:gd name="T85" fmla="*/ 7 h 48"/>
              <a:gd name="T86" fmla="*/ 2 w 4"/>
              <a:gd name="T87" fmla="*/ 6 h 48"/>
              <a:gd name="T88" fmla="*/ 2 w 4"/>
              <a:gd name="T89" fmla="*/ 5 h 48"/>
              <a:gd name="T90" fmla="*/ 2 w 4"/>
              <a:gd name="T91" fmla="*/ 5 h 48"/>
              <a:gd name="T92" fmla="*/ 2 w 4"/>
              <a:gd name="T93" fmla="*/ 5 h 48"/>
              <a:gd name="T94" fmla="*/ 3 w 4"/>
              <a:gd name="T95" fmla="*/ 4 h 48"/>
              <a:gd name="T96" fmla="*/ 3 w 4"/>
              <a:gd name="T97" fmla="*/ 4 h 48"/>
              <a:gd name="T98" fmla="*/ 3 w 4"/>
              <a:gd name="T99" fmla="*/ 4 h 48"/>
              <a:gd name="T100" fmla="*/ 3 w 4"/>
              <a:gd name="T101" fmla="*/ 3 h 48"/>
              <a:gd name="T102" fmla="*/ 3 w 4"/>
              <a:gd name="T103" fmla="*/ 3 h 48"/>
              <a:gd name="T104" fmla="*/ 3 w 4"/>
              <a:gd name="T105" fmla="*/ 3 h 48"/>
              <a:gd name="T106" fmla="*/ 3 w 4"/>
              <a:gd name="T107" fmla="*/ 2 h 48"/>
              <a:gd name="T108" fmla="*/ 3 w 4"/>
              <a:gd name="T109" fmla="*/ 2 h 48"/>
              <a:gd name="T110" fmla="*/ 3 w 4"/>
              <a:gd name="T111" fmla="*/ 1 h 48"/>
              <a:gd name="T112" fmla="*/ 3 w 4"/>
              <a:gd name="T113" fmla="*/ 1 h 48"/>
              <a:gd name="T114" fmla="*/ 4 w 4"/>
              <a:gd name="T115" fmla="*/ 1 h 48"/>
              <a:gd name="T116" fmla="*/ 4 w 4"/>
              <a:gd name="T117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" h="48">
                <a:moveTo>
                  <a:pt x="3" y="48"/>
                </a:moveTo>
                <a:cubicBezTo>
                  <a:pt x="3" y="48"/>
                  <a:pt x="3" y="48"/>
                  <a:pt x="3" y="48"/>
                </a:cubicBezTo>
                <a:cubicBezTo>
                  <a:pt x="3" y="48"/>
                  <a:pt x="3" y="48"/>
                  <a:pt x="3" y="48"/>
                </a:cubicBezTo>
                <a:moveTo>
                  <a:pt x="3" y="47"/>
                </a:moveTo>
                <a:cubicBezTo>
                  <a:pt x="3" y="47"/>
                  <a:pt x="3" y="47"/>
                  <a:pt x="3" y="47"/>
                </a:cubicBezTo>
                <a:cubicBezTo>
                  <a:pt x="3" y="47"/>
                  <a:pt x="3" y="47"/>
                  <a:pt x="3" y="47"/>
                </a:cubicBezTo>
                <a:moveTo>
                  <a:pt x="2" y="47"/>
                </a:moveTo>
                <a:cubicBezTo>
                  <a:pt x="3" y="47"/>
                  <a:pt x="3" y="47"/>
                  <a:pt x="3" y="47"/>
                </a:cubicBezTo>
                <a:cubicBezTo>
                  <a:pt x="3" y="47"/>
                  <a:pt x="3" y="47"/>
                  <a:pt x="2" y="47"/>
                </a:cubicBezTo>
                <a:moveTo>
                  <a:pt x="2" y="47"/>
                </a:moveTo>
                <a:cubicBezTo>
                  <a:pt x="2" y="47"/>
                  <a:pt x="2" y="47"/>
                  <a:pt x="2" y="47"/>
                </a:cubicBezTo>
                <a:cubicBezTo>
                  <a:pt x="2" y="47"/>
                  <a:pt x="2" y="47"/>
                  <a:pt x="2" y="47"/>
                </a:cubicBezTo>
                <a:moveTo>
                  <a:pt x="2" y="46"/>
                </a:moveTo>
                <a:cubicBezTo>
                  <a:pt x="2" y="46"/>
                  <a:pt x="2" y="46"/>
                  <a:pt x="2" y="46"/>
                </a:cubicBezTo>
                <a:cubicBezTo>
                  <a:pt x="2" y="46"/>
                  <a:pt x="2" y="46"/>
                  <a:pt x="2" y="46"/>
                </a:cubicBezTo>
                <a:moveTo>
                  <a:pt x="2" y="46"/>
                </a:moveTo>
                <a:cubicBezTo>
                  <a:pt x="2" y="46"/>
                  <a:pt x="2" y="46"/>
                  <a:pt x="2" y="46"/>
                </a:cubicBezTo>
                <a:cubicBezTo>
                  <a:pt x="2" y="46"/>
                  <a:pt x="2" y="46"/>
                  <a:pt x="2" y="46"/>
                </a:cubicBezTo>
                <a:moveTo>
                  <a:pt x="2" y="45"/>
                </a:moveTo>
                <a:cubicBezTo>
                  <a:pt x="2" y="46"/>
                  <a:pt x="2" y="46"/>
                  <a:pt x="2" y="46"/>
                </a:cubicBezTo>
                <a:cubicBezTo>
                  <a:pt x="2" y="46"/>
                  <a:pt x="2" y="46"/>
                  <a:pt x="2" y="45"/>
                </a:cubicBezTo>
                <a:moveTo>
                  <a:pt x="0" y="23"/>
                </a:moveTo>
                <a:cubicBezTo>
                  <a:pt x="0" y="31"/>
                  <a:pt x="1" y="38"/>
                  <a:pt x="2" y="45"/>
                </a:cubicBezTo>
                <a:cubicBezTo>
                  <a:pt x="1" y="38"/>
                  <a:pt x="0" y="31"/>
                  <a:pt x="0" y="23"/>
                </a:cubicBezTo>
                <a:moveTo>
                  <a:pt x="0" y="23"/>
                </a:move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3"/>
                  <a:pt x="0" y="23"/>
                </a:cubicBezTo>
                <a:moveTo>
                  <a:pt x="0" y="22"/>
                </a:moveTo>
                <a:cubicBezTo>
                  <a:pt x="0" y="22"/>
                  <a:pt x="0" y="22"/>
                  <a:pt x="0" y="2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3"/>
                  <a:pt x="0" y="22"/>
                </a:cubicBezTo>
                <a:cubicBezTo>
                  <a:pt x="0" y="22"/>
                  <a:pt x="0" y="22"/>
                  <a:pt x="0" y="22"/>
                </a:cubicBezTo>
                <a:moveTo>
                  <a:pt x="0" y="22"/>
                </a:moveTo>
                <a:cubicBezTo>
                  <a:pt x="0" y="22"/>
                  <a:pt x="0" y="22"/>
                  <a:pt x="0" y="22"/>
                </a:cubicBezTo>
                <a:cubicBezTo>
                  <a:pt x="0" y="22"/>
                  <a:pt x="0" y="22"/>
                  <a:pt x="0" y="22"/>
                </a:cubicBezTo>
                <a:moveTo>
                  <a:pt x="0" y="22"/>
                </a:moveTo>
                <a:cubicBezTo>
                  <a:pt x="0" y="22"/>
                  <a:pt x="0" y="22"/>
                  <a:pt x="0" y="22"/>
                </a:cubicBezTo>
                <a:cubicBezTo>
                  <a:pt x="0" y="22"/>
                  <a:pt x="0" y="22"/>
                  <a:pt x="0" y="22"/>
                </a:cubicBezTo>
                <a:moveTo>
                  <a:pt x="0" y="21"/>
                </a:moveTo>
                <a:cubicBezTo>
                  <a:pt x="0" y="21"/>
                  <a:pt x="0" y="21"/>
                  <a:pt x="0" y="22"/>
                </a:cubicBezTo>
                <a:cubicBezTo>
                  <a:pt x="0" y="21"/>
                  <a:pt x="0" y="21"/>
                  <a:pt x="0" y="21"/>
                </a:cubicBezTo>
                <a:moveTo>
                  <a:pt x="0" y="21"/>
                </a:move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1"/>
                  <a:pt x="0" y="21"/>
                </a:cubicBezTo>
                <a:moveTo>
                  <a:pt x="0" y="21"/>
                </a:move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1"/>
                  <a:pt x="0" y="21"/>
                </a:cubicBezTo>
                <a:moveTo>
                  <a:pt x="0" y="20"/>
                </a:move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1"/>
                  <a:pt x="0" y="20"/>
                </a:cubicBezTo>
                <a:moveTo>
                  <a:pt x="0" y="20"/>
                </a:move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moveTo>
                  <a:pt x="0" y="20"/>
                </a:move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moveTo>
                  <a:pt x="0" y="20"/>
                </a:move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moveTo>
                  <a:pt x="0" y="19"/>
                </a:moveTo>
                <a:cubicBezTo>
                  <a:pt x="0" y="19"/>
                  <a:pt x="0" y="19"/>
                  <a:pt x="0" y="20"/>
                </a:cubicBezTo>
                <a:cubicBezTo>
                  <a:pt x="0" y="19"/>
                  <a:pt x="0" y="19"/>
                  <a:pt x="0" y="19"/>
                </a:cubicBezTo>
                <a:moveTo>
                  <a:pt x="0" y="19"/>
                </a:move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moveTo>
                  <a:pt x="0" y="19"/>
                </a:move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moveTo>
                  <a:pt x="0" y="18"/>
                </a:moveTo>
                <a:cubicBezTo>
                  <a:pt x="0" y="18"/>
                  <a:pt x="0" y="19"/>
                  <a:pt x="0" y="19"/>
                </a:cubicBezTo>
                <a:cubicBezTo>
                  <a:pt x="0" y="19"/>
                  <a:pt x="0" y="18"/>
                  <a:pt x="0" y="18"/>
                </a:cubicBezTo>
                <a:moveTo>
                  <a:pt x="0" y="18"/>
                </a:move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moveTo>
                  <a:pt x="0" y="18"/>
                </a:move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moveTo>
                  <a:pt x="0" y="18"/>
                </a:move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moveTo>
                  <a:pt x="0" y="17"/>
                </a:move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moveTo>
                  <a:pt x="1" y="17"/>
                </a:moveTo>
                <a:cubicBezTo>
                  <a:pt x="1" y="17"/>
                  <a:pt x="0" y="17"/>
                  <a:pt x="0" y="17"/>
                </a:cubicBezTo>
                <a:cubicBezTo>
                  <a:pt x="0" y="17"/>
                  <a:pt x="1" y="17"/>
                  <a:pt x="1" y="17"/>
                </a:cubicBezTo>
                <a:moveTo>
                  <a:pt x="1" y="17"/>
                </a:moveTo>
                <a:cubicBezTo>
                  <a:pt x="1" y="17"/>
                  <a:pt x="1" y="17"/>
                  <a:pt x="1" y="17"/>
                </a:cubicBezTo>
                <a:cubicBezTo>
                  <a:pt x="1" y="17"/>
                  <a:pt x="1" y="17"/>
                  <a:pt x="1" y="17"/>
                </a:cubicBezTo>
                <a:moveTo>
                  <a:pt x="1" y="16"/>
                </a:moveTo>
                <a:cubicBezTo>
                  <a:pt x="1" y="16"/>
                  <a:pt x="1" y="17"/>
                  <a:pt x="1" y="17"/>
                </a:cubicBezTo>
                <a:cubicBezTo>
                  <a:pt x="1" y="17"/>
                  <a:pt x="1" y="16"/>
                  <a:pt x="1" y="16"/>
                </a:cubicBezTo>
                <a:moveTo>
                  <a:pt x="1" y="16"/>
                </a:moveTo>
                <a:cubicBezTo>
                  <a:pt x="1" y="16"/>
                  <a:pt x="1" y="16"/>
                  <a:pt x="1" y="16"/>
                </a:cubicBezTo>
                <a:cubicBezTo>
                  <a:pt x="1" y="16"/>
                  <a:pt x="1" y="16"/>
                  <a:pt x="1" y="16"/>
                </a:cubicBezTo>
                <a:moveTo>
                  <a:pt x="1" y="15"/>
                </a:moveTo>
                <a:cubicBezTo>
                  <a:pt x="1" y="15"/>
                  <a:pt x="1" y="16"/>
                  <a:pt x="1" y="16"/>
                </a:cubicBezTo>
                <a:cubicBezTo>
                  <a:pt x="1" y="16"/>
                  <a:pt x="1" y="15"/>
                  <a:pt x="1" y="15"/>
                </a:cubicBezTo>
                <a:moveTo>
                  <a:pt x="1" y="15"/>
                </a:moveTo>
                <a:cubicBezTo>
                  <a:pt x="1" y="15"/>
                  <a:pt x="1" y="15"/>
                  <a:pt x="1" y="15"/>
                </a:cubicBezTo>
                <a:cubicBezTo>
                  <a:pt x="1" y="15"/>
                  <a:pt x="1" y="15"/>
                  <a:pt x="1" y="15"/>
                </a:cubicBezTo>
                <a:moveTo>
                  <a:pt x="1" y="15"/>
                </a:moveTo>
                <a:cubicBezTo>
                  <a:pt x="1" y="15"/>
                  <a:pt x="1" y="15"/>
                  <a:pt x="1" y="15"/>
                </a:cubicBezTo>
                <a:cubicBezTo>
                  <a:pt x="1" y="15"/>
                  <a:pt x="1" y="15"/>
                  <a:pt x="1" y="15"/>
                </a:cubicBezTo>
                <a:moveTo>
                  <a:pt x="1" y="14"/>
                </a:moveTo>
                <a:cubicBezTo>
                  <a:pt x="1" y="14"/>
                  <a:pt x="1" y="14"/>
                  <a:pt x="1" y="15"/>
                </a:cubicBezTo>
                <a:cubicBezTo>
                  <a:pt x="1" y="14"/>
                  <a:pt x="1" y="14"/>
                  <a:pt x="1" y="14"/>
                </a:cubicBezTo>
                <a:moveTo>
                  <a:pt x="1" y="14"/>
                </a:moveTo>
                <a:cubicBezTo>
                  <a:pt x="1" y="14"/>
                  <a:pt x="1" y="14"/>
                  <a:pt x="1" y="14"/>
                </a:cubicBezTo>
                <a:cubicBezTo>
                  <a:pt x="1" y="14"/>
                  <a:pt x="1" y="14"/>
                  <a:pt x="1" y="14"/>
                </a:cubicBezTo>
                <a:moveTo>
                  <a:pt x="1" y="14"/>
                </a:moveTo>
                <a:cubicBezTo>
                  <a:pt x="1" y="14"/>
                  <a:pt x="1" y="14"/>
                  <a:pt x="1" y="14"/>
                </a:cubicBezTo>
                <a:cubicBezTo>
                  <a:pt x="1" y="14"/>
                  <a:pt x="1" y="14"/>
                  <a:pt x="1" y="14"/>
                </a:cubicBezTo>
                <a:moveTo>
                  <a:pt x="1" y="14"/>
                </a:moveTo>
                <a:cubicBezTo>
                  <a:pt x="1" y="14"/>
                  <a:pt x="1" y="14"/>
                  <a:pt x="1" y="14"/>
                </a:cubicBezTo>
                <a:cubicBezTo>
                  <a:pt x="1" y="14"/>
                  <a:pt x="1" y="14"/>
                  <a:pt x="1" y="14"/>
                </a:cubicBezTo>
                <a:moveTo>
                  <a:pt x="1" y="13"/>
                </a:move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1" y="13"/>
                  <a:pt x="1" y="13"/>
                </a:cubicBezTo>
                <a:moveTo>
                  <a:pt x="1" y="13"/>
                </a:move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1" y="13"/>
                  <a:pt x="1" y="13"/>
                </a:cubicBezTo>
                <a:moveTo>
                  <a:pt x="1" y="12"/>
                </a:moveTo>
                <a:cubicBezTo>
                  <a:pt x="1" y="12"/>
                  <a:pt x="1" y="13"/>
                  <a:pt x="1" y="13"/>
                </a:cubicBezTo>
                <a:cubicBezTo>
                  <a:pt x="1" y="13"/>
                  <a:pt x="1" y="12"/>
                  <a:pt x="1" y="12"/>
                </a:cubicBezTo>
                <a:moveTo>
                  <a:pt x="1" y="11"/>
                </a:moveTo>
                <a:cubicBezTo>
                  <a:pt x="1" y="12"/>
                  <a:pt x="1" y="12"/>
                  <a:pt x="1" y="12"/>
                </a:cubicBezTo>
                <a:cubicBezTo>
                  <a:pt x="1" y="12"/>
                  <a:pt x="1" y="12"/>
                  <a:pt x="1" y="11"/>
                </a:cubicBezTo>
                <a:moveTo>
                  <a:pt x="1" y="11"/>
                </a:moveTo>
                <a:cubicBezTo>
                  <a:pt x="1" y="11"/>
                  <a:pt x="1" y="11"/>
                  <a:pt x="1" y="11"/>
                </a:cubicBezTo>
                <a:cubicBezTo>
                  <a:pt x="1" y="11"/>
                  <a:pt x="1" y="11"/>
                  <a:pt x="1" y="11"/>
                </a:cubicBezTo>
                <a:moveTo>
                  <a:pt x="1" y="11"/>
                </a:moveTo>
                <a:cubicBezTo>
                  <a:pt x="1" y="11"/>
                  <a:pt x="1" y="11"/>
                  <a:pt x="1" y="11"/>
                </a:cubicBezTo>
                <a:cubicBezTo>
                  <a:pt x="1" y="11"/>
                  <a:pt x="1" y="11"/>
                  <a:pt x="1" y="11"/>
                </a:cubicBezTo>
                <a:moveTo>
                  <a:pt x="1" y="11"/>
                </a:moveTo>
                <a:cubicBezTo>
                  <a:pt x="1" y="11"/>
                  <a:pt x="1" y="11"/>
                  <a:pt x="1" y="11"/>
                </a:cubicBezTo>
                <a:cubicBezTo>
                  <a:pt x="1" y="11"/>
                  <a:pt x="1" y="11"/>
                  <a:pt x="1" y="11"/>
                </a:cubicBezTo>
                <a:moveTo>
                  <a:pt x="1" y="10"/>
                </a:moveTo>
                <a:cubicBezTo>
                  <a:pt x="1" y="10"/>
                  <a:pt x="1" y="11"/>
                  <a:pt x="1" y="11"/>
                </a:cubicBezTo>
                <a:cubicBezTo>
                  <a:pt x="1" y="11"/>
                  <a:pt x="1" y="10"/>
                  <a:pt x="1" y="10"/>
                </a:cubicBezTo>
                <a:moveTo>
                  <a:pt x="1" y="10"/>
                </a:moveTo>
                <a:cubicBezTo>
                  <a:pt x="1" y="10"/>
                  <a:pt x="1" y="10"/>
                  <a:pt x="1" y="10"/>
                </a:cubicBezTo>
                <a:cubicBezTo>
                  <a:pt x="1" y="10"/>
                  <a:pt x="1" y="10"/>
                  <a:pt x="1" y="10"/>
                </a:cubicBezTo>
                <a:moveTo>
                  <a:pt x="1" y="10"/>
                </a:moveTo>
                <a:cubicBezTo>
                  <a:pt x="1" y="10"/>
                  <a:pt x="1" y="10"/>
                  <a:pt x="1" y="10"/>
                </a:cubicBezTo>
                <a:cubicBezTo>
                  <a:pt x="1" y="10"/>
                  <a:pt x="1" y="10"/>
                  <a:pt x="1" y="10"/>
                </a:cubicBezTo>
                <a:moveTo>
                  <a:pt x="2" y="9"/>
                </a:moveTo>
                <a:cubicBezTo>
                  <a:pt x="2" y="10"/>
                  <a:pt x="1" y="10"/>
                  <a:pt x="1" y="10"/>
                </a:cubicBezTo>
                <a:cubicBezTo>
                  <a:pt x="1" y="10"/>
                  <a:pt x="2" y="10"/>
                  <a:pt x="2" y="9"/>
                </a:cubicBezTo>
                <a:moveTo>
                  <a:pt x="2" y="9"/>
                </a:moveTo>
                <a:cubicBezTo>
                  <a:pt x="2" y="9"/>
                  <a:pt x="2" y="9"/>
                  <a:pt x="2" y="9"/>
                </a:cubicBezTo>
                <a:cubicBezTo>
                  <a:pt x="2" y="9"/>
                  <a:pt x="2" y="9"/>
                  <a:pt x="2" y="9"/>
                </a:cubicBezTo>
                <a:moveTo>
                  <a:pt x="2" y="8"/>
                </a:moveTo>
                <a:cubicBezTo>
                  <a:pt x="2" y="8"/>
                  <a:pt x="2" y="9"/>
                  <a:pt x="2" y="9"/>
                </a:cubicBezTo>
                <a:cubicBezTo>
                  <a:pt x="2" y="9"/>
                  <a:pt x="2" y="8"/>
                  <a:pt x="2" y="8"/>
                </a:cubicBezTo>
                <a:moveTo>
                  <a:pt x="2" y="8"/>
                </a:moveTo>
                <a:cubicBezTo>
                  <a:pt x="2" y="8"/>
                  <a:pt x="2" y="8"/>
                  <a:pt x="2" y="8"/>
                </a:cubicBezTo>
                <a:cubicBezTo>
                  <a:pt x="2" y="8"/>
                  <a:pt x="2" y="8"/>
                  <a:pt x="2" y="8"/>
                </a:cubicBezTo>
                <a:moveTo>
                  <a:pt x="2" y="8"/>
                </a:moveTo>
                <a:cubicBezTo>
                  <a:pt x="2" y="8"/>
                  <a:pt x="2" y="8"/>
                  <a:pt x="2" y="8"/>
                </a:cubicBezTo>
                <a:cubicBezTo>
                  <a:pt x="2" y="8"/>
                  <a:pt x="2" y="8"/>
                  <a:pt x="2" y="8"/>
                </a:cubicBezTo>
                <a:moveTo>
                  <a:pt x="2" y="8"/>
                </a:moveTo>
                <a:cubicBezTo>
                  <a:pt x="2" y="8"/>
                  <a:pt x="2" y="8"/>
                  <a:pt x="2" y="8"/>
                </a:cubicBezTo>
                <a:cubicBezTo>
                  <a:pt x="2" y="8"/>
                  <a:pt x="2" y="8"/>
                  <a:pt x="2" y="8"/>
                </a:cubicBezTo>
                <a:moveTo>
                  <a:pt x="2" y="7"/>
                </a:move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7"/>
                  <a:pt x="2" y="7"/>
                </a:cubicBezTo>
                <a:moveTo>
                  <a:pt x="2" y="7"/>
                </a:move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7"/>
                  <a:pt x="2" y="7"/>
                </a:cubicBezTo>
                <a:moveTo>
                  <a:pt x="2" y="7"/>
                </a:move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7"/>
                  <a:pt x="2" y="7"/>
                </a:cubicBezTo>
                <a:moveTo>
                  <a:pt x="2" y="6"/>
                </a:move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7"/>
                  <a:pt x="2" y="6"/>
                </a:cubicBezTo>
                <a:moveTo>
                  <a:pt x="2" y="6"/>
                </a:moveTo>
                <a:cubicBezTo>
                  <a:pt x="2" y="6"/>
                  <a:pt x="2" y="6"/>
                  <a:pt x="2" y="6"/>
                </a:cubicBezTo>
                <a:cubicBezTo>
                  <a:pt x="2" y="6"/>
                  <a:pt x="2" y="6"/>
                  <a:pt x="2" y="6"/>
                </a:cubicBezTo>
                <a:moveTo>
                  <a:pt x="2" y="5"/>
                </a:moveTo>
                <a:cubicBezTo>
                  <a:pt x="2" y="6"/>
                  <a:pt x="2" y="6"/>
                  <a:pt x="2" y="6"/>
                </a:cubicBezTo>
                <a:cubicBezTo>
                  <a:pt x="2" y="6"/>
                  <a:pt x="2" y="6"/>
                  <a:pt x="2" y="5"/>
                </a:cubicBezTo>
                <a:moveTo>
                  <a:pt x="2" y="5"/>
                </a:moveTo>
                <a:cubicBezTo>
                  <a:pt x="2" y="5"/>
                  <a:pt x="2" y="5"/>
                  <a:pt x="2" y="5"/>
                </a:cubicBezTo>
                <a:cubicBezTo>
                  <a:pt x="2" y="5"/>
                  <a:pt x="2" y="5"/>
                  <a:pt x="2" y="5"/>
                </a:cubicBezTo>
                <a:moveTo>
                  <a:pt x="2" y="5"/>
                </a:moveTo>
                <a:cubicBezTo>
                  <a:pt x="2" y="5"/>
                  <a:pt x="2" y="5"/>
                  <a:pt x="2" y="5"/>
                </a:cubicBezTo>
                <a:cubicBezTo>
                  <a:pt x="2" y="5"/>
                  <a:pt x="2" y="5"/>
                  <a:pt x="2" y="5"/>
                </a:cubicBezTo>
                <a:moveTo>
                  <a:pt x="3" y="4"/>
                </a:moveTo>
                <a:cubicBezTo>
                  <a:pt x="3" y="5"/>
                  <a:pt x="3" y="5"/>
                  <a:pt x="3" y="5"/>
                </a:cubicBezTo>
                <a:cubicBezTo>
                  <a:pt x="3" y="5"/>
                  <a:pt x="3" y="5"/>
                  <a:pt x="3" y="4"/>
                </a:cubicBezTo>
                <a:moveTo>
                  <a:pt x="3" y="4"/>
                </a:moveTo>
                <a:cubicBezTo>
                  <a:pt x="3" y="4"/>
                  <a:pt x="3" y="4"/>
                  <a:pt x="3" y="4"/>
                </a:cubicBezTo>
                <a:cubicBezTo>
                  <a:pt x="3" y="4"/>
                  <a:pt x="3" y="4"/>
                  <a:pt x="3" y="4"/>
                </a:cubicBezTo>
                <a:moveTo>
                  <a:pt x="3" y="4"/>
                </a:moveTo>
                <a:cubicBezTo>
                  <a:pt x="3" y="4"/>
                  <a:pt x="3" y="4"/>
                  <a:pt x="3" y="4"/>
                </a:cubicBezTo>
                <a:cubicBezTo>
                  <a:pt x="3" y="4"/>
                  <a:pt x="3" y="4"/>
                  <a:pt x="3" y="4"/>
                </a:cubicBezTo>
                <a:moveTo>
                  <a:pt x="3" y="4"/>
                </a:moveTo>
                <a:cubicBezTo>
                  <a:pt x="3" y="4"/>
                  <a:pt x="3" y="4"/>
                  <a:pt x="3" y="4"/>
                </a:cubicBezTo>
                <a:cubicBezTo>
                  <a:pt x="3" y="4"/>
                  <a:pt x="3" y="4"/>
                  <a:pt x="3" y="4"/>
                </a:cubicBezTo>
                <a:moveTo>
                  <a:pt x="3" y="3"/>
                </a:moveTo>
                <a:cubicBezTo>
                  <a:pt x="3" y="3"/>
                  <a:pt x="3" y="4"/>
                  <a:pt x="3" y="4"/>
                </a:cubicBezTo>
                <a:cubicBezTo>
                  <a:pt x="3" y="4"/>
                  <a:pt x="3" y="3"/>
                  <a:pt x="3" y="3"/>
                </a:cubicBezTo>
                <a:moveTo>
                  <a:pt x="3" y="3"/>
                </a:moveTo>
                <a:cubicBezTo>
                  <a:pt x="3" y="3"/>
                  <a:pt x="3" y="3"/>
                  <a:pt x="3" y="3"/>
                </a:cubicBezTo>
                <a:cubicBezTo>
                  <a:pt x="3" y="3"/>
                  <a:pt x="3" y="3"/>
                  <a:pt x="3" y="3"/>
                </a:cubicBezTo>
                <a:moveTo>
                  <a:pt x="3" y="3"/>
                </a:moveTo>
                <a:cubicBezTo>
                  <a:pt x="3" y="3"/>
                  <a:pt x="3" y="3"/>
                  <a:pt x="3" y="3"/>
                </a:cubicBezTo>
                <a:cubicBezTo>
                  <a:pt x="3" y="3"/>
                  <a:pt x="3" y="3"/>
                  <a:pt x="3" y="3"/>
                </a:cubicBezTo>
                <a:moveTo>
                  <a:pt x="3" y="3"/>
                </a:moveTo>
                <a:cubicBezTo>
                  <a:pt x="3" y="3"/>
                  <a:pt x="3" y="3"/>
                  <a:pt x="3" y="3"/>
                </a:cubicBezTo>
                <a:cubicBezTo>
                  <a:pt x="3" y="3"/>
                  <a:pt x="3" y="3"/>
                  <a:pt x="3" y="3"/>
                </a:cubicBezTo>
                <a:moveTo>
                  <a:pt x="3" y="2"/>
                </a:moveTo>
                <a:cubicBezTo>
                  <a:pt x="3" y="2"/>
                  <a:pt x="3" y="2"/>
                  <a:pt x="3" y="2"/>
                </a:cubicBezTo>
                <a:cubicBezTo>
                  <a:pt x="3" y="2"/>
                  <a:pt x="3" y="2"/>
                  <a:pt x="3" y="2"/>
                </a:cubicBezTo>
                <a:moveTo>
                  <a:pt x="3" y="2"/>
                </a:moveTo>
                <a:cubicBezTo>
                  <a:pt x="3" y="2"/>
                  <a:pt x="3" y="2"/>
                  <a:pt x="3" y="2"/>
                </a:cubicBezTo>
                <a:cubicBezTo>
                  <a:pt x="3" y="2"/>
                  <a:pt x="3" y="2"/>
                  <a:pt x="3" y="2"/>
                </a:cubicBezTo>
                <a:moveTo>
                  <a:pt x="3" y="2"/>
                </a:moveTo>
                <a:cubicBezTo>
                  <a:pt x="3" y="2"/>
                  <a:pt x="3" y="2"/>
                  <a:pt x="3" y="2"/>
                </a:cubicBezTo>
                <a:cubicBezTo>
                  <a:pt x="3" y="2"/>
                  <a:pt x="3" y="2"/>
                  <a:pt x="3" y="2"/>
                </a:cubicBezTo>
                <a:moveTo>
                  <a:pt x="3" y="1"/>
                </a:moveTo>
                <a:cubicBezTo>
                  <a:pt x="3" y="1"/>
                  <a:pt x="3" y="2"/>
                  <a:pt x="3" y="2"/>
                </a:cubicBezTo>
                <a:cubicBezTo>
                  <a:pt x="3" y="2"/>
                  <a:pt x="3" y="1"/>
                  <a:pt x="3" y="1"/>
                </a:cubicBezTo>
                <a:moveTo>
                  <a:pt x="3" y="1"/>
                </a:moveTo>
                <a:cubicBezTo>
                  <a:pt x="3" y="1"/>
                  <a:pt x="3" y="1"/>
                  <a:pt x="3" y="1"/>
                </a:cubicBezTo>
                <a:cubicBezTo>
                  <a:pt x="3" y="1"/>
                  <a:pt x="3" y="1"/>
                  <a:pt x="3" y="1"/>
                </a:cubicBezTo>
                <a:moveTo>
                  <a:pt x="3" y="1"/>
                </a:moveTo>
                <a:cubicBezTo>
                  <a:pt x="3" y="1"/>
                  <a:pt x="3" y="1"/>
                  <a:pt x="3" y="1"/>
                </a:cubicBezTo>
                <a:cubicBezTo>
                  <a:pt x="3" y="1"/>
                  <a:pt x="3" y="1"/>
                  <a:pt x="3" y="1"/>
                </a:cubicBezTo>
                <a:moveTo>
                  <a:pt x="4" y="1"/>
                </a:moveTo>
                <a:cubicBezTo>
                  <a:pt x="4" y="1"/>
                  <a:pt x="4" y="1"/>
                  <a:pt x="4" y="1"/>
                </a:cubicBezTo>
                <a:cubicBezTo>
                  <a:pt x="4" y="1"/>
                  <a:pt x="4" y="1"/>
                  <a:pt x="4" y="1"/>
                </a:cubicBezTo>
                <a:moveTo>
                  <a:pt x="4" y="0"/>
                </a:moveTo>
                <a:cubicBezTo>
                  <a:pt x="4" y="0"/>
                  <a:pt x="4" y="0"/>
                  <a:pt x="4" y="1"/>
                </a:cubicBezTo>
                <a:cubicBezTo>
                  <a:pt x="4" y="0"/>
                  <a:pt x="4" y="0"/>
                  <a:pt x="4" y="0"/>
                </a:cubicBezTo>
                <a:moveTo>
                  <a:pt x="4" y="0"/>
                </a:moveTo>
                <a:cubicBezTo>
                  <a:pt x="4" y="0"/>
                  <a:pt x="4" y="0"/>
                  <a:pt x="4" y="0"/>
                </a:cubicBezTo>
                <a:cubicBezTo>
                  <a:pt x="4" y="0"/>
                  <a:pt x="4" y="0"/>
                  <a:pt x="4" y="0"/>
                </a:cubicBezTo>
              </a:path>
            </a:pathLst>
          </a:custGeom>
          <a:solidFill>
            <a:srgbClr val="E56A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grpSp>
        <p:nvGrpSpPr>
          <p:cNvPr id="67" name="组 6">
            <a:extLst>
              <a:ext uri="{FF2B5EF4-FFF2-40B4-BE49-F238E27FC236}">
                <a16:creationId xmlns:a16="http://schemas.microsoft.com/office/drawing/2014/main" id="{60F12274-E0EC-479B-B034-CA71CD93E910}"/>
              </a:ext>
            </a:extLst>
          </p:cNvPr>
          <p:cNvGrpSpPr/>
          <p:nvPr/>
        </p:nvGrpSpPr>
        <p:grpSpPr>
          <a:xfrm>
            <a:off x="5428538" y="5399772"/>
            <a:ext cx="568325" cy="566738"/>
            <a:chOff x="2498725" y="5334391"/>
            <a:chExt cx="568325" cy="566738"/>
          </a:xfrm>
        </p:grpSpPr>
        <p:sp>
          <p:nvSpPr>
            <p:cNvPr id="68" name="任意多边形 88">
              <a:extLst>
                <a:ext uri="{FF2B5EF4-FFF2-40B4-BE49-F238E27FC236}">
                  <a16:creationId xmlns:a16="http://schemas.microsoft.com/office/drawing/2014/main" id="{E9F24496-8AE2-4E55-9E4A-1E836B5DA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5334391"/>
              <a:ext cx="568325" cy="566738"/>
            </a:xfrm>
            <a:custGeom>
              <a:avLst/>
              <a:gdLst>
                <a:gd name="T0" fmla="*/ 116 w 232"/>
                <a:gd name="T1" fmla="*/ 232 h 232"/>
                <a:gd name="T2" fmla="*/ 232 w 232"/>
                <a:gd name="T3" fmla="*/ 116 h 232"/>
                <a:gd name="T4" fmla="*/ 116 w 232"/>
                <a:gd name="T5" fmla="*/ 0 h 232"/>
                <a:gd name="T6" fmla="*/ 0 w 232"/>
                <a:gd name="T7" fmla="*/ 116 h 232"/>
                <a:gd name="T8" fmla="*/ 116 w 232"/>
                <a:gd name="T9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ubicBezTo>
                    <a:pt x="52" y="0"/>
                    <a:pt x="0" y="53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</a:path>
              </a:pathLst>
            </a:custGeom>
            <a:solidFill>
              <a:srgbClr val="F2A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69" name="椭圆形 89">
              <a:extLst>
                <a:ext uri="{FF2B5EF4-FFF2-40B4-BE49-F238E27FC236}">
                  <a16:creationId xmlns:a16="http://schemas.microsoft.com/office/drawing/2014/main" id="{564A650E-2447-47C6-808F-392847E23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875" y="5389953"/>
              <a:ext cx="457200" cy="457200"/>
            </a:xfrm>
            <a:prstGeom prst="ellipse">
              <a:avLst/>
            </a:prstGeom>
            <a:solidFill>
              <a:srgbClr val="FFD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70" name="任意多边形 90">
              <a:extLst>
                <a:ext uri="{FF2B5EF4-FFF2-40B4-BE49-F238E27FC236}">
                  <a16:creationId xmlns:a16="http://schemas.microsoft.com/office/drawing/2014/main" id="{61366A00-121D-485F-914D-45A2E4F0F9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5875" y="5548703"/>
              <a:ext cx="9525" cy="127000"/>
            </a:xfrm>
            <a:custGeom>
              <a:avLst/>
              <a:gdLst>
                <a:gd name="T0" fmla="*/ 3 w 4"/>
                <a:gd name="T1" fmla="*/ 52 h 52"/>
                <a:gd name="T2" fmla="*/ 3 w 4"/>
                <a:gd name="T3" fmla="*/ 52 h 52"/>
                <a:gd name="T4" fmla="*/ 3 w 4"/>
                <a:gd name="T5" fmla="*/ 52 h 52"/>
                <a:gd name="T6" fmla="*/ 3 w 4"/>
                <a:gd name="T7" fmla="*/ 51 h 52"/>
                <a:gd name="T8" fmla="*/ 2 w 4"/>
                <a:gd name="T9" fmla="*/ 51 h 52"/>
                <a:gd name="T10" fmla="*/ 2 w 4"/>
                <a:gd name="T11" fmla="*/ 51 h 52"/>
                <a:gd name="T12" fmla="*/ 2 w 4"/>
                <a:gd name="T13" fmla="*/ 51 h 52"/>
                <a:gd name="T14" fmla="*/ 2 w 4"/>
                <a:gd name="T15" fmla="*/ 50 h 52"/>
                <a:gd name="T16" fmla="*/ 2 w 4"/>
                <a:gd name="T17" fmla="*/ 50 h 52"/>
                <a:gd name="T18" fmla="*/ 2 w 4"/>
                <a:gd name="T19" fmla="*/ 50 h 52"/>
                <a:gd name="T20" fmla="*/ 2 w 4"/>
                <a:gd name="T21" fmla="*/ 49 h 52"/>
                <a:gd name="T22" fmla="*/ 2 w 4"/>
                <a:gd name="T23" fmla="*/ 49 h 52"/>
                <a:gd name="T24" fmla="*/ 2 w 4"/>
                <a:gd name="T25" fmla="*/ 49 h 52"/>
                <a:gd name="T26" fmla="*/ 2 w 4"/>
                <a:gd name="T27" fmla="*/ 49 h 52"/>
                <a:gd name="T28" fmla="*/ 2 w 4"/>
                <a:gd name="T29" fmla="*/ 49 h 52"/>
                <a:gd name="T30" fmla="*/ 2 w 4"/>
                <a:gd name="T31" fmla="*/ 49 h 52"/>
                <a:gd name="T32" fmla="*/ 2 w 4"/>
                <a:gd name="T33" fmla="*/ 48 h 52"/>
                <a:gd name="T34" fmla="*/ 2 w 4"/>
                <a:gd name="T35" fmla="*/ 48 h 52"/>
                <a:gd name="T36" fmla="*/ 2 w 4"/>
                <a:gd name="T37" fmla="*/ 48 h 52"/>
                <a:gd name="T38" fmla="*/ 0 w 4"/>
                <a:gd name="T39" fmla="*/ 35 h 52"/>
                <a:gd name="T40" fmla="*/ 0 w 4"/>
                <a:gd name="T41" fmla="*/ 35 h 52"/>
                <a:gd name="T42" fmla="*/ 0 w 4"/>
                <a:gd name="T43" fmla="*/ 35 h 52"/>
                <a:gd name="T44" fmla="*/ 0 w 4"/>
                <a:gd name="T45" fmla="*/ 33 h 52"/>
                <a:gd name="T46" fmla="*/ 0 w 4"/>
                <a:gd name="T47" fmla="*/ 33 h 52"/>
                <a:gd name="T48" fmla="*/ 0 w 4"/>
                <a:gd name="T49" fmla="*/ 33 h 52"/>
                <a:gd name="T50" fmla="*/ 0 w 4"/>
                <a:gd name="T51" fmla="*/ 32 h 52"/>
                <a:gd name="T52" fmla="*/ 0 w 4"/>
                <a:gd name="T53" fmla="*/ 32 h 52"/>
                <a:gd name="T54" fmla="*/ 0 w 4"/>
                <a:gd name="T55" fmla="*/ 32 h 52"/>
                <a:gd name="T56" fmla="*/ 0 w 4"/>
                <a:gd name="T57" fmla="*/ 32 h 52"/>
                <a:gd name="T58" fmla="*/ 0 w 4"/>
                <a:gd name="T59" fmla="*/ 32 h 52"/>
                <a:gd name="T60" fmla="*/ 0 w 4"/>
                <a:gd name="T61" fmla="*/ 32 h 52"/>
                <a:gd name="T62" fmla="*/ 0 w 4"/>
                <a:gd name="T63" fmla="*/ 31 h 52"/>
                <a:gd name="T64" fmla="*/ 0 w 4"/>
                <a:gd name="T65" fmla="*/ 31 h 52"/>
                <a:gd name="T66" fmla="*/ 0 w 4"/>
                <a:gd name="T67" fmla="*/ 30 h 52"/>
                <a:gd name="T68" fmla="*/ 0 w 4"/>
                <a:gd name="T69" fmla="*/ 30 h 52"/>
                <a:gd name="T70" fmla="*/ 0 w 4"/>
                <a:gd name="T71" fmla="*/ 30 h 52"/>
                <a:gd name="T72" fmla="*/ 0 w 4"/>
                <a:gd name="T73" fmla="*/ 30 h 52"/>
                <a:gd name="T74" fmla="*/ 0 w 4"/>
                <a:gd name="T75" fmla="*/ 29 h 52"/>
                <a:gd name="T76" fmla="*/ 0 w 4"/>
                <a:gd name="T77" fmla="*/ 29 h 52"/>
                <a:gd name="T78" fmla="*/ 0 w 4"/>
                <a:gd name="T79" fmla="*/ 29 h 52"/>
                <a:gd name="T80" fmla="*/ 0 w 4"/>
                <a:gd name="T81" fmla="*/ 29 h 52"/>
                <a:gd name="T82" fmla="*/ 0 w 4"/>
                <a:gd name="T83" fmla="*/ 29 h 52"/>
                <a:gd name="T84" fmla="*/ 0 w 4"/>
                <a:gd name="T85" fmla="*/ 29 h 52"/>
                <a:gd name="T86" fmla="*/ 0 w 4"/>
                <a:gd name="T87" fmla="*/ 28 h 52"/>
                <a:gd name="T88" fmla="*/ 0 w 4"/>
                <a:gd name="T89" fmla="*/ 28 h 52"/>
                <a:gd name="T90" fmla="*/ 4 w 4"/>
                <a:gd name="T91" fmla="*/ 1 h 52"/>
                <a:gd name="T92" fmla="*/ 4 w 4"/>
                <a:gd name="T93" fmla="*/ 1 h 52"/>
                <a:gd name="T94" fmla="*/ 4 w 4"/>
                <a:gd name="T95" fmla="*/ 1 h 52"/>
                <a:gd name="T96" fmla="*/ 4 w 4"/>
                <a:gd name="T97" fmla="*/ 1 h 52"/>
                <a:gd name="T98" fmla="*/ 4 w 4"/>
                <a:gd name="T99" fmla="*/ 1 h 52"/>
                <a:gd name="T100" fmla="*/ 4 w 4"/>
                <a:gd name="T101" fmla="*/ 1 h 52"/>
                <a:gd name="T102" fmla="*/ 4 w 4"/>
                <a:gd name="T103" fmla="*/ 0 h 52"/>
                <a:gd name="T104" fmla="*/ 4 w 4"/>
                <a:gd name="T105" fmla="*/ 0 h 52"/>
                <a:gd name="T106" fmla="*/ 4 w 4"/>
                <a:gd name="T107" fmla="*/ 0 h 52"/>
                <a:gd name="T108" fmla="*/ 4 w 4"/>
                <a:gd name="T109" fmla="*/ 0 h 52"/>
                <a:gd name="T110" fmla="*/ 4 w 4"/>
                <a:gd name="T11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" h="52">
                  <a:moveTo>
                    <a:pt x="3" y="52"/>
                  </a:moveTo>
                  <a:cubicBezTo>
                    <a:pt x="3" y="52"/>
                    <a:pt x="3" y="52"/>
                    <a:pt x="3" y="52"/>
                  </a:cubicBezTo>
                  <a:cubicBezTo>
                    <a:pt x="3" y="52"/>
                    <a:pt x="3" y="52"/>
                    <a:pt x="3" y="52"/>
                  </a:cubicBezTo>
                  <a:moveTo>
                    <a:pt x="3" y="52"/>
                  </a:moveTo>
                  <a:cubicBezTo>
                    <a:pt x="3" y="52"/>
                    <a:pt x="3" y="52"/>
                    <a:pt x="3" y="52"/>
                  </a:cubicBezTo>
                  <a:cubicBezTo>
                    <a:pt x="3" y="52"/>
                    <a:pt x="3" y="52"/>
                    <a:pt x="3" y="52"/>
                  </a:cubicBezTo>
                  <a:moveTo>
                    <a:pt x="3" y="51"/>
                  </a:moveTo>
                  <a:cubicBezTo>
                    <a:pt x="3" y="51"/>
                    <a:pt x="3" y="51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moveTo>
                    <a:pt x="2" y="51"/>
                  </a:move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moveTo>
                    <a:pt x="2" y="51"/>
                  </a:move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moveTo>
                    <a:pt x="2" y="50"/>
                  </a:moveTo>
                  <a:cubicBezTo>
                    <a:pt x="2" y="50"/>
                    <a:pt x="2" y="51"/>
                    <a:pt x="2" y="51"/>
                  </a:cubicBezTo>
                  <a:cubicBezTo>
                    <a:pt x="2" y="51"/>
                    <a:pt x="2" y="50"/>
                    <a:pt x="2" y="50"/>
                  </a:cubicBezTo>
                  <a:moveTo>
                    <a:pt x="2" y="50"/>
                  </a:move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moveTo>
                    <a:pt x="2" y="49"/>
                  </a:move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49"/>
                  </a:cubicBezTo>
                  <a:moveTo>
                    <a:pt x="2" y="49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moveTo>
                    <a:pt x="2" y="49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moveTo>
                    <a:pt x="2" y="49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moveTo>
                    <a:pt x="2" y="48"/>
                  </a:moveTo>
                  <a:cubicBezTo>
                    <a:pt x="2" y="48"/>
                    <a:pt x="2" y="49"/>
                    <a:pt x="2" y="49"/>
                  </a:cubicBezTo>
                  <a:cubicBezTo>
                    <a:pt x="2" y="49"/>
                    <a:pt x="2" y="48"/>
                    <a:pt x="2" y="48"/>
                  </a:cubicBezTo>
                  <a:moveTo>
                    <a:pt x="2" y="48"/>
                  </a:move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moveTo>
                    <a:pt x="0" y="35"/>
                  </a:moveTo>
                  <a:cubicBezTo>
                    <a:pt x="0" y="40"/>
                    <a:pt x="1" y="44"/>
                    <a:pt x="2" y="48"/>
                  </a:cubicBezTo>
                  <a:cubicBezTo>
                    <a:pt x="1" y="44"/>
                    <a:pt x="0" y="40"/>
                    <a:pt x="0" y="35"/>
                  </a:cubicBezTo>
                  <a:moveTo>
                    <a:pt x="0" y="33"/>
                  </a:moveTo>
                  <a:cubicBezTo>
                    <a:pt x="0" y="34"/>
                    <a:pt x="0" y="35"/>
                    <a:pt x="0" y="35"/>
                  </a:cubicBezTo>
                  <a:cubicBezTo>
                    <a:pt x="0" y="35"/>
                    <a:pt x="0" y="34"/>
                    <a:pt x="0" y="33"/>
                  </a:cubicBezTo>
                  <a:moveTo>
                    <a:pt x="0" y="33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moveTo>
                    <a:pt x="0" y="33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moveTo>
                    <a:pt x="0" y="32"/>
                  </a:moveTo>
                  <a:cubicBezTo>
                    <a:pt x="0" y="32"/>
                    <a:pt x="0" y="33"/>
                    <a:pt x="0" y="33"/>
                  </a:cubicBezTo>
                  <a:cubicBezTo>
                    <a:pt x="0" y="33"/>
                    <a:pt x="0" y="32"/>
                    <a:pt x="0" y="32"/>
                  </a:cubicBezTo>
                  <a:moveTo>
                    <a:pt x="0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moveTo>
                    <a:pt x="0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moveTo>
                    <a:pt x="0" y="31"/>
                  </a:moveTo>
                  <a:cubicBezTo>
                    <a:pt x="0" y="31"/>
                    <a:pt x="0" y="31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moveTo>
                    <a:pt x="0" y="31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moveTo>
                    <a:pt x="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moveTo>
                    <a:pt x="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moveTo>
                    <a:pt x="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moveTo>
                    <a:pt x="0" y="29"/>
                  </a:moveTo>
                  <a:cubicBezTo>
                    <a:pt x="0" y="29"/>
                    <a:pt x="0" y="30"/>
                    <a:pt x="0" y="30"/>
                  </a:cubicBezTo>
                  <a:cubicBezTo>
                    <a:pt x="0" y="30"/>
                    <a:pt x="0" y="29"/>
                    <a:pt x="0" y="29"/>
                  </a:cubicBezTo>
                  <a:moveTo>
                    <a:pt x="0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0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0" y="28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8"/>
                  </a:cubicBezTo>
                  <a:moveTo>
                    <a:pt x="0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moveTo>
                    <a:pt x="4" y="1"/>
                  </a:moveTo>
                  <a:cubicBezTo>
                    <a:pt x="1" y="10"/>
                    <a:pt x="0" y="19"/>
                    <a:pt x="0" y="28"/>
                  </a:cubicBezTo>
                  <a:cubicBezTo>
                    <a:pt x="0" y="19"/>
                    <a:pt x="1" y="10"/>
                    <a:pt x="4" y="1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4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E56A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71" name="任意多边形 91">
              <a:extLst>
                <a:ext uri="{FF2B5EF4-FFF2-40B4-BE49-F238E27FC236}">
                  <a16:creationId xmlns:a16="http://schemas.microsoft.com/office/drawing/2014/main" id="{7E82E2AB-5E0E-41B3-9790-E408684D7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5875" y="5416941"/>
              <a:ext cx="190500" cy="428625"/>
            </a:xfrm>
            <a:custGeom>
              <a:avLst/>
              <a:gdLst>
                <a:gd name="T0" fmla="*/ 4 w 78"/>
                <a:gd name="T1" fmla="*/ 54 h 175"/>
                <a:gd name="T2" fmla="*/ 4 w 78"/>
                <a:gd name="T3" fmla="*/ 54 h 175"/>
                <a:gd name="T4" fmla="*/ 4 w 78"/>
                <a:gd name="T5" fmla="*/ 54 h 175"/>
                <a:gd name="T6" fmla="*/ 4 w 78"/>
                <a:gd name="T7" fmla="*/ 55 h 175"/>
                <a:gd name="T8" fmla="*/ 4 w 78"/>
                <a:gd name="T9" fmla="*/ 55 h 175"/>
                <a:gd name="T10" fmla="*/ 4 w 78"/>
                <a:gd name="T11" fmla="*/ 55 h 175"/>
                <a:gd name="T12" fmla="*/ 4 w 78"/>
                <a:gd name="T13" fmla="*/ 55 h 175"/>
                <a:gd name="T14" fmla="*/ 0 w 78"/>
                <a:gd name="T15" fmla="*/ 82 h 175"/>
                <a:gd name="T16" fmla="*/ 0 w 78"/>
                <a:gd name="T17" fmla="*/ 82 h 175"/>
                <a:gd name="T18" fmla="*/ 0 w 78"/>
                <a:gd name="T19" fmla="*/ 83 h 175"/>
                <a:gd name="T20" fmla="*/ 0 w 78"/>
                <a:gd name="T21" fmla="*/ 83 h 175"/>
                <a:gd name="T22" fmla="*/ 0 w 78"/>
                <a:gd name="T23" fmla="*/ 83 h 175"/>
                <a:gd name="T24" fmla="*/ 0 w 78"/>
                <a:gd name="T25" fmla="*/ 84 h 175"/>
                <a:gd name="T26" fmla="*/ 0 w 78"/>
                <a:gd name="T27" fmla="*/ 84 h 175"/>
                <a:gd name="T28" fmla="*/ 0 w 78"/>
                <a:gd name="T29" fmla="*/ 84 h 175"/>
                <a:gd name="T30" fmla="*/ 0 w 78"/>
                <a:gd name="T31" fmla="*/ 85 h 175"/>
                <a:gd name="T32" fmla="*/ 0 w 78"/>
                <a:gd name="T33" fmla="*/ 85 h 175"/>
                <a:gd name="T34" fmla="*/ 0 w 78"/>
                <a:gd name="T35" fmla="*/ 86 h 175"/>
                <a:gd name="T36" fmla="*/ 0 w 78"/>
                <a:gd name="T37" fmla="*/ 86 h 175"/>
                <a:gd name="T38" fmla="*/ 0 w 78"/>
                <a:gd name="T39" fmla="*/ 86 h 175"/>
                <a:gd name="T40" fmla="*/ 0 w 78"/>
                <a:gd name="T41" fmla="*/ 87 h 175"/>
                <a:gd name="T42" fmla="*/ 0 w 78"/>
                <a:gd name="T43" fmla="*/ 87 h 175"/>
                <a:gd name="T44" fmla="*/ 0 w 78"/>
                <a:gd name="T45" fmla="*/ 87 h 175"/>
                <a:gd name="T46" fmla="*/ 0 w 78"/>
                <a:gd name="T47" fmla="*/ 89 h 175"/>
                <a:gd name="T48" fmla="*/ 2 w 78"/>
                <a:gd name="T49" fmla="*/ 102 h 175"/>
                <a:gd name="T50" fmla="*/ 2 w 78"/>
                <a:gd name="T51" fmla="*/ 102 h 175"/>
                <a:gd name="T52" fmla="*/ 2 w 78"/>
                <a:gd name="T53" fmla="*/ 103 h 175"/>
                <a:gd name="T54" fmla="*/ 2 w 78"/>
                <a:gd name="T55" fmla="*/ 103 h 175"/>
                <a:gd name="T56" fmla="*/ 2 w 78"/>
                <a:gd name="T57" fmla="*/ 103 h 175"/>
                <a:gd name="T58" fmla="*/ 2 w 78"/>
                <a:gd name="T59" fmla="*/ 103 h 175"/>
                <a:gd name="T60" fmla="*/ 2 w 78"/>
                <a:gd name="T61" fmla="*/ 104 h 175"/>
                <a:gd name="T62" fmla="*/ 2 w 78"/>
                <a:gd name="T63" fmla="*/ 104 h 175"/>
                <a:gd name="T64" fmla="*/ 2 w 78"/>
                <a:gd name="T65" fmla="*/ 105 h 175"/>
                <a:gd name="T66" fmla="*/ 2 w 78"/>
                <a:gd name="T67" fmla="*/ 105 h 175"/>
                <a:gd name="T68" fmla="*/ 3 w 78"/>
                <a:gd name="T69" fmla="*/ 105 h 175"/>
                <a:gd name="T70" fmla="*/ 3 w 78"/>
                <a:gd name="T71" fmla="*/ 106 h 175"/>
                <a:gd name="T72" fmla="*/ 3 w 78"/>
                <a:gd name="T73" fmla="*/ 106 h 175"/>
                <a:gd name="T74" fmla="*/ 78 w 78"/>
                <a:gd name="T75" fmla="*/ 175 h 175"/>
                <a:gd name="T76" fmla="*/ 19 w 78"/>
                <a:gd name="T77" fmla="*/ 106 h 175"/>
                <a:gd name="T78" fmla="*/ 15 w 78"/>
                <a:gd name="T79" fmla="*/ 77 h 175"/>
                <a:gd name="T80" fmla="*/ 46 w 78"/>
                <a:gd name="T81" fmla="*/ 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175">
                  <a:moveTo>
                    <a:pt x="49" y="0"/>
                  </a:moveTo>
                  <a:cubicBezTo>
                    <a:pt x="28" y="12"/>
                    <a:pt x="12" y="31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5"/>
                    <a:pt x="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1" y="64"/>
                    <a:pt x="0" y="73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8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4"/>
                    <a:pt x="1" y="98"/>
                    <a:pt x="2" y="102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2" y="102"/>
                    <a:pt x="2" y="103"/>
                    <a:pt x="2" y="103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2" y="104"/>
                    <a:pt x="2" y="105"/>
                    <a:pt x="2" y="105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2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6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12" y="141"/>
                    <a:pt x="42" y="169"/>
                    <a:pt x="78" y="175"/>
                  </a:cubicBezTo>
                  <a:cubicBezTo>
                    <a:pt x="66" y="169"/>
                    <a:pt x="56" y="162"/>
                    <a:pt x="46" y="153"/>
                  </a:cubicBezTo>
                  <a:cubicBezTo>
                    <a:pt x="33" y="140"/>
                    <a:pt x="24" y="124"/>
                    <a:pt x="19" y="106"/>
                  </a:cubicBezTo>
                  <a:cubicBezTo>
                    <a:pt x="18" y="97"/>
                    <a:pt x="17" y="88"/>
                    <a:pt x="15" y="78"/>
                  </a:cubicBezTo>
                  <a:cubicBezTo>
                    <a:pt x="15" y="78"/>
                    <a:pt x="15" y="78"/>
                    <a:pt x="15" y="77"/>
                  </a:cubicBezTo>
                  <a:cubicBezTo>
                    <a:pt x="15" y="58"/>
                    <a:pt x="20" y="40"/>
                    <a:pt x="30" y="24"/>
                  </a:cubicBezTo>
                  <a:cubicBezTo>
                    <a:pt x="35" y="17"/>
                    <a:pt x="41" y="10"/>
                    <a:pt x="46" y="3"/>
                  </a:cubicBezTo>
                  <a:cubicBezTo>
                    <a:pt x="47" y="2"/>
                    <a:pt x="48" y="1"/>
                    <a:pt x="49" y="0"/>
                  </a:cubicBezTo>
                </a:path>
              </a:pathLst>
            </a:custGeom>
            <a:solidFill>
              <a:srgbClr val="FFB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72" name="长方形 92">
              <a:extLst>
                <a:ext uri="{FF2B5EF4-FFF2-40B4-BE49-F238E27FC236}">
                  <a16:creationId xmlns:a16="http://schemas.microsoft.com/office/drawing/2014/main" id="{347CE675-7EBD-4D82-A1C8-3F9750766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5" y="5480441"/>
              <a:ext cx="139700" cy="193675"/>
            </a:xfrm>
            <a:prstGeom prst="rect">
              <a:avLst/>
            </a:prstGeom>
            <a:solidFill>
              <a:srgbClr val="FFD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73" name="矩形​ 93">
              <a:extLst>
                <a:ext uri="{FF2B5EF4-FFF2-40B4-BE49-F238E27FC236}">
                  <a16:creationId xmlns:a16="http://schemas.microsoft.com/office/drawing/2014/main" id="{7787A645-4698-4000-A0CF-D948B99F1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5421703"/>
              <a:ext cx="333425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sz="2100" b="1" i="0" u="none" strike="noStrike" cap="none" normalizeH="0" dirty="0">
                  <a:ln>
                    <a:noFill/>
                  </a:ln>
                  <a:solidFill>
                    <a:srgbClr val="FF9936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74" name="组 8">
            <a:extLst>
              <a:ext uri="{FF2B5EF4-FFF2-40B4-BE49-F238E27FC236}">
                <a16:creationId xmlns:a16="http://schemas.microsoft.com/office/drawing/2014/main" id="{D3BD40FF-D3A4-4A2F-808D-B5560F08EA5D}"/>
              </a:ext>
            </a:extLst>
          </p:cNvPr>
          <p:cNvGrpSpPr/>
          <p:nvPr/>
        </p:nvGrpSpPr>
        <p:grpSpPr>
          <a:xfrm>
            <a:off x="4087101" y="3226484"/>
            <a:ext cx="584200" cy="587375"/>
            <a:chOff x="1157288" y="3113478"/>
            <a:chExt cx="584200" cy="587375"/>
          </a:xfrm>
        </p:grpSpPr>
        <p:sp>
          <p:nvSpPr>
            <p:cNvPr id="75" name="任意多边形 72">
              <a:extLst>
                <a:ext uri="{FF2B5EF4-FFF2-40B4-BE49-F238E27FC236}">
                  <a16:creationId xmlns:a16="http://schemas.microsoft.com/office/drawing/2014/main" id="{2BF29591-6843-4C86-AC1E-2DFB13E61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7288" y="3113478"/>
              <a:ext cx="584200" cy="587375"/>
            </a:xfrm>
            <a:custGeom>
              <a:avLst/>
              <a:gdLst>
                <a:gd name="T0" fmla="*/ 126 w 239"/>
                <a:gd name="T1" fmla="*/ 4 h 240"/>
                <a:gd name="T2" fmla="*/ 235 w 239"/>
                <a:gd name="T3" fmla="*/ 127 h 240"/>
                <a:gd name="T4" fmla="*/ 112 w 239"/>
                <a:gd name="T5" fmla="*/ 236 h 240"/>
                <a:gd name="T6" fmla="*/ 3 w 239"/>
                <a:gd name="T7" fmla="*/ 113 h 240"/>
                <a:gd name="T8" fmla="*/ 126 w 239"/>
                <a:gd name="T9" fmla="*/ 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240">
                  <a:moveTo>
                    <a:pt x="126" y="4"/>
                  </a:moveTo>
                  <a:cubicBezTo>
                    <a:pt x="190" y="8"/>
                    <a:pt x="239" y="63"/>
                    <a:pt x="235" y="127"/>
                  </a:cubicBezTo>
                  <a:cubicBezTo>
                    <a:pt x="231" y="191"/>
                    <a:pt x="176" y="240"/>
                    <a:pt x="112" y="236"/>
                  </a:cubicBezTo>
                  <a:cubicBezTo>
                    <a:pt x="48" y="232"/>
                    <a:pt x="0" y="177"/>
                    <a:pt x="3" y="113"/>
                  </a:cubicBezTo>
                  <a:cubicBezTo>
                    <a:pt x="7" y="49"/>
                    <a:pt x="63" y="0"/>
                    <a:pt x="126" y="4"/>
                  </a:cubicBezTo>
                </a:path>
              </a:pathLst>
            </a:custGeom>
            <a:solidFill>
              <a:srgbClr val="F2A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76" name="任意多边形 73">
              <a:extLst>
                <a:ext uri="{FF2B5EF4-FFF2-40B4-BE49-F238E27FC236}">
                  <a16:creationId xmlns:a16="http://schemas.microsoft.com/office/drawing/2014/main" id="{EEE69ABB-8394-4A5A-B142-EE5E8EC11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850" y="3169041"/>
              <a:ext cx="473075" cy="473075"/>
            </a:xfrm>
            <a:custGeom>
              <a:avLst/>
              <a:gdLst>
                <a:gd name="T0" fmla="*/ 102 w 193"/>
                <a:gd name="T1" fmla="*/ 4 h 193"/>
                <a:gd name="T2" fmla="*/ 190 w 193"/>
                <a:gd name="T3" fmla="*/ 103 h 193"/>
                <a:gd name="T4" fmla="*/ 90 w 193"/>
                <a:gd name="T5" fmla="*/ 190 h 193"/>
                <a:gd name="T6" fmla="*/ 3 w 193"/>
                <a:gd name="T7" fmla="*/ 91 h 193"/>
                <a:gd name="T8" fmla="*/ 102 w 193"/>
                <a:gd name="T9" fmla="*/ 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02" y="4"/>
                  </a:moveTo>
                  <a:cubicBezTo>
                    <a:pt x="153" y="7"/>
                    <a:pt x="193" y="51"/>
                    <a:pt x="190" y="103"/>
                  </a:cubicBezTo>
                  <a:cubicBezTo>
                    <a:pt x="186" y="154"/>
                    <a:pt x="142" y="193"/>
                    <a:pt x="90" y="190"/>
                  </a:cubicBezTo>
                  <a:cubicBezTo>
                    <a:pt x="39" y="187"/>
                    <a:pt x="0" y="143"/>
                    <a:pt x="3" y="91"/>
                  </a:cubicBezTo>
                  <a:cubicBezTo>
                    <a:pt x="6" y="40"/>
                    <a:pt x="51" y="0"/>
                    <a:pt x="102" y="4"/>
                  </a:cubicBezTo>
                </a:path>
              </a:pathLst>
            </a:custGeom>
            <a:solidFill>
              <a:srgbClr val="FFD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77" name="任意多边形 74">
              <a:extLst>
                <a:ext uri="{FF2B5EF4-FFF2-40B4-BE49-F238E27FC236}">
                  <a16:creationId xmlns:a16="http://schemas.microsoft.com/office/drawing/2014/main" id="{86CB2208-65D6-4ACC-838F-ED2F4E9EBC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7613" y="3389703"/>
              <a:ext cx="25400" cy="117475"/>
            </a:xfrm>
            <a:custGeom>
              <a:avLst/>
              <a:gdLst>
                <a:gd name="T0" fmla="*/ 10 w 10"/>
                <a:gd name="T1" fmla="*/ 48 h 48"/>
                <a:gd name="T2" fmla="*/ 10 w 10"/>
                <a:gd name="T3" fmla="*/ 48 h 48"/>
                <a:gd name="T4" fmla="*/ 10 w 10"/>
                <a:gd name="T5" fmla="*/ 48 h 48"/>
                <a:gd name="T6" fmla="*/ 10 w 10"/>
                <a:gd name="T7" fmla="*/ 48 h 48"/>
                <a:gd name="T8" fmla="*/ 10 w 10"/>
                <a:gd name="T9" fmla="*/ 47 h 48"/>
                <a:gd name="T10" fmla="*/ 10 w 10"/>
                <a:gd name="T11" fmla="*/ 47 h 48"/>
                <a:gd name="T12" fmla="*/ 10 w 10"/>
                <a:gd name="T13" fmla="*/ 47 h 48"/>
                <a:gd name="T14" fmla="*/ 10 w 10"/>
                <a:gd name="T15" fmla="*/ 47 h 48"/>
                <a:gd name="T16" fmla="*/ 10 w 10"/>
                <a:gd name="T17" fmla="*/ 47 h 48"/>
                <a:gd name="T18" fmla="*/ 10 w 10"/>
                <a:gd name="T19" fmla="*/ 47 h 48"/>
                <a:gd name="T20" fmla="*/ 9 w 10"/>
                <a:gd name="T21" fmla="*/ 46 h 48"/>
                <a:gd name="T22" fmla="*/ 9 w 10"/>
                <a:gd name="T23" fmla="*/ 46 h 48"/>
                <a:gd name="T24" fmla="*/ 9 w 10"/>
                <a:gd name="T25" fmla="*/ 46 h 48"/>
                <a:gd name="T26" fmla="*/ 1 w 10"/>
                <a:gd name="T27" fmla="*/ 4 h 48"/>
                <a:gd name="T28" fmla="*/ 1 w 10"/>
                <a:gd name="T29" fmla="*/ 4 h 48"/>
                <a:gd name="T30" fmla="*/ 1 w 10"/>
                <a:gd name="T31" fmla="*/ 4 h 48"/>
                <a:gd name="T32" fmla="*/ 1 w 10"/>
                <a:gd name="T33" fmla="*/ 3 h 48"/>
                <a:gd name="T34" fmla="*/ 1 w 10"/>
                <a:gd name="T35" fmla="*/ 3 h 48"/>
                <a:gd name="T36" fmla="*/ 1 w 10"/>
                <a:gd name="T37" fmla="*/ 3 h 48"/>
                <a:gd name="T38" fmla="*/ 1 w 10"/>
                <a:gd name="T39" fmla="*/ 2 h 48"/>
                <a:gd name="T40" fmla="*/ 1 w 10"/>
                <a:gd name="T41" fmla="*/ 2 h 48"/>
                <a:gd name="T42" fmla="*/ 1 w 10"/>
                <a:gd name="T43" fmla="*/ 2 h 48"/>
                <a:gd name="T44" fmla="*/ 1 w 10"/>
                <a:gd name="T45" fmla="*/ 2 h 48"/>
                <a:gd name="T46" fmla="*/ 1 w 10"/>
                <a:gd name="T47" fmla="*/ 2 h 48"/>
                <a:gd name="T48" fmla="*/ 1 w 10"/>
                <a:gd name="T49" fmla="*/ 2 h 48"/>
                <a:gd name="T50" fmla="*/ 1 w 10"/>
                <a:gd name="T51" fmla="*/ 1 h 48"/>
                <a:gd name="T52" fmla="*/ 1 w 10"/>
                <a:gd name="T53" fmla="*/ 1 h 48"/>
                <a:gd name="T54" fmla="*/ 1 w 10"/>
                <a:gd name="T55" fmla="*/ 1 h 48"/>
                <a:gd name="T56" fmla="*/ 1 w 10"/>
                <a:gd name="T57" fmla="*/ 1 h 48"/>
                <a:gd name="T58" fmla="*/ 1 w 10"/>
                <a:gd name="T59" fmla="*/ 0 h 48"/>
                <a:gd name="T60" fmla="*/ 1 w 10"/>
                <a:gd name="T61" fmla="*/ 0 h 48"/>
                <a:gd name="T62" fmla="*/ 1 w 10"/>
                <a:gd name="T63" fmla="*/ 0 h 48"/>
                <a:gd name="T64" fmla="*/ 1 w 10"/>
                <a:gd name="T65" fmla="*/ 0 h 48"/>
                <a:gd name="T66" fmla="*/ 1 w 10"/>
                <a:gd name="T67" fmla="*/ 0 h 48"/>
                <a:gd name="T68" fmla="*/ 1 w 10"/>
                <a:gd name="T6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" h="48"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moveTo>
                    <a:pt x="10" y="47"/>
                  </a:moveTo>
                  <a:cubicBezTo>
                    <a:pt x="10" y="47"/>
                    <a:pt x="10" y="48"/>
                    <a:pt x="10" y="48"/>
                  </a:cubicBezTo>
                  <a:cubicBezTo>
                    <a:pt x="10" y="48"/>
                    <a:pt x="10" y="47"/>
                    <a:pt x="10" y="47"/>
                  </a:cubicBezTo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moveTo>
                    <a:pt x="9" y="46"/>
                  </a:moveTo>
                  <a:cubicBezTo>
                    <a:pt x="10" y="46"/>
                    <a:pt x="10" y="46"/>
                    <a:pt x="10" y="47"/>
                  </a:cubicBezTo>
                  <a:cubicBezTo>
                    <a:pt x="10" y="46"/>
                    <a:pt x="10" y="46"/>
                    <a:pt x="9" y="46"/>
                  </a:cubicBezTo>
                  <a:moveTo>
                    <a:pt x="9" y="46"/>
                  </a:move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moveTo>
                    <a:pt x="9" y="46"/>
                  </a:move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moveTo>
                    <a:pt x="1" y="4"/>
                  </a:moveTo>
                  <a:cubicBezTo>
                    <a:pt x="0" y="19"/>
                    <a:pt x="3" y="33"/>
                    <a:pt x="9" y="46"/>
                  </a:cubicBezTo>
                  <a:cubicBezTo>
                    <a:pt x="3" y="33"/>
                    <a:pt x="0" y="19"/>
                    <a:pt x="1" y="4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2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E56A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78" name="任意多边形 75">
              <a:extLst>
                <a:ext uri="{FF2B5EF4-FFF2-40B4-BE49-F238E27FC236}">
                  <a16:creationId xmlns:a16="http://schemas.microsoft.com/office/drawing/2014/main" id="{CE2E04F3-D02C-4C53-B551-A76144A80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613" y="3180153"/>
              <a:ext cx="207963" cy="420688"/>
            </a:xfrm>
            <a:custGeom>
              <a:avLst/>
              <a:gdLst>
                <a:gd name="T0" fmla="*/ 85 w 85"/>
                <a:gd name="T1" fmla="*/ 0 h 172"/>
                <a:gd name="T2" fmla="*/ 1 w 85"/>
                <a:gd name="T3" fmla="*/ 86 h 172"/>
                <a:gd name="T4" fmla="*/ 1 w 85"/>
                <a:gd name="T5" fmla="*/ 86 h 172"/>
                <a:gd name="T6" fmla="*/ 1 w 85"/>
                <a:gd name="T7" fmla="*/ 86 h 172"/>
                <a:gd name="T8" fmla="*/ 1 w 85"/>
                <a:gd name="T9" fmla="*/ 86 h 172"/>
                <a:gd name="T10" fmla="*/ 1 w 85"/>
                <a:gd name="T11" fmla="*/ 86 h 172"/>
                <a:gd name="T12" fmla="*/ 1 w 85"/>
                <a:gd name="T13" fmla="*/ 86 h 172"/>
                <a:gd name="T14" fmla="*/ 1 w 85"/>
                <a:gd name="T15" fmla="*/ 86 h 172"/>
                <a:gd name="T16" fmla="*/ 1 w 85"/>
                <a:gd name="T17" fmla="*/ 86 h 172"/>
                <a:gd name="T18" fmla="*/ 1 w 85"/>
                <a:gd name="T19" fmla="*/ 87 h 172"/>
                <a:gd name="T20" fmla="*/ 1 w 85"/>
                <a:gd name="T21" fmla="*/ 87 h 172"/>
                <a:gd name="T22" fmla="*/ 1 w 85"/>
                <a:gd name="T23" fmla="*/ 87 h 172"/>
                <a:gd name="T24" fmla="*/ 1 w 85"/>
                <a:gd name="T25" fmla="*/ 87 h 172"/>
                <a:gd name="T26" fmla="*/ 1 w 85"/>
                <a:gd name="T27" fmla="*/ 87 h 172"/>
                <a:gd name="T28" fmla="*/ 1 w 85"/>
                <a:gd name="T29" fmla="*/ 88 h 172"/>
                <a:gd name="T30" fmla="*/ 1 w 85"/>
                <a:gd name="T31" fmla="*/ 88 h 172"/>
                <a:gd name="T32" fmla="*/ 1 w 85"/>
                <a:gd name="T33" fmla="*/ 88 h 172"/>
                <a:gd name="T34" fmla="*/ 1 w 85"/>
                <a:gd name="T35" fmla="*/ 88 h 172"/>
                <a:gd name="T36" fmla="*/ 1 w 85"/>
                <a:gd name="T37" fmla="*/ 88 h 172"/>
                <a:gd name="T38" fmla="*/ 1 w 85"/>
                <a:gd name="T39" fmla="*/ 88 h 172"/>
                <a:gd name="T40" fmla="*/ 1 w 85"/>
                <a:gd name="T41" fmla="*/ 88 h 172"/>
                <a:gd name="T42" fmla="*/ 1 w 85"/>
                <a:gd name="T43" fmla="*/ 89 h 172"/>
                <a:gd name="T44" fmla="*/ 1 w 85"/>
                <a:gd name="T45" fmla="*/ 89 h 172"/>
                <a:gd name="T46" fmla="*/ 1 w 85"/>
                <a:gd name="T47" fmla="*/ 89 h 172"/>
                <a:gd name="T48" fmla="*/ 1 w 85"/>
                <a:gd name="T49" fmla="*/ 89 h 172"/>
                <a:gd name="T50" fmla="*/ 1 w 85"/>
                <a:gd name="T51" fmla="*/ 90 h 172"/>
                <a:gd name="T52" fmla="*/ 1 w 85"/>
                <a:gd name="T53" fmla="*/ 90 h 172"/>
                <a:gd name="T54" fmla="*/ 1 w 85"/>
                <a:gd name="T55" fmla="*/ 90 h 172"/>
                <a:gd name="T56" fmla="*/ 1 w 85"/>
                <a:gd name="T57" fmla="*/ 90 h 172"/>
                <a:gd name="T58" fmla="*/ 9 w 85"/>
                <a:gd name="T59" fmla="*/ 132 h 172"/>
                <a:gd name="T60" fmla="*/ 9 w 85"/>
                <a:gd name="T61" fmla="*/ 132 h 172"/>
                <a:gd name="T62" fmla="*/ 9 w 85"/>
                <a:gd name="T63" fmla="*/ 132 h 172"/>
                <a:gd name="T64" fmla="*/ 9 w 85"/>
                <a:gd name="T65" fmla="*/ 132 h 172"/>
                <a:gd name="T66" fmla="*/ 9 w 85"/>
                <a:gd name="T67" fmla="*/ 132 h 172"/>
                <a:gd name="T68" fmla="*/ 9 w 85"/>
                <a:gd name="T69" fmla="*/ 132 h 172"/>
                <a:gd name="T70" fmla="*/ 10 w 85"/>
                <a:gd name="T71" fmla="*/ 133 h 172"/>
                <a:gd name="T72" fmla="*/ 10 w 85"/>
                <a:gd name="T73" fmla="*/ 133 h 172"/>
                <a:gd name="T74" fmla="*/ 10 w 85"/>
                <a:gd name="T75" fmla="*/ 133 h 172"/>
                <a:gd name="T76" fmla="*/ 10 w 85"/>
                <a:gd name="T77" fmla="*/ 133 h 172"/>
                <a:gd name="T78" fmla="*/ 10 w 85"/>
                <a:gd name="T79" fmla="*/ 133 h 172"/>
                <a:gd name="T80" fmla="*/ 10 w 85"/>
                <a:gd name="T81" fmla="*/ 133 h 172"/>
                <a:gd name="T82" fmla="*/ 10 w 85"/>
                <a:gd name="T83" fmla="*/ 133 h 172"/>
                <a:gd name="T84" fmla="*/ 10 w 85"/>
                <a:gd name="T85" fmla="*/ 133 h 172"/>
                <a:gd name="T86" fmla="*/ 10 w 85"/>
                <a:gd name="T87" fmla="*/ 134 h 172"/>
                <a:gd name="T88" fmla="*/ 10 w 85"/>
                <a:gd name="T89" fmla="*/ 134 h 172"/>
                <a:gd name="T90" fmla="*/ 10 w 85"/>
                <a:gd name="T91" fmla="*/ 134 h 172"/>
                <a:gd name="T92" fmla="*/ 10 w 85"/>
                <a:gd name="T93" fmla="*/ 134 h 172"/>
                <a:gd name="T94" fmla="*/ 10 w 85"/>
                <a:gd name="T95" fmla="*/ 134 h 172"/>
                <a:gd name="T96" fmla="*/ 45 w 85"/>
                <a:gd name="T97" fmla="*/ 172 h 172"/>
                <a:gd name="T98" fmla="*/ 42 w 85"/>
                <a:gd name="T99" fmla="*/ 170 h 172"/>
                <a:gd name="T100" fmla="*/ 27 w 85"/>
                <a:gd name="T101" fmla="*/ 147 h 172"/>
                <a:gd name="T102" fmla="*/ 16 w 85"/>
                <a:gd name="T103" fmla="*/ 93 h 172"/>
                <a:gd name="T104" fmla="*/ 16 w 85"/>
                <a:gd name="T105" fmla="*/ 92 h 172"/>
                <a:gd name="T106" fmla="*/ 22 w 85"/>
                <a:gd name="T107" fmla="*/ 65 h 172"/>
                <a:gd name="T108" fmla="*/ 52 w 85"/>
                <a:gd name="T109" fmla="*/ 20 h 172"/>
                <a:gd name="T110" fmla="*/ 85 w 85"/>
                <a:gd name="T1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" h="172">
                  <a:moveTo>
                    <a:pt x="85" y="0"/>
                  </a:moveTo>
                  <a:cubicBezTo>
                    <a:pt x="41" y="4"/>
                    <a:pt x="5" y="40"/>
                    <a:pt x="1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89"/>
                    <a:pt x="1" y="89"/>
                    <a:pt x="1" y="90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0" y="105"/>
                    <a:pt x="3" y="119"/>
                    <a:pt x="9" y="13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10" y="132"/>
                    <a:pt x="10" y="132"/>
                    <a:pt x="10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0" y="133"/>
                    <a:pt x="10" y="134"/>
                    <a:pt x="10" y="134"/>
                  </a:cubicBezTo>
                  <a:cubicBezTo>
                    <a:pt x="10" y="134"/>
                    <a:pt x="10" y="134"/>
                    <a:pt x="10" y="134"/>
                  </a:cubicBezTo>
                  <a:cubicBezTo>
                    <a:pt x="10" y="134"/>
                    <a:pt x="10" y="134"/>
                    <a:pt x="10" y="134"/>
                  </a:cubicBezTo>
                  <a:cubicBezTo>
                    <a:pt x="10" y="134"/>
                    <a:pt x="10" y="134"/>
                    <a:pt x="10" y="134"/>
                  </a:cubicBezTo>
                  <a:cubicBezTo>
                    <a:pt x="10" y="134"/>
                    <a:pt x="10" y="134"/>
                    <a:pt x="10" y="134"/>
                  </a:cubicBezTo>
                  <a:cubicBezTo>
                    <a:pt x="18" y="150"/>
                    <a:pt x="30" y="163"/>
                    <a:pt x="45" y="172"/>
                  </a:cubicBezTo>
                  <a:cubicBezTo>
                    <a:pt x="44" y="171"/>
                    <a:pt x="43" y="171"/>
                    <a:pt x="42" y="170"/>
                  </a:cubicBezTo>
                  <a:cubicBezTo>
                    <a:pt x="37" y="162"/>
                    <a:pt x="32" y="155"/>
                    <a:pt x="27" y="147"/>
                  </a:cubicBezTo>
                  <a:cubicBezTo>
                    <a:pt x="19" y="130"/>
                    <a:pt x="15" y="112"/>
                    <a:pt x="16" y="93"/>
                  </a:cubicBezTo>
                  <a:cubicBezTo>
                    <a:pt x="16" y="93"/>
                    <a:pt x="16" y="93"/>
                    <a:pt x="16" y="92"/>
                  </a:cubicBezTo>
                  <a:cubicBezTo>
                    <a:pt x="18" y="83"/>
                    <a:pt x="20" y="74"/>
                    <a:pt x="22" y="65"/>
                  </a:cubicBezTo>
                  <a:cubicBezTo>
                    <a:pt x="28" y="47"/>
                    <a:pt x="38" y="32"/>
                    <a:pt x="52" y="20"/>
                  </a:cubicBezTo>
                  <a:cubicBezTo>
                    <a:pt x="62" y="11"/>
                    <a:pt x="73" y="4"/>
                    <a:pt x="85" y="0"/>
                  </a:cubicBezTo>
                </a:path>
              </a:pathLst>
            </a:custGeom>
            <a:solidFill>
              <a:srgbClr val="FFB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79" name="矩形 96">
              <a:extLst>
                <a:ext uri="{FF2B5EF4-FFF2-40B4-BE49-F238E27FC236}">
                  <a16:creationId xmlns:a16="http://schemas.microsoft.com/office/drawing/2014/main" id="{EF674096-A3B2-4D62-9AE8-D66DE93D3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275" y="3330966"/>
              <a:ext cx="276225" cy="161925"/>
            </a:xfrm>
            <a:prstGeom prst="rect">
              <a:avLst/>
            </a:prstGeom>
            <a:solidFill>
              <a:srgbClr val="FFD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80" name="矩形 97">
              <a:extLst>
                <a:ext uri="{FF2B5EF4-FFF2-40B4-BE49-F238E27FC236}">
                  <a16:creationId xmlns:a16="http://schemas.microsoft.com/office/drawing/2014/main" id="{4E48A880-B8DD-4E8B-A73C-B8E022166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275" y="3218253"/>
              <a:ext cx="333425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sz="2100" b="1" i="0" u="none" strike="noStrike" cap="none" normalizeH="0" dirty="0">
                  <a:ln>
                    <a:noFill/>
                  </a:ln>
                  <a:solidFill>
                    <a:srgbClr val="FF9936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81" name="组 7">
            <a:extLst>
              <a:ext uri="{FF2B5EF4-FFF2-40B4-BE49-F238E27FC236}">
                <a16:creationId xmlns:a16="http://schemas.microsoft.com/office/drawing/2014/main" id="{B1AB239A-F5C5-4D5E-A086-2E243927AA40}"/>
              </a:ext>
            </a:extLst>
          </p:cNvPr>
          <p:cNvGrpSpPr/>
          <p:nvPr/>
        </p:nvGrpSpPr>
        <p:grpSpPr>
          <a:xfrm>
            <a:off x="4091863" y="4645709"/>
            <a:ext cx="569913" cy="568325"/>
            <a:chOff x="1162050" y="4580328"/>
            <a:chExt cx="569913" cy="568325"/>
          </a:xfrm>
        </p:grpSpPr>
        <p:sp>
          <p:nvSpPr>
            <p:cNvPr id="82" name="任意多边形(F) 80">
              <a:extLst>
                <a:ext uri="{FF2B5EF4-FFF2-40B4-BE49-F238E27FC236}">
                  <a16:creationId xmlns:a16="http://schemas.microsoft.com/office/drawing/2014/main" id="{D821DC0E-0BC1-491C-B684-A87029324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0" y="4580328"/>
              <a:ext cx="569913" cy="568325"/>
            </a:xfrm>
            <a:custGeom>
              <a:avLst/>
              <a:gdLst>
                <a:gd name="T0" fmla="*/ 116 w 233"/>
                <a:gd name="T1" fmla="*/ 0 h 232"/>
                <a:gd name="T2" fmla="*/ 232 w 233"/>
                <a:gd name="T3" fmla="*/ 116 h 232"/>
                <a:gd name="T4" fmla="*/ 117 w 233"/>
                <a:gd name="T5" fmla="*/ 232 h 232"/>
                <a:gd name="T6" fmla="*/ 0 w 233"/>
                <a:gd name="T7" fmla="*/ 116 h 232"/>
                <a:gd name="T8" fmla="*/ 116 w 233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232">
                  <a:moveTo>
                    <a:pt x="116" y="0"/>
                  </a:moveTo>
                  <a:cubicBezTo>
                    <a:pt x="180" y="0"/>
                    <a:pt x="232" y="52"/>
                    <a:pt x="232" y="116"/>
                  </a:cubicBezTo>
                  <a:cubicBezTo>
                    <a:pt x="233" y="180"/>
                    <a:pt x="180" y="232"/>
                    <a:pt x="117" y="232"/>
                  </a:cubicBezTo>
                  <a:cubicBezTo>
                    <a:pt x="53" y="232"/>
                    <a:pt x="1" y="180"/>
                    <a:pt x="0" y="116"/>
                  </a:cubicBezTo>
                  <a:cubicBezTo>
                    <a:pt x="0" y="52"/>
                    <a:pt x="52" y="0"/>
                    <a:pt x="116" y="0"/>
                  </a:cubicBezTo>
                </a:path>
              </a:pathLst>
            </a:custGeom>
            <a:solidFill>
              <a:srgbClr val="F2A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83" name="任意多边形 81">
              <a:extLst>
                <a:ext uri="{FF2B5EF4-FFF2-40B4-BE49-F238E27FC236}">
                  <a16:creationId xmlns:a16="http://schemas.microsoft.com/office/drawing/2014/main" id="{09594CB8-AFE7-49F4-879D-AC422FDC5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613" y="4637478"/>
              <a:ext cx="457200" cy="457200"/>
            </a:xfrm>
            <a:custGeom>
              <a:avLst/>
              <a:gdLst>
                <a:gd name="T0" fmla="*/ 93 w 187"/>
                <a:gd name="T1" fmla="*/ 0 h 187"/>
                <a:gd name="T2" fmla="*/ 187 w 187"/>
                <a:gd name="T3" fmla="*/ 93 h 187"/>
                <a:gd name="T4" fmla="*/ 94 w 187"/>
                <a:gd name="T5" fmla="*/ 187 h 187"/>
                <a:gd name="T6" fmla="*/ 0 w 187"/>
                <a:gd name="T7" fmla="*/ 93 h 187"/>
                <a:gd name="T8" fmla="*/ 93 w 187"/>
                <a:gd name="T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cubicBezTo>
                    <a:pt x="145" y="0"/>
                    <a:pt x="187" y="41"/>
                    <a:pt x="187" y="93"/>
                  </a:cubicBezTo>
                  <a:cubicBezTo>
                    <a:pt x="187" y="144"/>
                    <a:pt x="145" y="187"/>
                    <a:pt x="94" y="187"/>
                  </a:cubicBezTo>
                  <a:cubicBezTo>
                    <a:pt x="42" y="187"/>
                    <a:pt x="0" y="145"/>
                    <a:pt x="0" y="93"/>
                  </a:cubicBezTo>
                  <a:cubicBezTo>
                    <a:pt x="0" y="42"/>
                    <a:pt x="42" y="0"/>
                    <a:pt x="93" y="0"/>
                  </a:cubicBezTo>
                </a:path>
              </a:pathLst>
            </a:custGeom>
            <a:solidFill>
              <a:srgbClr val="FFD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84" name="任意多边形 82">
              <a:extLst>
                <a:ext uri="{FF2B5EF4-FFF2-40B4-BE49-F238E27FC236}">
                  <a16:creationId xmlns:a16="http://schemas.microsoft.com/office/drawing/2014/main" id="{5BB655AB-220E-4228-84E4-41FDD76590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7613" y="4827978"/>
              <a:ext cx="17463" cy="123825"/>
            </a:xfrm>
            <a:custGeom>
              <a:avLst/>
              <a:gdLst>
                <a:gd name="T0" fmla="*/ 7 w 7"/>
                <a:gd name="T1" fmla="*/ 51 h 51"/>
                <a:gd name="T2" fmla="*/ 7 w 7"/>
                <a:gd name="T3" fmla="*/ 50 h 51"/>
                <a:gd name="T4" fmla="*/ 7 w 7"/>
                <a:gd name="T5" fmla="*/ 50 h 51"/>
                <a:gd name="T6" fmla="*/ 7 w 7"/>
                <a:gd name="T7" fmla="*/ 50 h 51"/>
                <a:gd name="T8" fmla="*/ 7 w 7"/>
                <a:gd name="T9" fmla="*/ 49 h 51"/>
                <a:gd name="T10" fmla="*/ 0 w 7"/>
                <a:gd name="T11" fmla="*/ 16 h 51"/>
                <a:gd name="T12" fmla="*/ 0 w 7"/>
                <a:gd name="T13" fmla="*/ 16 h 51"/>
                <a:gd name="T14" fmla="*/ 0 w 7"/>
                <a:gd name="T15" fmla="*/ 16 h 51"/>
                <a:gd name="T16" fmla="*/ 0 w 7"/>
                <a:gd name="T17" fmla="*/ 16 h 51"/>
                <a:gd name="T18" fmla="*/ 0 w 7"/>
                <a:gd name="T19" fmla="*/ 15 h 51"/>
                <a:gd name="T20" fmla="*/ 0 w 7"/>
                <a:gd name="T21" fmla="*/ 15 h 51"/>
                <a:gd name="T22" fmla="*/ 0 w 7"/>
                <a:gd name="T23" fmla="*/ 15 h 51"/>
                <a:gd name="T24" fmla="*/ 0 w 7"/>
                <a:gd name="T25" fmla="*/ 14 h 51"/>
                <a:gd name="T26" fmla="*/ 0 w 7"/>
                <a:gd name="T27" fmla="*/ 14 h 51"/>
                <a:gd name="T28" fmla="*/ 0 w 7"/>
                <a:gd name="T29" fmla="*/ 14 h 51"/>
                <a:gd name="T30" fmla="*/ 0 w 7"/>
                <a:gd name="T31" fmla="*/ 14 h 51"/>
                <a:gd name="T32" fmla="*/ 0 w 7"/>
                <a:gd name="T33" fmla="*/ 13 h 51"/>
                <a:gd name="T34" fmla="*/ 0 w 7"/>
                <a:gd name="T35" fmla="*/ 13 h 51"/>
                <a:gd name="T36" fmla="*/ 0 w 7"/>
                <a:gd name="T37" fmla="*/ 13 h 51"/>
                <a:gd name="T38" fmla="*/ 0 w 7"/>
                <a:gd name="T39" fmla="*/ 12 h 51"/>
                <a:gd name="T40" fmla="*/ 0 w 7"/>
                <a:gd name="T41" fmla="*/ 12 h 51"/>
                <a:gd name="T42" fmla="*/ 0 w 7"/>
                <a:gd name="T43" fmla="*/ 12 h 51"/>
                <a:gd name="T44" fmla="*/ 0 w 7"/>
                <a:gd name="T45" fmla="*/ 12 h 51"/>
                <a:gd name="T46" fmla="*/ 0 w 7"/>
                <a:gd name="T47" fmla="*/ 11 h 51"/>
                <a:gd name="T48" fmla="*/ 0 w 7"/>
                <a:gd name="T49" fmla="*/ 11 h 51"/>
                <a:gd name="T50" fmla="*/ 0 w 7"/>
                <a:gd name="T51" fmla="*/ 11 h 51"/>
                <a:gd name="T52" fmla="*/ 0 w 7"/>
                <a:gd name="T53" fmla="*/ 10 h 51"/>
                <a:gd name="T54" fmla="*/ 0 w 7"/>
                <a:gd name="T55" fmla="*/ 10 h 51"/>
                <a:gd name="T56" fmla="*/ 0 w 7"/>
                <a:gd name="T57" fmla="*/ 10 h 51"/>
                <a:gd name="T58" fmla="*/ 0 w 7"/>
                <a:gd name="T59" fmla="*/ 9 h 51"/>
                <a:gd name="T60" fmla="*/ 0 w 7"/>
                <a:gd name="T61" fmla="*/ 9 h 51"/>
                <a:gd name="T62" fmla="*/ 0 w 7"/>
                <a:gd name="T63" fmla="*/ 9 h 51"/>
                <a:gd name="T64" fmla="*/ 0 w 7"/>
                <a:gd name="T65" fmla="*/ 9 h 51"/>
                <a:gd name="T66" fmla="*/ 0 w 7"/>
                <a:gd name="T67" fmla="*/ 8 h 51"/>
                <a:gd name="T68" fmla="*/ 0 w 7"/>
                <a:gd name="T69" fmla="*/ 8 h 51"/>
                <a:gd name="T70" fmla="*/ 0 w 7"/>
                <a:gd name="T71" fmla="*/ 8 h 51"/>
                <a:gd name="T72" fmla="*/ 0 w 7"/>
                <a:gd name="T73" fmla="*/ 7 h 51"/>
                <a:gd name="T74" fmla="*/ 0 w 7"/>
                <a:gd name="T75" fmla="*/ 7 h 51"/>
                <a:gd name="T76" fmla="*/ 0 w 7"/>
                <a:gd name="T77" fmla="*/ 7 h 51"/>
                <a:gd name="T78" fmla="*/ 0 w 7"/>
                <a:gd name="T79" fmla="*/ 6 h 51"/>
                <a:gd name="T80" fmla="*/ 0 w 7"/>
                <a:gd name="T81" fmla="*/ 6 h 51"/>
                <a:gd name="T82" fmla="*/ 0 w 7"/>
                <a:gd name="T83" fmla="*/ 6 h 51"/>
                <a:gd name="T84" fmla="*/ 0 w 7"/>
                <a:gd name="T85" fmla="*/ 6 h 51"/>
                <a:gd name="T86" fmla="*/ 0 w 7"/>
                <a:gd name="T87" fmla="*/ 5 h 51"/>
                <a:gd name="T88" fmla="*/ 1 w 7"/>
                <a:gd name="T89" fmla="*/ 5 h 51"/>
                <a:gd name="T90" fmla="*/ 1 w 7"/>
                <a:gd name="T91" fmla="*/ 5 h 51"/>
                <a:gd name="T92" fmla="*/ 1 w 7"/>
                <a:gd name="T93" fmla="*/ 4 h 51"/>
                <a:gd name="T94" fmla="*/ 1 w 7"/>
                <a:gd name="T95" fmla="*/ 4 h 51"/>
                <a:gd name="T96" fmla="*/ 1 w 7"/>
                <a:gd name="T97" fmla="*/ 3 h 51"/>
                <a:gd name="T98" fmla="*/ 1 w 7"/>
                <a:gd name="T99" fmla="*/ 3 h 51"/>
                <a:gd name="T100" fmla="*/ 1 w 7"/>
                <a:gd name="T101" fmla="*/ 3 h 51"/>
                <a:gd name="T102" fmla="*/ 1 w 7"/>
                <a:gd name="T103" fmla="*/ 3 h 51"/>
                <a:gd name="T104" fmla="*/ 1 w 7"/>
                <a:gd name="T105" fmla="*/ 2 h 51"/>
                <a:gd name="T106" fmla="*/ 1 w 7"/>
                <a:gd name="T107" fmla="*/ 1 h 51"/>
                <a:gd name="T108" fmla="*/ 1 w 7"/>
                <a:gd name="T109" fmla="*/ 1 h 51"/>
                <a:gd name="T110" fmla="*/ 1 w 7"/>
                <a:gd name="T111" fmla="*/ 1 h 51"/>
                <a:gd name="T112" fmla="*/ 1 w 7"/>
                <a:gd name="T113" fmla="*/ 0 h 51"/>
                <a:gd name="T114" fmla="*/ 1 w 7"/>
                <a:gd name="T115" fmla="*/ 0 h 51"/>
                <a:gd name="T116" fmla="*/ 1 w 7"/>
                <a:gd name="T1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" h="51">
                  <a:moveTo>
                    <a:pt x="7" y="51"/>
                  </a:moveTo>
                  <a:cubicBezTo>
                    <a:pt x="7" y="51"/>
                    <a:pt x="7" y="51"/>
                    <a:pt x="7" y="51"/>
                  </a:cubicBezTo>
                  <a:cubicBezTo>
                    <a:pt x="7" y="51"/>
                    <a:pt x="7" y="51"/>
                    <a:pt x="7" y="51"/>
                  </a:cubicBezTo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moveTo>
                    <a:pt x="7" y="49"/>
                  </a:moveTo>
                  <a:cubicBezTo>
                    <a:pt x="7" y="49"/>
                    <a:pt x="7" y="50"/>
                    <a:pt x="7" y="50"/>
                  </a:cubicBezTo>
                  <a:cubicBezTo>
                    <a:pt x="7" y="50"/>
                    <a:pt x="7" y="49"/>
                    <a:pt x="7" y="49"/>
                  </a:cubicBezTo>
                  <a:moveTo>
                    <a:pt x="0" y="16"/>
                  </a:moveTo>
                  <a:cubicBezTo>
                    <a:pt x="0" y="28"/>
                    <a:pt x="2" y="39"/>
                    <a:pt x="6" y="49"/>
                  </a:cubicBezTo>
                  <a:cubicBezTo>
                    <a:pt x="2" y="39"/>
                    <a:pt x="0" y="28"/>
                    <a:pt x="0" y="16"/>
                  </a:cubicBezTo>
                  <a:moveTo>
                    <a:pt x="0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moveTo>
                    <a:pt x="0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moveTo>
                    <a:pt x="0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moveTo>
                    <a:pt x="0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moveTo>
                    <a:pt x="0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moveTo>
                    <a:pt x="0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moveTo>
                    <a:pt x="0" y="13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3"/>
                  </a:cubicBezTo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moveTo>
                    <a:pt x="0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moveTo>
                    <a:pt x="0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moveTo>
                    <a:pt x="0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moveTo>
                    <a:pt x="0" y="11"/>
                  </a:moveTo>
                  <a:cubicBezTo>
                    <a:pt x="0" y="11"/>
                    <a:pt x="0" y="11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moveTo>
                    <a:pt x="0" y="1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moveTo>
                    <a:pt x="0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moveTo>
                    <a:pt x="0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moveTo>
                    <a:pt x="0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moveTo>
                    <a:pt x="0" y="8"/>
                  </a:moveTo>
                  <a:cubicBezTo>
                    <a:pt x="0" y="8"/>
                    <a:pt x="0" y="8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0" y="5"/>
                  </a:move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E56A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85" name="任意多边形(F) 83">
              <a:extLst>
                <a:ext uri="{FF2B5EF4-FFF2-40B4-BE49-F238E27FC236}">
                  <a16:creationId xmlns:a16="http://schemas.microsoft.com/office/drawing/2014/main" id="{22C0A130-6F72-43B6-87B2-09AE4B9CD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613" y="4639066"/>
              <a:ext cx="190500" cy="425450"/>
            </a:xfrm>
            <a:custGeom>
              <a:avLst/>
              <a:gdLst>
                <a:gd name="T0" fmla="*/ 1 w 78"/>
                <a:gd name="T1" fmla="*/ 77 h 174"/>
                <a:gd name="T2" fmla="*/ 1 w 78"/>
                <a:gd name="T3" fmla="*/ 77 h 174"/>
                <a:gd name="T4" fmla="*/ 1 w 78"/>
                <a:gd name="T5" fmla="*/ 77 h 174"/>
                <a:gd name="T6" fmla="*/ 1 w 78"/>
                <a:gd name="T7" fmla="*/ 78 h 174"/>
                <a:gd name="T8" fmla="*/ 1 w 78"/>
                <a:gd name="T9" fmla="*/ 78 h 174"/>
                <a:gd name="T10" fmla="*/ 1 w 78"/>
                <a:gd name="T11" fmla="*/ 78 h 174"/>
                <a:gd name="T12" fmla="*/ 1 w 78"/>
                <a:gd name="T13" fmla="*/ 79 h 174"/>
                <a:gd name="T14" fmla="*/ 1 w 78"/>
                <a:gd name="T15" fmla="*/ 80 h 174"/>
                <a:gd name="T16" fmla="*/ 1 w 78"/>
                <a:gd name="T17" fmla="*/ 80 h 174"/>
                <a:gd name="T18" fmla="*/ 1 w 78"/>
                <a:gd name="T19" fmla="*/ 80 h 174"/>
                <a:gd name="T20" fmla="*/ 1 w 78"/>
                <a:gd name="T21" fmla="*/ 80 h 174"/>
                <a:gd name="T22" fmla="*/ 1 w 78"/>
                <a:gd name="T23" fmla="*/ 81 h 174"/>
                <a:gd name="T24" fmla="*/ 1 w 78"/>
                <a:gd name="T25" fmla="*/ 81 h 174"/>
                <a:gd name="T26" fmla="*/ 1 w 78"/>
                <a:gd name="T27" fmla="*/ 82 h 174"/>
                <a:gd name="T28" fmla="*/ 1 w 78"/>
                <a:gd name="T29" fmla="*/ 82 h 174"/>
                <a:gd name="T30" fmla="*/ 0 w 78"/>
                <a:gd name="T31" fmla="*/ 82 h 174"/>
                <a:gd name="T32" fmla="*/ 0 w 78"/>
                <a:gd name="T33" fmla="*/ 82 h 174"/>
                <a:gd name="T34" fmla="*/ 0 w 78"/>
                <a:gd name="T35" fmla="*/ 83 h 174"/>
                <a:gd name="T36" fmla="*/ 0 w 78"/>
                <a:gd name="T37" fmla="*/ 83 h 174"/>
                <a:gd name="T38" fmla="*/ 0 w 78"/>
                <a:gd name="T39" fmla="*/ 83 h 174"/>
                <a:gd name="T40" fmla="*/ 0 w 78"/>
                <a:gd name="T41" fmla="*/ 84 h 174"/>
                <a:gd name="T42" fmla="*/ 0 w 78"/>
                <a:gd name="T43" fmla="*/ 84 h 174"/>
                <a:gd name="T44" fmla="*/ 0 w 78"/>
                <a:gd name="T45" fmla="*/ 84 h 174"/>
                <a:gd name="T46" fmla="*/ 0 w 78"/>
                <a:gd name="T47" fmla="*/ 85 h 174"/>
                <a:gd name="T48" fmla="*/ 0 w 78"/>
                <a:gd name="T49" fmla="*/ 85 h 174"/>
                <a:gd name="T50" fmla="*/ 0 w 78"/>
                <a:gd name="T51" fmla="*/ 85 h 174"/>
                <a:gd name="T52" fmla="*/ 0 w 78"/>
                <a:gd name="T53" fmla="*/ 85 h 174"/>
                <a:gd name="T54" fmla="*/ 0 w 78"/>
                <a:gd name="T55" fmla="*/ 86 h 174"/>
                <a:gd name="T56" fmla="*/ 0 w 78"/>
                <a:gd name="T57" fmla="*/ 86 h 174"/>
                <a:gd name="T58" fmla="*/ 0 w 78"/>
                <a:gd name="T59" fmla="*/ 86 h 174"/>
                <a:gd name="T60" fmla="*/ 0 w 78"/>
                <a:gd name="T61" fmla="*/ 87 h 174"/>
                <a:gd name="T62" fmla="*/ 0 w 78"/>
                <a:gd name="T63" fmla="*/ 87 h 174"/>
                <a:gd name="T64" fmla="*/ 0 w 78"/>
                <a:gd name="T65" fmla="*/ 87 h 174"/>
                <a:gd name="T66" fmla="*/ 0 w 78"/>
                <a:gd name="T67" fmla="*/ 87 h 174"/>
                <a:gd name="T68" fmla="*/ 0 w 78"/>
                <a:gd name="T69" fmla="*/ 88 h 174"/>
                <a:gd name="T70" fmla="*/ 0 w 78"/>
                <a:gd name="T71" fmla="*/ 88 h 174"/>
                <a:gd name="T72" fmla="*/ 0 w 78"/>
                <a:gd name="T73" fmla="*/ 88 h 174"/>
                <a:gd name="T74" fmla="*/ 0 w 78"/>
                <a:gd name="T75" fmla="*/ 89 h 174"/>
                <a:gd name="T76" fmla="*/ 0 w 78"/>
                <a:gd name="T77" fmla="*/ 89 h 174"/>
                <a:gd name="T78" fmla="*/ 0 w 78"/>
                <a:gd name="T79" fmla="*/ 89 h 174"/>
                <a:gd name="T80" fmla="*/ 0 w 78"/>
                <a:gd name="T81" fmla="*/ 90 h 174"/>
                <a:gd name="T82" fmla="*/ 0 w 78"/>
                <a:gd name="T83" fmla="*/ 90 h 174"/>
                <a:gd name="T84" fmla="*/ 0 w 78"/>
                <a:gd name="T85" fmla="*/ 90 h 174"/>
                <a:gd name="T86" fmla="*/ 0 w 78"/>
                <a:gd name="T87" fmla="*/ 90 h 174"/>
                <a:gd name="T88" fmla="*/ 0 w 78"/>
                <a:gd name="T89" fmla="*/ 91 h 174"/>
                <a:gd name="T90" fmla="*/ 0 w 78"/>
                <a:gd name="T91" fmla="*/ 91 h 174"/>
                <a:gd name="T92" fmla="*/ 0 w 78"/>
                <a:gd name="T93" fmla="*/ 91 h 174"/>
                <a:gd name="T94" fmla="*/ 0 w 78"/>
                <a:gd name="T95" fmla="*/ 92 h 174"/>
                <a:gd name="T96" fmla="*/ 0 w 78"/>
                <a:gd name="T97" fmla="*/ 92 h 174"/>
                <a:gd name="T98" fmla="*/ 0 w 78"/>
                <a:gd name="T99" fmla="*/ 92 h 174"/>
                <a:gd name="T100" fmla="*/ 0 w 78"/>
                <a:gd name="T101" fmla="*/ 93 h 174"/>
                <a:gd name="T102" fmla="*/ 0 w 78"/>
                <a:gd name="T103" fmla="*/ 93 h 174"/>
                <a:gd name="T104" fmla="*/ 0 w 78"/>
                <a:gd name="T105" fmla="*/ 93 h 174"/>
                <a:gd name="T106" fmla="*/ 0 w 78"/>
                <a:gd name="T107" fmla="*/ 93 h 174"/>
                <a:gd name="T108" fmla="*/ 7 w 78"/>
                <a:gd name="T109" fmla="*/ 126 h 174"/>
                <a:gd name="T110" fmla="*/ 7 w 78"/>
                <a:gd name="T111" fmla="*/ 127 h 174"/>
                <a:gd name="T112" fmla="*/ 7 w 78"/>
                <a:gd name="T113" fmla="*/ 127 h 174"/>
                <a:gd name="T114" fmla="*/ 7 w 78"/>
                <a:gd name="T115" fmla="*/ 127 h 174"/>
                <a:gd name="T116" fmla="*/ 7 w 78"/>
                <a:gd name="T117" fmla="*/ 128 h 174"/>
                <a:gd name="T118" fmla="*/ 49 w 78"/>
                <a:gd name="T119" fmla="*/ 174 h 174"/>
                <a:gd name="T120" fmla="*/ 30 w 78"/>
                <a:gd name="T121" fmla="*/ 151 h 174"/>
                <a:gd name="T122" fmla="*/ 16 w 78"/>
                <a:gd name="T123" fmla="*/ 96 h 174"/>
                <a:gd name="T124" fmla="*/ 46 w 78"/>
                <a:gd name="T125" fmla="*/ 2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8" h="174">
                  <a:moveTo>
                    <a:pt x="78" y="0"/>
                  </a:moveTo>
                  <a:cubicBezTo>
                    <a:pt x="39" y="6"/>
                    <a:pt x="8" y="37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" y="77"/>
                    <a:pt x="1" y="77"/>
                    <a:pt x="1" y="78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1" y="78"/>
                    <a:pt x="1" y="79"/>
                    <a:pt x="1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9"/>
                    <a:pt x="1" y="79"/>
                    <a:pt x="1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1" y="81"/>
                    <a:pt x="1" y="81"/>
                    <a:pt x="1" y="82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82"/>
                    <a:pt x="1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05"/>
                    <a:pt x="2" y="116"/>
                    <a:pt x="6" y="126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6"/>
                    <a:pt x="7" y="127"/>
                    <a:pt x="7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7" y="127"/>
                    <a:pt x="7" y="127"/>
                    <a:pt x="7" y="128"/>
                  </a:cubicBezTo>
                  <a:cubicBezTo>
                    <a:pt x="7" y="128"/>
                    <a:pt x="7" y="128"/>
                    <a:pt x="7" y="128"/>
                  </a:cubicBezTo>
                  <a:cubicBezTo>
                    <a:pt x="15" y="148"/>
                    <a:pt x="30" y="164"/>
                    <a:pt x="49" y="174"/>
                  </a:cubicBezTo>
                  <a:cubicBezTo>
                    <a:pt x="48" y="174"/>
                    <a:pt x="47" y="173"/>
                    <a:pt x="47" y="172"/>
                  </a:cubicBezTo>
                  <a:cubicBezTo>
                    <a:pt x="41" y="165"/>
                    <a:pt x="36" y="158"/>
                    <a:pt x="30" y="151"/>
                  </a:cubicBezTo>
                  <a:cubicBezTo>
                    <a:pt x="20" y="134"/>
                    <a:pt x="16" y="116"/>
                    <a:pt x="16" y="97"/>
                  </a:cubicBezTo>
                  <a:cubicBezTo>
                    <a:pt x="16" y="97"/>
                    <a:pt x="16" y="97"/>
                    <a:pt x="16" y="96"/>
                  </a:cubicBezTo>
                  <a:cubicBezTo>
                    <a:pt x="17" y="87"/>
                    <a:pt x="18" y="78"/>
                    <a:pt x="19" y="68"/>
                  </a:cubicBezTo>
                  <a:cubicBezTo>
                    <a:pt x="24" y="50"/>
                    <a:pt x="33" y="35"/>
                    <a:pt x="46" y="22"/>
                  </a:cubicBezTo>
                  <a:cubicBezTo>
                    <a:pt x="56" y="12"/>
                    <a:pt x="67" y="5"/>
                    <a:pt x="78" y="0"/>
                  </a:cubicBezTo>
                </a:path>
              </a:pathLst>
            </a:custGeom>
            <a:solidFill>
              <a:srgbClr val="FFB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86" name="矩形 100">
              <a:extLst>
                <a:ext uri="{FF2B5EF4-FFF2-40B4-BE49-F238E27FC236}">
                  <a16:creationId xmlns:a16="http://schemas.microsoft.com/office/drawing/2014/main" id="{0329805E-F245-4E9D-9A68-A5A149160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363" y="4759716"/>
              <a:ext cx="139700" cy="190500"/>
            </a:xfrm>
            <a:prstGeom prst="rect">
              <a:avLst/>
            </a:prstGeom>
            <a:solidFill>
              <a:srgbClr val="FFD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87" name="矩形 101">
              <a:extLst>
                <a:ext uri="{FF2B5EF4-FFF2-40B4-BE49-F238E27FC236}">
                  <a16:creationId xmlns:a16="http://schemas.microsoft.com/office/drawing/2014/main" id="{5CE8E3D7-8FF3-47BC-9BBF-CA93D5CCE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738" y="4699391"/>
              <a:ext cx="333425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sz="2100" b="1" dirty="0">
                  <a:solidFill>
                    <a:srgbClr val="FF99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</a:endParaRPr>
            </a:p>
          </p:txBody>
        </p:sp>
      </p:grpSp>
      <p:sp>
        <p:nvSpPr>
          <p:cNvPr id="88" name="椭圆形 107">
            <a:extLst>
              <a:ext uri="{FF2B5EF4-FFF2-40B4-BE49-F238E27FC236}">
                <a16:creationId xmlns:a16="http://schemas.microsoft.com/office/drawing/2014/main" id="{0DA00810-51D0-492D-9934-F890DD6C1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138" y="4107547"/>
            <a:ext cx="273050" cy="276225"/>
          </a:xfrm>
          <a:prstGeom prst="ellipse">
            <a:avLst/>
          </a:prstGeom>
          <a:solidFill>
            <a:srgbClr val="5D5C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89" name="椭圆 108">
            <a:extLst>
              <a:ext uri="{FF2B5EF4-FFF2-40B4-BE49-F238E27FC236}">
                <a16:creationId xmlns:a16="http://schemas.microsoft.com/office/drawing/2014/main" id="{EF936CBF-7539-4DAC-B96A-A0A91CACE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876" y="4169459"/>
            <a:ext cx="155575" cy="153988"/>
          </a:xfrm>
          <a:prstGeom prst="ellipse">
            <a:avLst/>
          </a:prstGeom>
          <a:solidFill>
            <a:srgbClr val="FAFC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90" name="任意多边形 109">
            <a:extLst>
              <a:ext uri="{FF2B5EF4-FFF2-40B4-BE49-F238E27FC236}">
                <a16:creationId xmlns:a16="http://schemas.microsoft.com/office/drawing/2014/main" id="{56A6FF51-0B7C-4728-BA35-9D0DC23CF86A}"/>
              </a:ext>
            </a:extLst>
          </p:cNvPr>
          <p:cNvSpPr>
            <a:spLocks/>
          </p:cNvSpPr>
          <p:nvPr/>
        </p:nvSpPr>
        <p:spPr bwMode="auto">
          <a:xfrm>
            <a:off x="4737976" y="1367522"/>
            <a:ext cx="377825" cy="323850"/>
          </a:xfrm>
          <a:custGeom>
            <a:avLst/>
            <a:gdLst>
              <a:gd name="T0" fmla="*/ 0 w 155"/>
              <a:gd name="T1" fmla="*/ 0 h 133"/>
              <a:gd name="T2" fmla="*/ 104 w 155"/>
              <a:gd name="T3" fmla="*/ 133 h 133"/>
              <a:gd name="T4" fmla="*/ 0 w 155"/>
              <a:gd name="T5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" h="133">
                <a:moveTo>
                  <a:pt x="0" y="0"/>
                </a:moveTo>
                <a:cubicBezTo>
                  <a:pt x="0" y="0"/>
                  <a:pt x="117" y="30"/>
                  <a:pt x="104" y="133"/>
                </a:cubicBezTo>
                <a:cubicBezTo>
                  <a:pt x="104" y="133"/>
                  <a:pt x="155" y="1"/>
                  <a:pt x="0" y="0"/>
                </a:cubicBezTo>
              </a:path>
            </a:pathLst>
          </a:custGeom>
          <a:solidFill>
            <a:srgbClr val="CECE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91" name="任意多边形 110">
            <a:extLst>
              <a:ext uri="{FF2B5EF4-FFF2-40B4-BE49-F238E27FC236}">
                <a16:creationId xmlns:a16="http://schemas.microsoft.com/office/drawing/2014/main" id="{831EF536-7D24-4F63-952C-ADA776AEEB22}"/>
              </a:ext>
            </a:extLst>
          </p:cNvPr>
          <p:cNvSpPr>
            <a:spLocks/>
          </p:cNvSpPr>
          <p:nvPr/>
        </p:nvSpPr>
        <p:spPr bwMode="auto">
          <a:xfrm>
            <a:off x="4893551" y="1283384"/>
            <a:ext cx="379413" cy="325438"/>
          </a:xfrm>
          <a:custGeom>
            <a:avLst/>
            <a:gdLst>
              <a:gd name="T0" fmla="*/ 0 w 155"/>
              <a:gd name="T1" fmla="*/ 0 h 133"/>
              <a:gd name="T2" fmla="*/ 104 w 155"/>
              <a:gd name="T3" fmla="*/ 133 h 133"/>
              <a:gd name="T4" fmla="*/ 0 w 155"/>
              <a:gd name="T5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" h="133">
                <a:moveTo>
                  <a:pt x="0" y="0"/>
                </a:moveTo>
                <a:cubicBezTo>
                  <a:pt x="0" y="0"/>
                  <a:pt x="117" y="30"/>
                  <a:pt x="104" y="133"/>
                </a:cubicBezTo>
                <a:cubicBezTo>
                  <a:pt x="104" y="133"/>
                  <a:pt x="155" y="1"/>
                  <a:pt x="0" y="0"/>
                </a:cubicBezTo>
              </a:path>
            </a:pathLst>
          </a:custGeom>
          <a:solidFill>
            <a:srgbClr val="CECE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92" name="任意多边形 111">
            <a:extLst>
              <a:ext uri="{FF2B5EF4-FFF2-40B4-BE49-F238E27FC236}">
                <a16:creationId xmlns:a16="http://schemas.microsoft.com/office/drawing/2014/main" id="{D9BDD90D-EA80-42BA-A9B2-7F905DD0C145}"/>
              </a:ext>
            </a:extLst>
          </p:cNvPr>
          <p:cNvSpPr>
            <a:spLocks/>
          </p:cNvSpPr>
          <p:nvPr/>
        </p:nvSpPr>
        <p:spPr bwMode="auto">
          <a:xfrm>
            <a:off x="2959976" y="2270809"/>
            <a:ext cx="344488" cy="357188"/>
          </a:xfrm>
          <a:custGeom>
            <a:avLst/>
            <a:gdLst>
              <a:gd name="T0" fmla="*/ 56 w 141"/>
              <a:gd name="T1" fmla="*/ 0 h 146"/>
              <a:gd name="T2" fmla="*/ 141 w 141"/>
              <a:gd name="T3" fmla="*/ 146 h 146"/>
              <a:gd name="T4" fmla="*/ 56 w 141"/>
              <a:gd name="T5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1" h="146">
                <a:moveTo>
                  <a:pt x="56" y="0"/>
                </a:moveTo>
                <a:cubicBezTo>
                  <a:pt x="0" y="145"/>
                  <a:pt x="141" y="146"/>
                  <a:pt x="141" y="146"/>
                </a:cubicBezTo>
                <a:cubicBezTo>
                  <a:pt x="41" y="120"/>
                  <a:pt x="56" y="0"/>
                  <a:pt x="56" y="0"/>
                </a:cubicBezTo>
              </a:path>
            </a:pathLst>
          </a:custGeom>
          <a:solidFill>
            <a:srgbClr val="CECE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93" name="任意多边形 112">
            <a:extLst>
              <a:ext uri="{FF2B5EF4-FFF2-40B4-BE49-F238E27FC236}">
                <a16:creationId xmlns:a16="http://schemas.microsoft.com/office/drawing/2014/main" id="{5C8DE475-AFCD-451F-85B6-E97A603E7A9E}"/>
              </a:ext>
            </a:extLst>
          </p:cNvPr>
          <p:cNvSpPr>
            <a:spLocks/>
          </p:cNvSpPr>
          <p:nvPr/>
        </p:nvSpPr>
        <p:spPr bwMode="auto">
          <a:xfrm>
            <a:off x="2825038" y="2386697"/>
            <a:ext cx="344488" cy="357188"/>
          </a:xfrm>
          <a:custGeom>
            <a:avLst/>
            <a:gdLst>
              <a:gd name="T0" fmla="*/ 56 w 141"/>
              <a:gd name="T1" fmla="*/ 0 h 146"/>
              <a:gd name="T2" fmla="*/ 141 w 141"/>
              <a:gd name="T3" fmla="*/ 146 h 146"/>
              <a:gd name="T4" fmla="*/ 56 w 141"/>
              <a:gd name="T5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1" h="146">
                <a:moveTo>
                  <a:pt x="56" y="0"/>
                </a:moveTo>
                <a:cubicBezTo>
                  <a:pt x="0" y="145"/>
                  <a:pt x="141" y="146"/>
                  <a:pt x="141" y="146"/>
                </a:cubicBezTo>
                <a:cubicBezTo>
                  <a:pt x="41" y="120"/>
                  <a:pt x="56" y="0"/>
                  <a:pt x="56" y="0"/>
                </a:cubicBezTo>
              </a:path>
            </a:pathLst>
          </a:custGeom>
          <a:solidFill>
            <a:srgbClr val="CECE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94" name="任意多边形(F) 113">
            <a:extLst>
              <a:ext uri="{FF2B5EF4-FFF2-40B4-BE49-F238E27FC236}">
                <a16:creationId xmlns:a16="http://schemas.microsoft.com/office/drawing/2014/main" id="{3CC4C4F4-2392-424E-81F4-F31531769162}"/>
              </a:ext>
            </a:extLst>
          </p:cNvPr>
          <p:cNvSpPr>
            <a:spLocks/>
          </p:cNvSpPr>
          <p:nvPr/>
        </p:nvSpPr>
        <p:spPr bwMode="auto">
          <a:xfrm>
            <a:off x="6269913" y="1324659"/>
            <a:ext cx="379413" cy="325438"/>
          </a:xfrm>
          <a:custGeom>
            <a:avLst/>
            <a:gdLst>
              <a:gd name="T0" fmla="*/ 155 w 155"/>
              <a:gd name="T1" fmla="*/ 0 h 133"/>
              <a:gd name="T2" fmla="*/ 51 w 155"/>
              <a:gd name="T3" fmla="*/ 133 h 133"/>
              <a:gd name="T4" fmla="*/ 155 w 155"/>
              <a:gd name="T5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" h="133">
                <a:moveTo>
                  <a:pt x="155" y="0"/>
                </a:moveTo>
                <a:cubicBezTo>
                  <a:pt x="0" y="1"/>
                  <a:pt x="51" y="133"/>
                  <a:pt x="51" y="133"/>
                </a:cubicBezTo>
                <a:cubicBezTo>
                  <a:pt x="38" y="30"/>
                  <a:pt x="155" y="0"/>
                  <a:pt x="155" y="0"/>
                </a:cubicBezTo>
              </a:path>
            </a:pathLst>
          </a:custGeom>
          <a:solidFill>
            <a:srgbClr val="CECE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95" name="任意多边形 114">
            <a:extLst>
              <a:ext uri="{FF2B5EF4-FFF2-40B4-BE49-F238E27FC236}">
                <a16:creationId xmlns:a16="http://schemas.microsoft.com/office/drawing/2014/main" id="{C5BDE5C2-54BD-4CAC-AB58-349A07691A9C}"/>
              </a:ext>
            </a:extLst>
          </p:cNvPr>
          <p:cNvSpPr>
            <a:spLocks/>
          </p:cNvSpPr>
          <p:nvPr/>
        </p:nvSpPr>
        <p:spPr bwMode="auto">
          <a:xfrm>
            <a:off x="6114338" y="1242109"/>
            <a:ext cx="379413" cy="325438"/>
          </a:xfrm>
          <a:custGeom>
            <a:avLst/>
            <a:gdLst>
              <a:gd name="T0" fmla="*/ 155 w 155"/>
              <a:gd name="T1" fmla="*/ 0 h 133"/>
              <a:gd name="T2" fmla="*/ 51 w 155"/>
              <a:gd name="T3" fmla="*/ 133 h 133"/>
              <a:gd name="T4" fmla="*/ 155 w 155"/>
              <a:gd name="T5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" h="133">
                <a:moveTo>
                  <a:pt x="155" y="0"/>
                </a:moveTo>
                <a:cubicBezTo>
                  <a:pt x="0" y="1"/>
                  <a:pt x="51" y="133"/>
                  <a:pt x="51" y="133"/>
                </a:cubicBezTo>
                <a:cubicBezTo>
                  <a:pt x="38" y="30"/>
                  <a:pt x="155" y="0"/>
                  <a:pt x="155" y="0"/>
                </a:cubicBezTo>
              </a:path>
            </a:pathLst>
          </a:custGeom>
          <a:solidFill>
            <a:srgbClr val="CECE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96" name="任意多边形 115">
            <a:extLst>
              <a:ext uri="{FF2B5EF4-FFF2-40B4-BE49-F238E27FC236}">
                <a16:creationId xmlns:a16="http://schemas.microsoft.com/office/drawing/2014/main" id="{210CC6B5-6F8D-4444-8293-7F3EFE966FB4}"/>
              </a:ext>
            </a:extLst>
          </p:cNvPr>
          <p:cNvSpPr>
            <a:spLocks/>
          </p:cNvSpPr>
          <p:nvPr/>
        </p:nvSpPr>
        <p:spPr bwMode="auto">
          <a:xfrm>
            <a:off x="6376276" y="1437372"/>
            <a:ext cx="1558925" cy="1319213"/>
          </a:xfrm>
          <a:custGeom>
            <a:avLst/>
            <a:gdLst>
              <a:gd name="T0" fmla="*/ 0 w 638"/>
              <a:gd name="T1" fmla="*/ 194 h 539"/>
              <a:gd name="T2" fmla="*/ 0 w 638"/>
              <a:gd name="T3" fmla="*/ 193 h 539"/>
              <a:gd name="T4" fmla="*/ 444 w 638"/>
              <a:gd name="T5" fmla="*/ 95 h 539"/>
              <a:gd name="T6" fmla="*/ 543 w 638"/>
              <a:gd name="T7" fmla="*/ 539 h 539"/>
              <a:gd name="T8" fmla="*/ 543 w 638"/>
              <a:gd name="T9" fmla="*/ 539 h 539"/>
              <a:gd name="T10" fmla="*/ 0 w 638"/>
              <a:gd name="T11" fmla="*/ 194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8" h="539">
                <a:moveTo>
                  <a:pt x="0" y="194"/>
                </a:moveTo>
                <a:cubicBezTo>
                  <a:pt x="0" y="193"/>
                  <a:pt x="0" y="193"/>
                  <a:pt x="0" y="193"/>
                </a:cubicBezTo>
                <a:cubicBezTo>
                  <a:pt x="96" y="44"/>
                  <a:pt x="295" y="0"/>
                  <a:pt x="444" y="95"/>
                </a:cubicBezTo>
                <a:cubicBezTo>
                  <a:pt x="594" y="191"/>
                  <a:pt x="638" y="390"/>
                  <a:pt x="543" y="539"/>
                </a:cubicBezTo>
                <a:cubicBezTo>
                  <a:pt x="543" y="539"/>
                  <a:pt x="543" y="539"/>
                  <a:pt x="543" y="539"/>
                </a:cubicBezTo>
                <a:cubicBezTo>
                  <a:pt x="0" y="194"/>
                  <a:pt x="0" y="194"/>
                  <a:pt x="0" y="194"/>
                </a:cubicBezTo>
              </a:path>
            </a:pathLst>
          </a:custGeom>
          <a:solidFill>
            <a:srgbClr val="EA5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97" name="任意多边形 116">
            <a:extLst>
              <a:ext uri="{FF2B5EF4-FFF2-40B4-BE49-F238E27FC236}">
                <a16:creationId xmlns:a16="http://schemas.microsoft.com/office/drawing/2014/main" id="{70B6C4AE-BBDD-4100-821B-26C8899532E9}"/>
              </a:ext>
            </a:extLst>
          </p:cNvPr>
          <p:cNvSpPr>
            <a:spLocks/>
          </p:cNvSpPr>
          <p:nvPr/>
        </p:nvSpPr>
        <p:spPr bwMode="auto">
          <a:xfrm>
            <a:off x="7703426" y="2726422"/>
            <a:ext cx="17463" cy="30163"/>
          </a:xfrm>
          <a:custGeom>
            <a:avLst/>
            <a:gdLst>
              <a:gd name="T0" fmla="*/ 7 w 7"/>
              <a:gd name="T1" fmla="*/ 0 h 12"/>
              <a:gd name="T2" fmla="*/ 0 w 7"/>
              <a:gd name="T3" fmla="*/ 12 h 12"/>
              <a:gd name="T4" fmla="*/ 7 w 7"/>
              <a:gd name="T5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" h="12">
                <a:moveTo>
                  <a:pt x="7" y="0"/>
                </a:moveTo>
                <a:cubicBezTo>
                  <a:pt x="5" y="4"/>
                  <a:pt x="2" y="8"/>
                  <a:pt x="0" y="12"/>
                </a:cubicBezTo>
                <a:cubicBezTo>
                  <a:pt x="2" y="8"/>
                  <a:pt x="5" y="4"/>
                  <a:pt x="7" y="0"/>
                </a:cubicBezTo>
              </a:path>
            </a:pathLst>
          </a:custGeom>
          <a:solidFill>
            <a:srgbClr val="FAFC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98" name="任意多边形 117">
            <a:extLst>
              <a:ext uri="{FF2B5EF4-FFF2-40B4-BE49-F238E27FC236}">
                <a16:creationId xmlns:a16="http://schemas.microsoft.com/office/drawing/2014/main" id="{E0C4F966-33BE-4AEA-A8BD-E4E41EBAF56D}"/>
              </a:ext>
            </a:extLst>
          </p:cNvPr>
          <p:cNvSpPr>
            <a:spLocks/>
          </p:cNvSpPr>
          <p:nvPr/>
        </p:nvSpPr>
        <p:spPr bwMode="auto">
          <a:xfrm>
            <a:off x="7425613" y="1677084"/>
            <a:ext cx="363538" cy="1079500"/>
          </a:xfrm>
          <a:custGeom>
            <a:avLst/>
            <a:gdLst>
              <a:gd name="T0" fmla="*/ 0 w 149"/>
              <a:gd name="T1" fmla="*/ 0 h 441"/>
              <a:gd name="T2" fmla="*/ 0 w 149"/>
              <a:gd name="T3" fmla="*/ 2 h 441"/>
              <a:gd name="T4" fmla="*/ 44 w 149"/>
              <a:gd name="T5" fmla="*/ 139 h 441"/>
              <a:gd name="T6" fmla="*/ 39 w 149"/>
              <a:gd name="T7" fmla="*/ 394 h 441"/>
              <a:gd name="T8" fmla="*/ 114 w 149"/>
              <a:gd name="T9" fmla="*/ 441 h 441"/>
              <a:gd name="T10" fmla="*/ 114 w 149"/>
              <a:gd name="T11" fmla="*/ 441 h 441"/>
              <a:gd name="T12" fmla="*/ 114 w 149"/>
              <a:gd name="T13" fmla="*/ 441 h 441"/>
              <a:gd name="T14" fmla="*/ 121 w 149"/>
              <a:gd name="T15" fmla="*/ 429 h 441"/>
              <a:gd name="T16" fmla="*/ 135 w 149"/>
              <a:gd name="T17" fmla="*/ 391 h 441"/>
              <a:gd name="T18" fmla="*/ 143 w 149"/>
              <a:gd name="T19" fmla="*/ 278 h 441"/>
              <a:gd name="T20" fmla="*/ 88 w 149"/>
              <a:gd name="T21" fmla="*/ 95 h 441"/>
              <a:gd name="T22" fmla="*/ 0 w 149"/>
              <a:gd name="T23" fmla="*/ 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9" h="441">
                <a:moveTo>
                  <a:pt x="0" y="0"/>
                </a:moveTo>
                <a:cubicBezTo>
                  <a:pt x="0" y="1"/>
                  <a:pt x="0" y="1"/>
                  <a:pt x="0" y="2"/>
                </a:cubicBezTo>
                <a:cubicBezTo>
                  <a:pt x="18" y="47"/>
                  <a:pt x="33" y="91"/>
                  <a:pt x="44" y="139"/>
                </a:cubicBezTo>
                <a:cubicBezTo>
                  <a:pt x="61" y="221"/>
                  <a:pt x="56" y="312"/>
                  <a:pt x="39" y="394"/>
                </a:cubicBezTo>
                <a:cubicBezTo>
                  <a:pt x="114" y="441"/>
                  <a:pt x="114" y="441"/>
                  <a:pt x="114" y="441"/>
                </a:cubicBezTo>
                <a:cubicBezTo>
                  <a:pt x="114" y="441"/>
                  <a:pt x="114" y="441"/>
                  <a:pt x="114" y="441"/>
                </a:cubicBezTo>
                <a:cubicBezTo>
                  <a:pt x="114" y="441"/>
                  <a:pt x="114" y="441"/>
                  <a:pt x="114" y="441"/>
                </a:cubicBezTo>
                <a:cubicBezTo>
                  <a:pt x="116" y="437"/>
                  <a:pt x="119" y="433"/>
                  <a:pt x="121" y="429"/>
                </a:cubicBezTo>
                <a:cubicBezTo>
                  <a:pt x="128" y="418"/>
                  <a:pt x="133" y="406"/>
                  <a:pt x="135" y="391"/>
                </a:cubicBezTo>
                <a:cubicBezTo>
                  <a:pt x="141" y="359"/>
                  <a:pt x="149" y="327"/>
                  <a:pt x="143" y="278"/>
                </a:cubicBezTo>
                <a:cubicBezTo>
                  <a:pt x="137" y="214"/>
                  <a:pt x="118" y="152"/>
                  <a:pt x="88" y="95"/>
                </a:cubicBezTo>
                <a:cubicBezTo>
                  <a:pt x="68" y="57"/>
                  <a:pt x="32" y="27"/>
                  <a:pt x="0" y="0"/>
                </a:cubicBezTo>
              </a:path>
            </a:pathLst>
          </a:custGeom>
          <a:solidFill>
            <a:srgbClr val="F391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74F6A646-405A-4FBC-B998-53AD39A1FEC2}"/>
              </a:ext>
            </a:extLst>
          </p:cNvPr>
          <p:cNvSpPr txBox="1"/>
          <p:nvPr/>
        </p:nvSpPr>
        <p:spPr>
          <a:xfrm>
            <a:off x="7803438" y="313492"/>
            <a:ext cx="208582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时间限制： </a:t>
            </a:r>
          </a:p>
          <a:p>
            <a:pPr algn="ctr" rtl="0"/>
            <a:r>
              <a:rPr lang="zh-cn" sz="4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30 秒</a:t>
            </a:r>
          </a:p>
        </p:txBody>
      </p:sp>
    </p:spTree>
    <p:extLst>
      <p:ext uri="{BB962C8B-B14F-4D97-AF65-F5344CB8AC3E}">
        <p14:creationId xmlns:p14="http://schemas.microsoft.com/office/powerpoint/2010/main" val="277534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启动计时器">
            <a:extLst>
              <a:ext uri="{FF2B5EF4-FFF2-40B4-BE49-F238E27FC236}">
                <a16:creationId xmlns:a16="http://schemas.microsoft.com/office/drawing/2014/main" id="{FB60E134-98F4-467B-A6BB-85B11B8696BB}"/>
              </a:ext>
            </a:extLst>
          </p:cNvPr>
          <p:cNvGrpSpPr/>
          <p:nvPr/>
        </p:nvGrpSpPr>
        <p:grpSpPr>
          <a:xfrm>
            <a:off x="4507127" y="345820"/>
            <a:ext cx="2636838" cy="799962"/>
            <a:chOff x="1332706" y="185859"/>
            <a:chExt cx="2636838" cy="799962"/>
          </a:xfrm>
        </p:grpSpPr>
        <p:sp>
          <p:nvSpPr>
            <p:cNvPr id="5" name="圆角矩形 120">
              <a:extLst>
                <a:ext uri="{FF2B5EF4-FFF2-40B4-BE49-F238E27FC236}">
                  <a16:creationId xmlns:a16="http://schemas.microsoft.com/office/drawing/2014/main" id="{82180776-69F8-473E-943C-BA1650BE936F}"/>
                </a:ext>
              </a:extLst>
            </p:cNvPr>
            <p:cNvSpPr/>
            <p:nvPr/>
          </p:nvSpPr>
          <p:spPr>
            <a:xfrm>
              <a:off x="1332706" y="288262"/>
              <a:ext cx="2636838" cy="697559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sz="2800" dirty="0"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圆角矩形 121">
              <a:extLst>
                <a:ext uri="{FF2B5EF4-FFF2-40B4-BE49-F238E27FC236}">
                  <a16:creationId xmlns:a16="http://schemas.microsoft.com/office/drawing/2014/main" id="{842BD13F-031B-4F0A-9169-828981AC5581}"/>
                </a:ext>
              </a:extLst>
            </p:cNvPr>
            <p:cNvSpPr/>
            <p:nvPr/>
          </p:nvSpPr>
          <p:spPr>
            <a:xfrm>
              <a:off x="1332706" y="185859"/>
              <a:ext cx="2636838" cy="69755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启动计时器</a:t>
              </a:r>
            </a:p>
          </p:txBody>
        </p:sp>
      </p:grpSp>
      <p:grpSp>
        <p:nvGrpSpPr>
          <p:cNvPr id="7" name="时间到">
            <a:extLst>
              <a:ext uri="{FF2B5EF4-FFF2-40B4-BE49-F238E27FC236}">
                <a16:creationId xmlns:a16="http://schemas.microsoft.com/office/drawing/2014/main" id="{A8ACB364-0113-45BB-AC38-EB90804002A6}"/>
              </a:ext>
            </a:extLst>
          </p:cNvPr>
          <p:cNvGrpSpPr/>
          <p:nvPr/>
        </p:nvGrpSpPr>
        <p:grpSpPr>
          <a:xfrm>
            <a:off x="4507127" y="344479"/>
            <a:ext cx="2636838" cy="799962"/>
            <a:chOff x="4321176" y="185859"/>
            <a:chExt cx="2636838" cy="799962"/>
          </a:xfrm>
        </p:grpSpPr>
        <p:sp>
          <p:nvSpPr>
            <p:cNvPr id="8" name="圆角矩形 123">
              <a:extLst>
                <a:ext uri="{FF2B5EF4-FFF2-40B4-BE49-F238E27FC236}">
                  <a16:creationId xmlns:a16="http://schemas.microsoft.com/office/drawing/2014/main" id="{A3D21230-7D75-4CBD-AA77-FBFD6E6AF506}"/>
                </a:ext>
              </a:extLst>
            </p:cNvPr>
            <p:cNvSpPr/>
            <p:nvPr/>
          </p:nvSpPr>
          <p:spPr>
            <a:xfrm>
              <a:off x="4321176" y="288262"/>
              <a:ext cx="2636838" cy="697559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sz="2800" dirty="0"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" name="圆角矩形 124">
              <a:extLst>
                <a:ext uri="{FF2B5EF4-FFF2-40B4-BE49-F238E27FC236}">
                  <a16:creationId xmlns:a16="http://schemas.microsoft.com/office/drawing/2014/main" id="{A7E9DD6F-DF69-46B6-A949-AB3080532120}"/>
                </a:ext>
              </a:extLst>
            </p:cNvPr>
            <p:cNvSpPr/>
            <p:nvPr/>
          </p:nvSpPr>
          <p:spPr>
            <a:xfrm>
              <a:off x="4321176" y="185859"/>
              <a:ext cx="2636838" cy="69755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时间到！</a:t>
              </a:r>
            </a:p>
          </p:txBody>
        </p:sp>
      </p:grpSp>
      <p:sp>
        <p:nvSpPr>
          <p:cNvPr id="10" name="自选图形 3">
            <a:extLst>
              <a:ext uri="{FF2B5EF4-FFF2-40B4-BE49-F238E27FC236}">
                <a16:creationId xmlns:a16="http://schemas.microsoft.com/office/drawing/2014/main" id="{2055D4B7-99BA-49C6-8D40-7BD93F6AE84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995127" y="1335348"/>
            <a:ext cx="4922838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GB" dirty="0">
              <a:latin typeface="微软雅黑" panose="020B0503020204020204" pitchFamily="34" charset="-122"/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9B62E6A0-AFB4-4647-9E13-C00B63F43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015" y="1900498"/>
            <a:ext cx="136525" cy="371475"/>
          </a:xfrm>
          <a:prstGeom prst="rect">
            <a:avLst/>
          </a:prstGeom>
          <a:solidFill>
            <a:srgbClr val="9E9D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12" name="长方形 6">
            <a:extLst>
              <a:ext uri="{FF2B5EF4-FFF2-40B4-BE49-F238E27FC236}">
                <a16:creationId xmlns:a16="http://schemas.microsoft.com/office/drawing/2014/main" id="{6B3A2926-8789-42D9-A013-824E3DCF2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015" y="1900498"/>
            <a:ext cx="1365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13" name="矩形 7">
            <a:extLst>
              <a:ext uri="{FF2B5EF4-FFF2-40B4-BE49-F238E27FC236}">
                <a16:creationId xmlns:a16="http://schemas.microsoft.com/office/drawing/2014/main" id="{3A9809AC-39F8-410A-8F6F-6B163687A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015" y="1900498"/>
            <a:ext cx="136525" cy="146050"/>
          </a:xfrm>
          <a:prstGeom prst="rect">
            <a:avLst/>
          </a:prstGeom>
          <a:solidFill>
            <a:srgbClr val="8685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14" name="长方形 8">
            <a:extLst>
              <a:ext uri="{FF2B5EF4-FFF2-40B4-BE49-F238E27FC236}">
                <a16:creationId xmlns:a16="http://schemas.microsoft.com/office/drawing/2014/main" id="{60450125-9C78-457C-93C8-2BF262116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015" y="1900498"/>
            <a:ext cx="1365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15" name="任意多边形 9">
            <a:extLst>
              <a:ext uri="{FF2B5EF4-FFF2-40B4-BE49-F238E27FC236}">
                <a16:creationId xmlns:a16="http://schemas.microsoft.com/office/drawing/2014/main" id="{73846194-3B56-4A26-8C6B-6D18FCC3811C}"/>
              </a:ext>
            </a:extLst>
          </p:cNvPr>
          <p:cNvSpPr>
            <a:spLocks/>
          </p:cNvSpPr>
          <p:nvPr/>
        </p:nvSpPr>
        <p:spPr bwMode="auto">
          <a:xfrm>
            <a:off x="5493852" y="1792548"/>
            <a:ext cx="460375" cy="195263"/>
          </a:xfrm>
          <a:custGeom>
            <a:avLst/>
            <a:gdLst>
              <a:gd name="T0" fmla="*/ 188 w 188"/>
              <a:gd name="T1" fmla="*/ 64 h 80"/>
              <a:gd name="T2" fmla="*/ 172 w 188"/>
              <a:gd name="T3" fmla="*/ 80 h 80"/>
              <a:gd name="T4" fmla="*/ 16 w 188"/>
              <a:gd name="T5" fmla="*/ 80 h 80"/>
              <a:gd name="T6" fmla="*/ 0 w 188"/>
              <a:gd name="T7" fmla="*/ 64 h 80"/>
              <a:gd name="T8" fmla="*/ 0 w 188"/>
              <a:gd name="T9" fmla="*/ 16 h 80"/>
              <a:gd name="T10" fmla="*/ 16 w 188"/>
              <a:gd name="T11" fmla="*/ 0 h 80"/>
              <a:gd name="T12" fmla="*/ 172 w 188"/>
              <a:gd name="T13" fmla="*/ 0 h 80"/>
              <a:gd name="T14" fmla="*/ 188 w 188"/>
              <a:gd name="T15" fmla="*/ 16 h 80"/>
              <a:gd name="T16" fmla="*/ 188 w 188"/>
              <a:gd name="T17" fmla="*/ 64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" h="80">
                <a:moveTo>
                  <a:pt x="188" y="64"/>
                </a:moveTo>
                <a:cubicBezTo>
                  <a:pt x="188" y="73"/>
                  <a:pt x="181" y="80"/>
                  <a:pt x="172" y="80"/>
                </a:cubicBezTo>
                <a:cubicBezTo>
                  <a:pt x="16" y="80"/>
                  <a:pt x="16" y="80"/>
                  <a:pt x="16" y="80"/>
                </a:cubicBezTo>
                <a:cubicBezTo>
                  <a:pt x="7" y="80"/>
                  <a:pt x="0" y="73"/>
                  <a:pt x="0" y="64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1" y="0"/>
                  <a:pt x="188" y="7"/>
                  <a:pt x="188" y="16"/>
                </a:cubicBezTo>
                <a:lnTo>
                  <a:pt x="188" y="64"/>
                </a:lnTo>
                <a:close/>
              </a:path>
            </a:pathLst>
          </a:custGeom>
          <a:solidFill>
            <a:srgbClr val="5D5C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16" name="任意多边形 10">
            <a:extLst>
              <a:ext uri="{FF2B5EF4-FFF2-40B4-BE49-F238E27FC236}">
                <a16:creationId xmlns:a16="http://schemas.microsoft.com/office/drawing/2014/main" id="{2ACE810F-05CB-4344-BF26-DC8C2EA1447D}"/>
              </a:ext>
            </a:extLst>
          </p:cNvPr>
          <p:cNvSpPr>
            <a:spLocks/>
          </p:cNvSpPr>
          <p:nvPr/>
        </p:nvSpPr>
        <p:spPr bwMode="auto">
          <a:xfrm>
            <a:off x="6520965" y="2040198"/>
            <a:ext cx="911225" cy="1109663"/>
          </a:xfrm>
          <a:custGeom>
            <a:avLst/>
            <a:gdLst>
              <a:gd name="T0" fmla="*/ 5 w 372"/>
              <a:gd name="T1" fmla="*/ 378 h 454"/>
              <a:gd name="T2" fmla="*/ 8 w 372"/>
              <a:gd name="T3" fmla="*/ 397 h 454"/>
              <a:gd name="T4" fmla="*/ 80 w 372"/>
              <a:gd name="T5" fmla="*/ 450 h 454"/>
              <a:gd name="T6" fmla="*/ 99 w 372"/>
              <a:gd name="T7" fmla="*/ 447 h 454"/>
              <a:gd name="T8" fmla="*/ 368 w 372"/>
              <a:gd name="T9" fmla="*/ 76 h 454"/>
              <a:gd name="T10" fmla="*/ 364 w 372"/>
              <a:gd name="T11" fmla="*/ 57 h 454"/>
              <a:gd name="T12" fmla="*/ 292 w 372"/>
              <a:gd name="T13" fmla="*/ 5 h 454"/>
              <a:gd name="T14" fmla="*/ 273 w 372"/>
              <a:gd name="T15" fmla="*/ 8 h 454"/>
              <a:gd name="T16" fmla="*/ 5 w 372"/>
              <a:gd name="T17" fmla="*/ 378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454">
                <a:moveTo>
                  <a:pt x="5" y="378"/>
                </a:moveTo>
                <a:cubicBezTo>
                  <a:pt x="0" y="384"/>
                  <a:pt x="2" y="393"/>
                  <a:pt x="8" y="397"/>
                </a:cubicBezTo>
                <a:cubicBezTo>
                  <a:pt x="80" y="450"/>
                  <a:pt x="80" y="450"/>
                  <a:pt x="80" y="450"/>
                </a:cubicBezTo>
                <a:cubicBezTo>
                  <a:pt x="86" y="454"/>
                  <a:pt x="95" y="453"/>
                  <a:pt x="99" y="447"/>
                </a:cubicBezTo>
                <a:cubicBezTo>
                  <a:pt x="368" y="76"/>
                  <a:pt x="368" y="76"/>
                  <a:pt x="368" y="76"/>
                </a:cubicBezTo>
                <a:cubicBezTo>
                  <a:pt x="372" y="70"/>
                  <a:pt x="371" y="62"/>
                  <a:pt x="364" y="57"/>
                </a:cubicBezTo>
                <a:cubicBezTo>
                  <a:pt x="292" y="5"/>
                  <a:pt x="292" y="5"/>
                  <a:pt x="292" y="5"/>
                </a:cubicBezTo>
                <a:cubicBezTo>
                  <a:pt x="286" y="0"/>
                  <a:pt x="277" y="2"/>
                  <a:pt x="273" y="8"/>
                </a:cubicBezTo>
                <a:cubicBezTo>
                  <a:pt x="5" y="378"/>
                  <a:pt x="5" y="378"/>
                  <a:pt x="5" y="378"/>
                </a:cubicBezTo>
              </a:path>
            </a:pathLst>
          </a:custGeom>
          <a:solidFill>
            <a:srgbClr val="5D5C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17" name="任意多边形 11">
            <a:extLst>
              <a:ext uri="{FF2B5EF4-FFF2-40B4-BE49-F238E27FC236}">
                <a16:creationId xmlns:a16="http://schemas.microsoft.com/office/drawing/2014/main" id="{8E74150D-092F-44D7-A7E4-F7E6DC6E556E}"/>
              </a:ext>
            </a:extLst>
          </p:cNvPr>
          <p:cNvSpPr>
            <a:spLocks/>
          </p:cNvSpPr>
          <p:nvPr/>
        </p:nvSpPr>
        <p:spPr bwMode="auto">
          <a:xfrm>
            <a:off x="4022240" y="2019561"/>
            <a:ext cx="909638" cy="1111250"/>
          </a:xfrm>
          <a:custGeom>
            <a:avLst/>
            <a:gdLst>
              <a:gd name="T0" fmla="*/ 368 w 372"/>
              <a:gd name="T1" fmla="*/ 378 h 454"/>
              <a:gd name="T2" fmla="*/ 365 w 372"/>
              <a:gd name="T3" fmla="*/ 397 h 454"/>
              <a:gd name="T4" fmla="*/ 292 w 372"/>
              <a:gd name="T5" fmla="*/ 449 h 454"/>
              <a:gd name="T6" fmla="*/ 273 w 372"/>
              <a:gd name="T7" fmla="*/ 446 h 454"/>
              <a:gd name="T8" fmla="*/ 5 w 372"/>
              <a:gd name="T9" fmla="*/ 76 h 454"/>
              <a:gd name="T10" fmla="*/ 8 w 372"/>
              <a:gd name="T11" fmla="*/ 57 h 454"/>
              <a:gd name="T12" fmla="*/ 80 w 372"/>
              <a:gd name="T13" fmla="*/ 4 h 454"/>
              <a:gd name="T14" fmla="*/ 100 w 372"/>
              <a:gd name="T15" fmla="*/ 7 h 454"/>
              <a:gd name="T16" fmla="*/ 368 w 372"/>
              <a:gd name="T17" fmla="*/ 378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454">
                <a:moveTo>
                  <a:pt x="368" y="378"/>
                </a:moveTo>
                <a:cubicBezTo>
                  <a:pt x="372" y="384"/>
                  <a:pt x="371" y="392"/>
                  <a:pt x="365" y="397"/>
                </a:cubicBezTo>
                <a:cubicBezTo>
                  <a:pt x="292" y="449"/>
                  <a:pt x="292" y="449"/>
                  <a:pt x="292" y="449"/>
                </a:cubicBezTo>
                <a:cubicBezTo>
                  <a:pt x="286" y="454"/>
                  <a:pt x="277" y="452"/>
                  <a:pt x="273" y="446"/>
                </a:cubicBezTo>
                <a:cubicBezTo>
                  <a:pt x="5" y="76"/>
                  <a:pt x="5" y="76"/>
                  <a:pt x="5" y="76"/>
                </a:cubicBezTo>
                <a:cubicBezTo>
                  <a:pt x="0" y="70"/>
                  <a:pt x="2" y="61"/>
                  <a:pt x="8" y="57"/>
                </a:cubicBezTo>
                <a:cubicBezTo>
                  <a:pt x="80" y="4"/>
                  <a:pt x="80" y="4"/>
                  <a:pt x="80" y="4"/>
                </a:cubicBezTo>
                <a:cubicBezTo>
                  <a:pt x="86" y="0"/>
                  <a:pt x="95" y="1"/>
                  <a:pt x="100" y="7"/>
                </a:cubicBezTo>
                <a:cubicBezTo>
                  <a:pt x="368" y="378"/>
                  <a:pt x="368" y="378"/>
                  <a:pt x="368" y="378"/>
                </a:cubicBezTo>
              </a:path>
            </a:pathLst>
          </a:custGeom>
          <a:solidFill>
            <a:srgbClr val="5D5C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18" name="任意多边形 12">
            <a:extLst>
              <a:ext uri="{FF2B5EF4-FFF2-40B4-BE49-F238E27FC236}">
                <a16:creationId xmlns:a16="http://schemas.microsoft.com/office/drawing/2014/main" id="{13EB0FCE-CE27-4E55-9E81-54A954BB7EB8}"/>
              </a:ext>
            </a:extLst>
          </p:cNvPr>
          <p:cNvSpPr>
            <a:spLocks noEditPoints="1"/>
          </p:cNvSpPr>
          <p:nvPr/>
        </p:nvSpPr>
        <p:spPr bwMode="auto">
          <a:xfrm>
            <a:off x="4233377" y="2325948"/>
            <a:ext cx="271463" cy="195263"/>
          </a:xfrm>
          <a:custGeom>
            <a:avLst/>
            <a:gdLst>
              <a:gd name="T0" fmla="*/ 0 w 171"/>
              <a:gd name="T1" fmla="*/ 97 h 123"/>
              <a:gd name="T2" fmla="*/ 0 w 171"/>
              <a:gd name="T3" fmla="*/ 97 h 123"/>
              <a:gd name="T4" fmla="*/ 18 w 171"/>
              <a:gd name="T5" fmla="*/ 123 h 123"/>
              <a:gd name="T6" fmla="*/ 18 w 171"/>
              <a:gd name="T7" fmla="*/ 123 h 123"/>
              <a:gd name="T8" fmla="*/ 0 w 171"/>
              <a:gd name="T9" fmla="*/ 97 h 123"/>
              <a:gd name="T10" fmla="*/ 152 w 171"/>
              <a:gd name="T11" fmla="*/ 0 h 123"/>
              <a:gd name="T12" fmla="*/ 152 w 171"/>
              <a:gd name="T13" fmla="*/ 0 h 123"/>
              <a:gd name="T14" fmla="*/ 171 w 171"/>
              <a:gd name="T15" fmla="*/ 26 h 123"/>
              <a:gd name="T16" fmla="*/ 171 w 171"/>
              <a:gd name="T17" fmla="*/ 26 h 123"/>
              <a:gd name="T18" fmla="*/ 152 w 171"/>
              <a:gd name="T1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1" h="123">
                <a:moveTo>
                  <a:pt x="0" y="97"/>
                </a:moveTo>
                <a:lnTo>
                  <a:pt x="0" y="97"/>
                </a:lnTo>
                <a:lnTo>
                  <a:pt x="18" y="123"/>
                </a:lnTo>
                <a:lnTo>
                  <a:pt x="18" y="123"/>
                </a:lnTo>
                <a:lnTo>
                  <a:pt x="0" y="97"/>
                </a:lnTo>
                <a:close/>
                <a:moveTo>
                  <a:pt x="152" y="0"/>
                </a:moveTo>
                <a:lnTo>
                  <a:pt x="152" y="0"/>
                </a:lnTo>
                <a:lnTo>
                  <a:pt x="171" y="26"/>
                </a:lnTo>
                <a:lnTo>
                  <a:pt x="171" y="26"/>
                </a:lnTo>
                <a:lnTo>
                  <a:pt x="152" y="0"/>
                </a:lnTo>
                <a:close/>
              </a:path>
            </a:pathLst>
          </a:custGeom>
          <a:solidFill>
            <a:srgbClr val="CECE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19" name="任意多边形 13">
            <a:extLst>
              <a:ext uri="{FF2B5EF4-FFF2-40B4-BE49-F238E27FC236}">
                <a16:creationId xmlns:a16="http://schemas.microsoft.com/office/drawing/2014/main" id="{54970341-AD30-4395-9CA7-EED654BD899A}"/>
              </a:ext>
            </a:extLst>
          </p:cNvPr>
          <p:cNvSpPr>
            <a:spLocks noEditPoints="1"/>
          </p:cNvSpPr>
          <p:nvPr/>
        </p:nvSpPr>
        <p:spPr bwMode="auto">
          <a:xfrm>
            <a:off x="4233377" y="2325948"/>
            <a:ext cx="271463" cy="195263"/>
          </a:xfrm>
          <a:custGeom>
            <a:avLst/>
            <a:gdLst>
              <a:gd name="T0" fmla="*/ 0 w 171"/>
              <a:gd name="T1" fmla="*/ 97 h 123"/>
              <a:gd name="T2" fmla="*/ 0 w 171"/>
              <a:gd name="T3" fmla="*/ 97 h 123"/>
              <a:gd name="T4" fmla="*/ 18 w 171"/>
              <a:gd name="T5" fmla="*/ 123 h 123"/>
              <a:gd name="T6" fmla="*/ 18 w 171"/>
              <a:gd name="T7" fmla="*/ 123 h 123"/>
              <a:gd name="T8" fmla="*/ 0 w 171"/>
              <a:gd name="T9" fmla="*/ 97 h 123"/>
              <a:gd name="T10" fmla="*/ 152 w 171"/>
              <a:gd name="T11" fmla="*/ 0 h 123"/>
              <a:gd name="T12" fmla="*/ 152 w 171"/>
              <a:gd name="T13" fmla="*/ 0 h 123"/>
              <a:gd name="T14" fmla="*/ 171 w 171"/>
              <a:gd name="T15" fmla="*/ 26 h 123"/>
              <a:gd name="T16" fmla="*/ 171 w 171"/>
              <a:gd name="T17" fmla="*/ 26 h 123"/>
              <a:gd name="T18" fmla="*/ 152 w 171"/>
              <a:gd name="T1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1" h="123">
                <a:moveTo>
                  <a:pt x="0" y="97"/>
                </a:moveTo>
                <a:lnTo>
                  <a:pt x="0" y="97"/>
                </a:lnTo>
                <a:lnTo>
                  <a:pt x="18" y="123"/>
                </a:lnTo>
                <a:lnTo>
                  <a:pt x="18" y="123"/>
                </a:lnTo>
                <a:lnTo>
                  <a:pt x="0" y="97"/>
                </a:lnTo>
                <a:moveTo>
                  <a:pt x="152" y="0"/>
                </a:moveTo>
                <a:lnTo>
                  <a:pt x="152" y="0"/>
                </a:lnTo>
                <a:lnTo>
                  <a:pt x="171" y="26"/>
                </a:lnTo>
                <a:lnTo>
                  <a:pt x="171" y="26"/>
                </a:lnTo>
                <a:lnTo>
                  <a:pt x="15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20" name="任意多边形 14">
            <a:extLst>
              <a:ext uri="{FF2B5EF4-FFF2-40B4-BE49-F238E27FC236}">
                <a16:creationId xmlns:a16="http://schemas.microsoft.com/office/drawing/2014/main" id="{C1237181-897C-47CB-A1B6-B4D580898880}"/>
              </a:ext>
            </a:extLst>
          </p:cNvPr>
          <p:cNvSpPr>
            <a:spLocks/>
          </p:cNvSpPr>
          <p:nvPr/>
        </p:nvSpPr>
        <p:spPr bwMode="auto">
          <a:xfrm>
            <a:off x="4233377" y="2325948"/>
            <a:ext cx="271463" cy="195263"/>
          </a:xfrm>
          <a:custGeom>
            <a:avLst/>
            <a:gdLst>
              <a:gd name="T0" fmla="*/ 99 w 111"/>
              <a:gd name="T1" fmla="*/ 0 h 80"/>
              <a:gd name="T2" fmla="*/ 0 w 111"/>
              <a:gd name="T3" fmla="*/ 63 h 80"/>
              <a:gd name="T4" fmla="*/ 12 w 111"/>
              <a:gd name="T5" fmla="*/ 80 h 80"/>
              <a:gd name="T6" fmla="*/ 33 w 111"/>
              <a:gd name="T7" fmla="*/ 66 h 80"/>
              <a:gd name="T8" fmla="*/ 47 w 111"/>
              <a:gd name="T9" fmla="*/ 59 h 80"/>
              <a:gd name="T10" fmla="*/ 85 w 111"/>
              <a:gd name="T11" fmla="*/ 36 h 80"/>
              <a:gd name="T12" fmla="*/ 107 w 111"/>
              <a:gd name="T13" fmla="*/ 19 h 80"/>
              <a:gd name="T14" fmla="*/ 111 w 111"/>
              <a:gd name="T15" fmla="*/ 17 h 80"/>
              <a:gd name="T16" fmla="*/ 99 w 111"/>
              <a:gd name="T17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" h="80">
                <a:moveTo>
                  <a:pt x="99" y="0"/>
                </a:moveTo>
                <a:cubicBezTo>
                  <a:pt x="0" y="63"/>
                  <a:pt x="0" y="63"/>
                  <a:pt x="0" y="63"/>
                </a:cubicBezTo>
                <a:cubicBezTo>
                  <a:pt x="12" y="80"/>
                  <a:pt x="12" y="80"/>
                  <a:pt x="12" y="80"/>
                </a:cubicBezTo>
                <a:cubicBezTo>
                  <a:pt x="19" y="75"/>
                  <a:pt x="26" y="70"/>
                  <a:pt x="33" y="66"/>
                </a:cubicBezTo>
                <a:cubicBezTo>
                  <a:pt x="38" y="64"/>
                  <a:pt x="42" y="61"/>
                  <a:pt x="47" y="59"/>
                </a:cubicBezTo>
                <a:cubicBezTo>
                  <a:pt x="58" y="50"/>
                  <a:pt x="71" y="42"/>
                  <a:pt x="85" y="36"/>
                </a:cubicBezTo>
                <a:cubicBezTo>
                  <a:pt x="92" y="30"/>
                  <a:pt x="99" y="25"/>
                  <a:pt x="107" y="19"/>
                </a:cubicBezTo>
                <a:cubicBezTo>
                  <a:pt x="108" y="19"/>
                  <a:pt x="110" y="18"/>
                  <a:pt x="111" y="17"/>
                </a:cubicBezTo>
                <a:cubicBezTo>
                  <a:pt x="99" y="0"/>
                  <a:pt x="99" y="0"/>
                  <a:pt x="99" y="0"/>
                </a:cubicBezTo>
              </a:path>
            </a:pathLst>
          </a:custGeom>
          <a:solidFill>
            <a:srgbClr val="4B4A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21" name="任意多边形 15">
            <a:extLst>
              <a:ext uri="{FF2B5EF4-FFF2-40B4-BE49-F238E27FC236}">
                <a16:creationId xmlns:a16="http://schemas.microsoft.com/office/drawing/2014/main" id="{D5C2D499-B1C8-4A25-AE52-CC23F6CDF647}"/>
              </a:ext>
            </a:extLst>
          </p:cNvPr>
          <p:cNvSpPr>
            <a:spLocks/>
          </p:cNvSpPr>
          <p:nvPr/>
        </p:nvSpPr>
        <p:spPr bwMode="auto">
          <a:xfrm>
            <a:off x="7194065" y="2502161"/>
            <a:ext cx="30163" cy="38100"/>
          </a:xfrm>
          <a:custGeom>
            <a:avLst/>
            <a:gdLst>
              <a:gd name="T0" fmla="*/ 11 w 12"/>
              <a:gd name="T1" fmla="*/ 0 h 16"/>
              <a:gd name="T2" fmla="*/ 0 w 12"/>
              <a:gd name="T3" fmla="*/ 15 h 16"/>
              <a:gd name="T4" fmla="*/ 1 w 12"/>
              <a:gd name="T5" fmla="*/ 16 h 16"/>
              <a:gd name="T6" fmla="*/ 12 w 12"/>
              <a:gd name="T7" fmla="*/ 0 h 16"/>
              <a:gd name="T8" fmla="*/ 11 w 12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6">
                <a:moveTo>
                  <a:pt x="11" y="0"/>
                </a:move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1" y="15"/>
                  <a:pt x="1" y="16"/>
                </a:cubicBezTo>
                <a:cubicBezTo>
                  <a:pt x="12" y="0"/>
                  <a:pt x="12" y="0"/>
                  <a:pt x="12" y="0"/>
                </a:cubicBezTo>
                <a:cubicBezTo>
                  <a:pt x="11" y="0"/>
                  <a:pt x="11" y="0"/>
                  <a:pt x="11" y="0"/>
                </a:cubicBezTo>
              </a:path>
            </a:pathLst>
          </a:custGeom>
          <a:solidFill>
            <a:srgbClr val="CECE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22" name="任意多边形(F) 16">
            <a:extLst>
              <a:ext uri="{FF2B5EF4-FFF2-40B4-BE49-F238E27FC236}">
                <a16:creationId xmlns:a16="http://schemas.microsoft.com/office/drawing/2014/main" id="{F889D3CF-23D3-43A7-964D-4E211B21F6F8}"/>
              </a:ext>
            </a:extLst>
          </p:cNvPr>
          <p:cNvSpPr>
            <a:spLocks/>
          </p:cNvSpPr>
          <p:nvPr/>
        </p:nvSpPr>
        <p:spPr bwMode="auto">
          <a:xfrm>
            <a:off x="6954352" y="2348173"/>
            <a:ext cx="266700" cy="190500"/>
          </a:xfrm>
          <a:custGeom>
            <a:avLst/>
            <a:gdLst>
              <a:gd name="T0" fmla="*/ 11 w 109"/>
              <a:gd name="T1" fmla="*/ 0 h 78"/>
              <a:gd name="T2" fmla="*/ 0 w 109"/>
              <a:gd name="T3" fmla="*/ 16 h 78"/>
              <a:gd name="T4" fmla="*/ 4 w 109"/>
              <a:gd name="T5" fmla="*/ 18 h 78"/>
              <a:gd name="T6" fmla="*/ 26 w 109"/>
              <a:gd name="T7" fmla="*/ 35 h 78"/>
              <a:gd name="T8" fmla="*/ 64 w 109"/>
              <a:gd name="T9" fmla="*/ 58 h 78"/>
              <a:gd name="T10" fmla="*/ 78 w 109"/>
              <a:gd name="T11" fmla="*/ 65 h 78"/>
              <a:gd name="T12" fmla="*/ 98 w 109"/>
              <a:gd name="T13" fmla="*/ 78 h 78"/>
              <a:gd name="T14" fmla="*/ 109 w 109"/>
              <a:gd name="T15" fmla="*/ 63 h 78"/>
              <a:gd name="T16" fmla="*/ 11 w 109"/>
              <a:gd name="T17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" h="78">
                <a:moveTo>
                  <a:pt x="11" y="0"/>
                </a:moveTo>
                <a:cubicBezTo>
                  <a:pt x="0" y="16"/>
                  <a:pt x="0" y="16"/>
                  <a:pt x="0" y="16"/>
                </a:cubicBezTo>
                <a:cubicBezTo>
                  <a:pt x="1" y="17"/>
                  <a:pt x="3" y="18"/>
                  <a:pt x="4" y="18"/>
                </a:cubicBezTo>
                <a:cubicBezTo>
                  <a:pt x="11" y="24"/>
                  <a:pt x="19" y="29"/>
                  <a:pt x="26" y="35"/>
                </a:cubicBezTo>
                <a:cubicBezTo>
                  <a:pt x="40" y="41"/>
                  <a:pt x="52" y="49"/>
                  <a:pt x="64" y="58"/>
                </a:cubicBezTo>
                <a:cubicBezTo>
                  <a:pt x="68" y="61"/>
                  <a:pt x="73" y="63"/>
                  <a:pt x="78" y="65"/>
                </a:cubicBezTo>
                <a:cubicBezTo>
                  <a:pt x="85" y="69"/>
                  <a:pt x="92" y="73"/>
                  <a:pt x="98" y="78"/>
                </a:cubicBezTo>
                <a:cubicBezTo>
                  <a:pt x="109" y="63"/>
                  <a:pt x="109" y="63"/>
                  <a:pt x="109" y="63"/>
                </a:cubicBezTo>
                <a:cubicBezTo>
                  <a:pt x="11" y="0"/>
                  <a:pt x="11" y="0"/>
                  <a:pt x="11" y="0"/>
                </a:cubicBezTo>
              </a:path>
            </a:pathLst>
          </a:custGeom>
          <a:solidFill>
            <a:srgbClr val="4B4A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23" name="任意多边形 17">
            <a:extLst>
              <a:ext uri="{FF2B5EF4-FFF2-40B4-BE49-F238E27FC236}">
                <a16:creationId xmlns:a16="http://schemas.microsoft.com/office/drawing/2014/main" id="{B834CD03-629E-46F3-883D-8AD19D4CA52D}"/>
              </a:ext>
            </a:extLst>
          </p:cNvPr>
          <p:cNvSpPr>
            <a:spLocks/>
          </p:cNvSpPr>
          <p:nvPr/>
        </p:nvSpPr>
        <p:spPr bwMode="auto">
          <a:xfrm>
            <a:off x="3452327" y="1508386"/>
            <a:ext cx="1560513" cy="1320800"/>
          </a:xfrm>
          <a:custGeom>
            <a:avLst/>
            <a:gdLst>
              <a:gd name="T0" fmla="*/ 638 w 638"/>
              <a:gd name="T1" fmla="*/ 194 h 540"/>
              <a:gd name="T2" fmla="*/ 638 w 638"/>
              <a:gd name="T3" fmla="*/ 194 h 540"/>
              <a:gd name="T4" fmla="*/ 194 w 638"/>
              <a:gd name="T5" fmla="*/ 96 h 540"/>
              <a:gd name="T6" fmla="*/ 96 w 638"/>
              <a:gd name="T7" fmla="*/ 540 h 540"/>
              <a:gd name="T8" fmla="*/ 96 w 638"/>
              <a:gd name="T9" fmla="*/ 540 h 540"/>
              <a:gd name="T10" fmla="*/ 638 w 638"/>
              <a:gd name="T11" fmla="*/ 194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8" h="540">
                <a:moveTo>
                  <a:pt x="638" y="194"/>
                </a:moveTo>
                <a:cubicBezTo>
                  <a:pt x="638" y="194"/>
                  <a:pt x="638" y="194"/>
                  <a:pt x="638" y="194"/>
                </a:cubicBezTo>
                <a:cubicBezTo>
                  <a:pt x="543" y="44"/>
                  <a:pt x="344" y="0"/>
                  <a:pt x="194" y="96"/>
                </a:cubicBezTo>
                <a:cubicBezTo>
                  <a:pt x="44" y="191"/>
                  <a:pt x="0" y="390"/>
                  <a:pt x="96" y="540"/>
                </a:cubicBezTo>
                <a:cubicBezTo>
                  <a:pt x="96" y="540"/>
                  <a:pt x="96" y="540"/>
                  <a:pt x="96" y="540"/>
                </a:cubicBezTo>
                <a:cubicBezTo>
                  <a:pt x="638" y="194"/>
                  <a:pt x="638" y="194"/>
                  <a:pt x="638" y="194"/>
                </a:cubicBezTo>
              </a:path>
            </a:pathLst>
          </a:custGeom>
          <a:solidFill>
            <a:srgbClr val="EA5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24" name="任意多边形 18">
            <a:extLst>
              <a:ext uri="{FF2B5EF4-FFF2-40B4-BE49-F238E27FC236}">
                <a16:creationId xmlns:a16="http://schemas.microsoft.com/office/drawing/2014/main" id="{CAD32D25-E76D-41ED-8F81-14AF19F893F3}"/>
              </a:ext>
            </a:extLst>
          </p:cNvPr>
          <p:cNvSpPr>
            <a:spLocks noEditPoints="1"/>
          </p:cNvSpPr>
          <p:nvPr/>
        </p:nvSpPr>
        <p:spPr bwMode="auto">
          <a:xfrm>
            <a:off x="3668227" y="2711711"/>
            <a:ext cx="203200" cy="117475"/>
          </a:xfrm>
          <a:custGeom>
            <a:avLst/>
            <a:gdLst>
              <a:gd name="T0" fmla="*/ 0 w 83"/>
              <a:gd name="T1" fmla="*/ 36 h 48"/>
              <a:gd name="T2" fmla="*/ 8 w 83"/>
              <a:gd name="T3" fmla="*/ 48 h 48"/>
              <a:gd name="T4" fmla="*/ 0 w 83"/>
              <a:gd name="T5" fmla="*/ 36 h 48"/>
              <a:gd name="T6" fmla="*/ 83 w 83"/>
              <a:gd name="T7" fmla="*/ 0 h 48"/>
              <a:gd name="T8" fmla="*/ 8 w 83"/>
              <a:gd name="T9" fmla="*/ 48 h 48"/>
              <a:gd name="T10" fmla="*/ 83 w 83"/>
              <a:gd name="T11" fmla="*/ 0 h 48"/>
              <a:gd name="T12" fmla="*/ 83 w 83"/>
              <a:gd name="T13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" h="48">
                <a:moveTo>
                  <a:pt x="0" y="36"/>
                </a:moveTo>
                <a:cubicBezTo>
                  <a:pt x="3" y="40"/>
                  <a:pt x="5" y="44"/>
                  <a:pt x="8" y="48"/>
                </a:cubicBezTo>
                <a:cubicBezTo>
                  <a:pt x="5" y="44"/>
                  <a:pt x="3" y="40"/>
                  <a:pt x="0" y="36"/>
                </a:cubicBezTo>
                <a:moveTo>
                  <a:pt x="83" y="0"/>
                </a:moveTo>
                <a:cubicBezTo>
                  <a:pt x="8" y="48"/>
                  <a:pt x="8" y="48"/>
                  <a:pt x="8" y="48"/>
                </a:cubicBezTo>
                <a:cubicBezTo>
                  <a:pt x="83" y="0"/>
                  <a:pt x="83" y="0"/>
                  <a:pt x="83" y="0"/>
                </a:cubicBezTo>
                <a:cubicBezTo>
                  <a:pt x="83" y="0"/>
                  <a:pt x="83" y="0"/>
                  <a:pt x="83" y="0"/>
                </a:cubicBezTo>
              </a:path>
            </a:pathLst>
          </a:custGeom>
          <a:solidFill>
            <a:srgbClr val="FAFC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25" name="任意多边形 19">
            <a:extLst>
              <a:ext uri="{FF2B5EF4-FFF2-40B4-BE49-F238E27FC236}">
                <a16:creationId xmlns:a16="http://schemas.microsoft.com/office/drawing/2014/main" id="{1D6600DF-CC74-47A1-AE65-56D8AC105357}"/>
              </a:ext>
            </a:extLst>
          </p:cNvPr>
          <p:cNvSpPr>
            <a:spLocks/>
          </p:cNvSpPr>
          <p:nvPr/>
        </p:nvSpPr>
        <p:spPr bwMode="auto">
          <a:xfrm>
            <a:off x="3601552" y="1748098"/>
            <a:ext cx="365125" cy="1081088"/>
          </a:xfrm>
          <a:custGeom>
            <a:avLst/>
            <a:gdLst>
              <a:gd name="T0" fmla="*/ 149 w 149"/>
              <a:gd name="T1" fmla="*/ 0 h 442"/>
              <a:gd name="T2" fmla="*/ 60 w 149"/>
              <a:gd name="T3" fmla="*/ 95 h 442"/>
              <a:gd name="T4" fmla="*/ 5 w 149"/>
              <a:gd name="T5" fmla="*/ 278 h 442"/>
              <a:gd name="T6" fmla="*/ 13 w 149"/>
              <a:gd name="T7" fmla="*/ 391 h 442"/>
              <a:gd name="T8" fmla="*/ 27 w 149"/>
              <a:gd name="T9" fmla="*/ 430 h 442"/>
              <a:gd name="T10" fmla="*/ 35 w 149"/>
              <a:gd name="T11" fmla="*/ 442 h 442"/>
              <a:gd name="T12" fmla="*/ 35 w 149"/>
              <a:gd name="T13" fmla="*/ 442 h 442"/>
              <a:gd name="T14" fmla="*/ 35 w 149"/>
              <a:gd name="T15" fmla="*/ 442 h 442"/>
              <a:gd name="T16" fmla="*/ 110 w 149"/>
              <a:gd name="T17" fmla="*/ 394 h 442"/>
              <a:gd name="T18" fmla="*/ 105 w 149"/>
              <a:gd name="T19" fmla="*/ 139 h 442"/>
              <a:gd name="T20" fmla="*/ 148 w 149"/>
              <a:gd name="T21" fmla="*/ 2 h 442"/>
              <a:gd name="T22" fmla="*/ 149 w 149"/>
              <a:gd name="T23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9" h="442">
                <a:moveTo>
                  <a:pt x="149" y="0"/>
                </a:moveTo>
                <a:cubicBezTo>
                  <a:pt x="117" y="27"/>
                  <a:pt x="80" y="57"/>
                  <a:pt x="60" y="95"/>
                </a:cubicBezTo>
                <a:cubicBezTo>
                  <a:pt x="31" y="152"/>
                  <a:pt x="12" y="215"/>
                  <a:pt x="5" y="278"/>
                </a:cubicBezTo>
                <a:cubicBezTo>
                  <a:pt x="0" y="328"/>
                  <a:pt x="7" y="359"/>
                  <a:pt x="13" y="391"/>
                </a:cubicBezTo>
                <a:cubicBezTo>
                  <a:pt x="16" y="407"/>
                  <a:pt x="21" y="418"/>
                  <a:pt x="27" y="430"/>
                </a:cubicBezTo>
                <a:cubicBezTo>
                  <a:pt x="30" y="434"/>
                  <a:pt x="32" y="438"/>
                  <a:pt x="35" y="442"/>
                </a:cubicBezTo>
                <a:cubicBezTo>
                  <a:pt x="35" y="442"/>
                  <a:pt x="35" y="442"/>
                  <a:pt x="35" y="442"/>
                </a:cubicBezTo>
                <a:cubicBezTo>
                  <a:pt x="35" y="442"/>
                  <a:pt x="35" y="442"/>
                  <a:pt x="35" y="442"/>
                </a:cubicBezTo>
                <a:cubicBezTo>
                  <a:pt x="110" y="394"/>
                  <a:pt x="110" y="394"/>
                  <a:pt x="110" y="394"/>
                </a:cubicBezTo>
                <a:cubicBezTo>
                  <a:pt x="92" y="312"/>
                  <a:pt x="87" y="222"/>
                  <a:pt x="105" y="139"/>
                </a:cubicBezTo>
                <a:cubicBezTo>
                  <a:pt x="115" y="91"/>
                  <a:pt x="130" y="47"/>
                  <a:pt x="148" y="2"/>
                </a:cubicBezTo>
                <a:cubicBezTo>
                  <a:pt x="148" y="2"/>
                  <a:pt x="149" y="1"/>
                  <a:pt x="149" y="0"/>
                </a:cubicBezTo>
              </a:path>
            </a:pathLst>
          </a:custGeom>
          <a:solidFill>
            <a:srgbClr val="F391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26" name="任意多边形 20">
            <a:extLst>
              <a:ext uri="{FF2B5EF4-FFF2-40B4-BE49-F238E27FC236}">
                <a16:creationId xmlns:a16="http://schemas.microsoft.com/office/drawing/2014/main" id="{F0C8CC45-19F6-4051-81D4-E24CA7FF353F}"/>
              </a:ext>
            </a:extLst>
          </p:cNvPr>
          <p:cNvSpPr>
            <a:spLocks/>
          </p:cNvSpPr>
          <p:nvPr/>
        </p:nvSpPr>
        <p:spPr bwMode="auto">
          <a:xfrm>
            <a:off x="4063515" y="5786698"/>
            <a:ext cx="765175" cy="941388"/>
          </a:xfrm>
          <a:custGeom>
            <a:avLst/>
            <a:gdLst>
              <a:gd name="T0" fmla="*/ 140 w 313"/>
              <a:gd name="T1" fmla="*/ 366 h 385"/>
              <a:gd name="T2" fmla="*/ 112 w 313"/>
              <a:gd name="T3" fmla="*/ 381 h 385"/>
              <a:gd name="T4" fmla="*/ 13 w 313"/>
              <a:gd name="T5" fmla="*/ 378 h 385"/>
              <a:gd name="T6" fmla="*/ 6 w 313"/>
              <a:gd name="T7" fmla="*/ 350 h 385"/>
              <a:gd name="T8" fmla="*/ 174 w 313"/>
              <a:gd name="T9" fmla="*/ 13 h 385"/>
              <a:gd name="T10" fmla="*/ 201 w 313"/>
              <a:gd name="T11" fmla="*/ 6 h 385"/>
              <a:gd name="T12" fmla="*/ 301 w 313"/>
              <a:gd name="T13" fmla="*/ 66 h 385"/>
              <a:gd name="T14" fmla="*/ 308 w 313"/>
              <a:gd name="T15" fmla="*/ 93 h 385"/>
              <a:gd name="T16" fmla="*/ 140 w 313"/>
              <a:gd name="T17" fmla="*/ 366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3" h="385">
                <a:moveTo>
                  <a:pt x="140" y="366"/>
                </a:moveTo>
                <a:cubicBezTo>
                  <a:pt x="134" y="376"/>
                  <a:pt x="129" y="381"/>
                  <a:pt x="112" y="381"/>
                </a:cubicBezTo>
                <a:cubicBezTo>
                  <a:pt x="112" y="381"/>
                  <a:pt x="36" y="385"/>
                  <a:pt x="13" y="378"/>
                </a:cubicBezTo>
                <a:cubicBezTo>
                  <a:pt x="2" y="375"/>
                  <a:pt x="0" y="360"/>
                  <a:pt x="6" y="350"/>
                </a:cubicBezTo>
                <a:cubicBezTo>
                  <a:pt x="174" y="13"/>
                  <a:pt x="174" y="13"/>
                  <a:pt x="174" y="13"/>
                </a:cubicBezTo>
                <a:cubicBezTo>
                  <a:pt x="179" y="4"/>
                  <a:pt x="192" y="0"/>
                  <a:pt x="201" y="6"/>
                </a:cubicBezTo>
                <a:cubicBezTo>
                  <a:pt x="301" y="66"/>
                  <a:pt x="301" y="66"/>
                  <a:pt x="301" y="66"/>
                </a:cubicBezTo>
                <a:cubicBezTo>
                  <a:pt x="310" y="71"/>
                  <a:pt x="313" y="84"/>
                  <a:pt x="308" y="93"/>
                </a:cubicBezTo>
                <a:cubicBezTo>
                  <a:pt x="140" y="366"/>
                  <a:pt x="140" y="366"/>
                  <a:pt x="140" y="366"/>
                </a:cubicBezTo>
              </a:path>
            </a:pathLst>
          </a:custGeom>
          <a:solidFill>
            <a:srgbClr val="5D5C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27" name="任意多边形(F) 21">
            <a:extLst>
              <a:ext uri="{FF2B5EF4-FFF2-40B4-BE49-F238E27FC236}">
                <a16:creationId xmlns:a16="http://schemas.microsoft.com/office/drawing/2014/main" id="{D2719EB3-4FC5-4A1A-8104-813264BB3F54}"/>
              </a:ext>
            </a:extLst>
          </p:cNvPr>
          <p:cNvSpPr>
            <a:spLocks noEditPoints="1"/>
          </p:cNvSpPr>
          <p:nvPr/>
        </p:nvSpPr>
        <p:spPr bwMode="auto">
          <a:xfrm>
            <a:off x="4333390" y="6059748"/>
            <a:ext cx="331788" cy="238125"/>
          </a:xfrm>
          <a:custGeom>
            <a:avLst/>
            <a:gdLst>
              <a:gd name="T0" fmla="*/ 209 w 209"/>
              <a:gd name="T1" fmla="*/ 125 h 150"/>
              <a:gd name="T2" fmla="*/ 195 w 209"/>
              <a:gd name="T3" fmla="*/ 150 h 150"/>
              <a:gd name="T4" fmla="*/ 195 w 209"/>
              <a:gd name="T5" fmla="*/ 150 h 150"/>
              <a:gd name="T6" fmla="*/ 209 w 209"/>
              <a:gd name="T7" fmla="*/ 125 h 150"/>
              <a:gd name="T8" fmla="*/ 209 w 209"/>
              <a:gd name="T9" fmla="*/ 125 h 150"/>
              <a:gd name="T10" fmla="*/ 23 w 209"/>
              <a:gd name="T11" fmla="*/ 0 h 150"/>
              <a:gd name="T12" fmla="*/ 0 w 209"/>
              <a:gd name="T13" fmla="*/ 45 h 150"/>
              <a:gd name="T14" fmla="*/ 0 w 209"/>
              <a:gd name="T15" fmla="*/ 45 h 150"/>
              <a:gd name="T16" fmla="*/ 23 w 209"/>
              <a:gd name="T17" fmla="*/ 0 h 150"/>
              <a:gd name="T18" fmla="*/ 23 w 209"/>
              <a:gd name="T19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9" h="150">
                <a:moveTo>
                  <a:pt x="209" y="125"/>
                </a:moveTo>
                <a:lnTo>
                  <a:pt x="195" y="150"/>
                </a:lnTo>
                <a:lnTo>
                  <a:pt x="195" y="150"/>
                </a:lnTo>
                <a:lnTo>
                  <a:pt x="209" y="125"/>
                </a:lnTo>
                <a:lnTo>
                  <a:pt x="209" y="125"/>
                </a:lnTo>
                <a:close/>
                <a:moveTo>
                  <a:pt x="23" y="0"/>
                </a:moveTo>
                <a:lnTo>
                  <a:pt x="0" y="45"/>
                </a:lnTo>
                <a:lnTo>
                  <a:pt x="0" y="45"/>
                </a:lnTo>
                <a:lnTo>
                  <a:pt x="23" y="0"/>
                </a:lnTo>
                <a:lnTo>
                  <a:pt x="23" y="0"/>
                </a:lnTo>
                <a:close/>
              </a:path>
            </a:pathLst>
          </a:custGeom>
          <a:solidFill>
            <a:srgbClr val="AEAD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28" name="任意多边形(F) 22">
            <a:extLst>
              <a:ext uri="{FF2B5EF4-FFF2-40B4-BE49-F238E27FC236}">
                <a16:creationId xmlns:a16="http://schemas.microsoft.com/office/drawing/2014/main" id="{69B616C3-0D69-4E05-92A8-035B9F4A100E}"/>
              </a:ext>
            </a:extLst>
          </p:cNvPr>
          <p:cNvSpPr>
            <a:spLocks noEditPoints="1"/>
          </p:cNvSpPr>
          <p:nvPr/>
        </p:nvSpPr>
        <p:spPr bwMode="auto">
          <a:xfrm>
            <a:off x="4333390" y="6059748"/>
            <a:ext cx="331788" cy="238125"/>
          </a:xfrm>
          <a:custGeom>
            <a:avLst/>
            <a:gdLst>
              <a:gd name="T0" fmla="*/ 209 w 209"/>
              <a:gd name="T1" fmla="*/ 125 h 150"/>
              <a:gd name="T2" fmla="*/ 195 w 209"/>
              <a:gd name="T3" fmla="*/ 150 h 150"/>
              <a:gd name="T4" fmla="*/ 195 w 209"/>
              <a:gd name="T5" fmla="*/ 150 h 150"/>
              <a:gd name="T6" fmla="*/ 209 w 209"/>
              <a:gd name="T7" fmla="*/ 125 h 150"/>
              <a:gd name="T8" fmla="*/ 209 w 209"/>
              <a:gd name="T9" fmla="*/ 125 h 150"/>
              <a:gd name="T10" fmla="*/ 23 w 209"/>
              <a:gd name="T11" fmla="*/ 0 h 150"/>
              <a:gd name="T12" fmla="*/ 0 w 209"/>
              <a:gd name="T13" fmla="*/ 45 h 150"/>
              <a:gd name="T14" fmla="*/ 0 w 209"/>
              <a:gd name="T15" fmla="*/ 45 h 150"/>
              <a:gd name="T16" fmla="*/ 23 w 209"/>
              <a:gd name="T17" fmla="*/ 0 h 150"/>
              <a:gd name="T18" fmla="*/ 23 w 209"/>
              <a:gd name="T19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9" h="150">
                <a:moveTo>
                  <a:pt x="209" y="125"/>
                </a:moveTo>
                <a:lnTo>
                  <a:pt x="195" y="150"/>
                </a:lnTo>
                <a:lnTo>
                  <a:pt x="195" y="150"/>
                </a:lnTo>
                <a:lnTo>
                  <a:pt x="209" y="125"/>
                </a:lnTo>
                <a:lnTo>
                  <a:pt x="209" y="125"/>
                </a:lnTo>
                <a:moveTo>
                  <a:pt x="23" y="0"/>
                </a:moveTo>
                <a:lnTo>
                  <a:pt x="0" y="45"/>
                </a:lnTo>
                <a:lnTo>
                  <a:pt x="0" y="45"/>
                </a:lnTo>
                <a:lnTo>
                  <a:pt x="23" y="0"/>
                </a:lnTo>
                <a:lnTo>
                  <a:pt x="2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29" name="任意多边形 23">
            <a:extLst>
              <a:ext uri="{FF2B5EF4-FFF2-40B4-BE49-F238E27FC236}">
                <a16:creationId xmlns:a16="http://schemas.microsoft.com/office/drawing/2014/main" id="{B3D9DB93-0869-499B-8BBC-2A0AB5F676CD}"/>
              </a:ext>
            </a:extLst>
          </p:cNvPr>
          <p:cNvSpPr>
            <a:spLocks/>
          </p:cNvSpPr>
          <p:nvPr/>
        </p:nvSpPr>
        <p:spPr bwMode="auto">
          <a:xfrm>
            <a:off x="4333390" y="6059748"/>
            <a:ext cx="331788" cy="238125"/>
          </a:xfrm>
          <a:custGeom>
            <a:avLst/>
            <a:gdLst>
              <a:gd name="T0" fmla="*/ 15 w 136"/>
              <a:gd name="T1" fmla="*/ 0 h 97"/>
              <a:gd name="T2" fmla="*/ 0 w 136"/>
              <a:gd name="T3" fmla="*/ 29 h 97"/>
              <a:gd name="T4" fmla="*/ 59 w 136"/>
              <a:gd name="T5" fmla="*/ 64 h 97"/>
              <a:gd name="T6" fmla="*/ 127 w 136"/>
              <a:gd name="T7" fmla="*/ 97 h 97"/>
              <a:gd name="T8" fmla="*/ 136 w 136"/>
              <a:gd name="T9" fmla="*/ 81 h 97"/>
              <a:gd name="T10" fmla="*/ 15 w 136"/>
              <a:gd name="T11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97">
                <a:moveTo>
                  <a:pt x="15" y="0"/>
                </a:moveTo>
                <a:cubicBezTo>
                  <a:pt x="0" y="29"/>
                  <a:pt x="0" y="29"/>
                  <a:pt x="0" y="29"/>
                </a:cubicBezTo>
                <a:cubicBezTo>
                  <a:pt x="20" y="40"/>
                  <a:pt x="40" y="52"/>
                  <a:pt x="59" y="64"/>
                </a:cubicBezTo>
                <a:cubicBezTo>
                  <a:pt x="82" y="74"/>
                  <a:pt x="105" y="85"/>
                  <a:pt x="127" y="97"/>
                </a:cubicBezTo>
                <a:cubicBezTo>
                  <a:pt x="136" y="81"/>
                  <a:pt x="136" y="81"/>
                  <a:pt x="136" y="81"/>
                </a:cubicBezTo>
                <a:cubicBezTo>
                  <a:pt x="94" y="57"/>
                  <a:pt x="53" y="30"/>
                  <a:pt x="15" y="0"/>
                </a:cubicBezTo>
              </a:path>
            </a:pathLst>
          </a:custGeom>
          <a:solidFill>
            <a:srgbClr val="3F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30" name="任意多边形 24">
            <a:extLst>
              <a:ext uri="{FF2B5EF4-FFF2-40B4-BE49-F238E27FC236}">
                <a16:creationId xmlns:a16="http://schemas.microsoft.com/office/drawing/2014/main" id="{693C5016-73E5-44E0-83FF-B3308DA37B7F}"/>
              </a:ext>
            </a:extLst>
          </p:cNvPr>
          <p:cNvSpPr>
            <a:spLocks/>
          </p:cNvSpPr>
          <p:nvPr/>
        </p:nvSpPr>
        <p:spPr bwMode="auto">
          <a:xfrm>
            <a:off x="6628915" y="5786698"/>
            <a:ext cx="765175" cy="941388"/>
          </a:xfrm>
          <a:custGeom>
            <a:avLst/>
            <a:gdLst>
              <a:gd name="T0" fmla="*/ 173 w 313"/>
              <a:gd name="T1" fmla="*/ 366 h 385"/>
              <a:gd name="T2" fmla="*/ 201 w 313"/>
              <a:gd name="T3" fmla="*/ 381 h 385"/>
              <a:gd name="T4" fmla="*/ 300 w 313"/>
              <a:gd name="T5" fmla="*/ 378 h 385"/>
              <a:gd name="T6" fmla="*/ 307 w 313"/>
              <a:gd name="T7" fmla="*/ 350 h 385"/>
              <a:gd name="T8" fmla="*/ 139 w 313"/>
              <a:gd name="T9" fmla="*/ 13 h 385"/>
              <a:gd name="T10" fmla="*/ 112 w 313"/>
              <a:gd name="T11" fmla="*/ 6 h 385"/>
              <a:gd name="T12" fmla="*/ 12 w 313"/>
              <a:gd name="T13" fmla="*/ 66 h 385"/>
              <a:gd name="T14" fmla="*/ 5 w 313"/>
              <a:gd name="T15" fmla="*/ 93 h 385"/>
              <a:gd name="T16" fmla="*/ 173 w 313"/>
              <a:gd name="T17" fmla="*/ 366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3" h="385">
                <a:moveTo>
                  <a:pt x="173" y="366"/>
                </a:moveTo>
                <a:cubicBezTo>
                  <a:pt x="179" y="376"/>
                  <a:pt x="184" y="381"/>
                  <a:pt x="201" y="381"/>
                </a:cubicBezTo>
                <a:cubicBezTo>
                  <a:pt x="201" y="381"/>
                  <a:pt x="277" y="385"/>
                  <a:pt x="300" y="378"/>
                </a:cubicBezTo>
                <a:cubicBezTo>
                  <a:pt x="311" y="375"/>
                  <a:pt x="313" y="360"/>
                  <a:pt x="307" y="350"/>
                </a:cubicBezTo>
                <a:cubicBezTo>
                  <a:pt x="139" y="13"/>
                  <a:pt x="139" y="13"/>
                  <a:pt x="139" y="13"/>
                </a:cubicBezTo>
                <a:cubicBezTo>
                  <a:pt x="134" y="4"/>
                  <a:pt x="121" y="0"/>
                  <a:pt x="112" y="6"/>
                </a:cubicBezTo>
                <a:cubicBezTo>
                  <a:pt x="12" y="66"/>
                  <a:pt x="12" y="66"/>
                  <a:pt x="12" y="66"/>
                </a:cubicBezTo>
                <a:cubicBezTo>
                  <a:pt x="3" y="71"/>
                  <a:pt x="0" y="84"/>
                  <a:pt x="5" y="93"/>
                </a:cubicBezTo>
                <a:cubicBezTo>
                  <a:pt x="173" y="366"/>
                  <a:pt x="173" y="366"/>
                  <a:pt x="173" y="366"/>
                </a:cubicBezTo>
              </a:path>
            </a:pathLst>
          </a:custGeom>
          <a:solidFill>
            <a:srgbClr val="5D5C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31" name="任意多边形 25">
            <a:extLst>
              <a:ext uri="{FF2B5EF4-FFF2-40B4-BE49-F238E27FC236}">
                <a16:creationId xmlns:a16="http://schemas.microsoft.com/office/drawing/2014/main" id="{26EFE8DA-FB08-42EE-8D50-F336A7371DF9}"/>
              </a:ext>
            </a:extLst>
          </p:cNvPr>
          <p:cNvSpPr>
            <a:spLocks/>
          </p:cNvSpPr>
          <p:nvPr/>
        </p:nvSpPr>
        <p:spPr bwMode="auto">
          <a:xfrm>
            <a:off x="7089290" y="6058161"/>
            <a:ext cx="36513" cy="73025"/>
          </a:xfrm>
          <a:custGeom>
            <a:avLst/>
            <a:gdLst>
              <a:gd name="T0" fmla="*/ 0 w 23"/>
              <a:gd name="T1" fmla="*/ 0 h 46"/>
              <a:gd name="T2" fmla="*/ 0 w 23"/>
              <a:gd name="T3" fmla="*/ 0 h 46"/>
              <a:gd name="T4" fmla="*/ 23 w 23"/>
              <a:gd name="T5" fmla="*/ 46 h 46"/>
              <a:gd name="T6" fmla="*/ 23 w 23"/>
              <a:gd name="T7" fmla="*/ 46 h 46"/>
              <a:gd name="T8" fmla="*/ 0 w 23"/>
              <a:gd name="T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46">
                <a:moveTo>
                  <a:pt x="0" y="0"/>
                </a:moveTo>
                <a:lnTo>
                  <a:pt x="0" y="0"/>
                </a:lnTo>
                <a:lnTo>
                  <a:pt x="23" y="46"/>
                </a:lnTo>
                <a:lnTo>
                  <a:pt x="23" y="46"/>
                </a:lnTo>
                <a:lnTo>
                  <a:pt x="0" y="0"/>
                </a:lnTo>
                <a:close/>
              </a:path>
            </a:pathLst>
          </a:custGeom>
          <a:solidFill>
            <a:srgbClr val="AEAD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32" name="任意多边形(F) 26">
            <a:extLst>
              <a:ext uri="{FF2B5EF4-FFF2-40B4-BE49-F238E27FC236}">
                <a16:creationId xmlns:a16="http://schemas.microsoft.com/office/drawing/2014/main" id="{3A20003E-9A64-4D48-9FF9-F8EFFD9815CD}"/>
              </a:ext>
            </a:extLst>
          </p:cNvPr>
          <p:cNvSpPr>
            <a:spLocks/>
          </p:cNvSpPr>
          <p:nvPr/>
        </p:nvSpPr>
        <p:spPr bwMode="auto">
          <a:xfrm>
            <a:off x="7089290" y="6058161"/>
            <a:ext cx="36513" cy="73025"/>
          </a:xfrm>
          <a:custGeom>
            <a:avLst/>
            <a:gdLst>
              <a:gd name="T0" fmla="*/ 0 w 23"/>
              <a:gd name="T1" fmla="*/ 0 h 46"/>
              <a:gd name="T2" fmla="*/ 0 w 23"/>
              <a:gd name="T3" fmla="*/ 0 h 46"/>
              <a:gd name="T4" fmla="*/ 23 w 23"/>
              <a:gd name="T5" fmla="*/ 46 h 46"/>
              <a:gd name="T6" fmla="*/ 23 w 23"/>
              <a:gd name="T7" fmla="*/ 46 h 46"/>
              <a:gd name="T8" fmla="*/ 0 w 23"/>
              <a:gd name="T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46">
                <a:moveTo>
                  <a:pt x="0" y="0"/>
                </a:moveTo>
                <a:lnTo>
                  <a:pt x="0" y="0"/>
                </a:lnTo>
                <a:lnTo>
                  <a:pt x="23" y="46"/>
                </a:lnTo>
                <a:lnTo>
                  <a:pt x="23" y="4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33" name="任意多边形 27">
            <a:extLst>
              <a:ext uri="{FF2B5EF4-FFF2-40B4-BE49-F238E27FC236}">
                <a16:creationId xmlns:a16="http://schemas.microsoft.com/office/drawing/2014/main" id="{24E8EE68-10B2-4420-AAE7-DE3C017E2CA7}"/>
              </a:ext>
            </a:extLst>
          </p:cNvPr>
          <p:cNvSpPr>
            <a:spLocks/>
          </p:cNvSpPr>
          <p:nvPr/>
        </p:nvSpPr>
        <p:spPr bwMode="auto">
          <a:xfrm>
            <a:off x="6790840" y="6058161"/>
            <a:ext cx="334963" cy="239713"/>
          </a:xfrm>
          <a:custGeom>
            <a:avLst/>
            <a:gdLst>
              <a:gd name="T0" fmla="*/ 122 w 137"/>
              <a:gd name="T1" fmla="*/ 0 h 98"/>
              <a:gd name="T2" fmla="*/ 0 w 137"/>
              <a:gd name="T3" fmla="*/ 81 h 98"/>
              <a:gd name="T4" fmla="*/ 10 w 137"/>
              <a:gd name="T5" fmla="*/ 98 h 98"/>
              <a:gd name="T6" fmla="*/ 78 w 137"/>
              <a:gd name="T7" fmla="*/ 65 h 98"/>
              <a:gd name="T8" fmla="*/ 137 w 137"/>
              <a:gd name="T9" fmla="*/ 30 h 98"/>
              <a:gd name="T10" fmla="*/ 122 w 137"/>
              <a:gd name="T11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98">
                <a:moveTo>
                  <a:pt x="122" y="0"/>
                </a:moveTo>
                <a:cubicBezTo>
                  <a:pt x="83" y="30"/>
                  <a:pt x="43" y="58"/>
                  <a:pt x="0" y="81"/>
                </a:cubicBezTo>
                <a:cubicBezTo>
                  <a:pt x="10" y="98"/>
                  <a:pt x="10" y="98"/>
                  <a:pt x="10" y="98"/>
                </a:cubicBezTo>
                <a:cubicBezTo>
                  <a:pt x="32" y="86"/>
                  <a:pt x="55" y="75"/>
                  <a:pt x="78" y="65"/>
                </a:cubicBezTo>
                <a:cubicBezTo>
                  <a:pt x="97" y="53"/>
                  <a:pt x="117" y="41"/>
                  <a:pt x="137" y="30"/>
                </a:cubicBezTo>
                <a:cubicBezTo>
                  <a:pt x="122" y="0"/>
                  <a:pt x="122" y="0"/>
                  <a:pt x="122" y="0"/>
                </a:cubicBezTo>
              </a:path>
            </a:pathLst>
          </a:custGeom>
          <a:solidFill>
            <a:srgbClr val="3F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grpSp>
        <p:nvGrpSpPr>
          <p:cNvPr id="34" name="指针旋转">
            <a:extLst>
              <a:ext uri="{FF2B5EF4-FFF2-40B4-BE49-F238E27FC236}">
                <a16:creationId xmlns:a16="http://schemas.microsoft.com/office/drawing/2014/main" id="{A5683C60-02FB-4619-8D12-E71DACAE1128}"/>
              </a:ext>
            </a:extLst>
          </p:cNvPr>
          <p:cNvGrpSpPr/>
          <p:nvPr/>
        </p:nvGrpSpPr>
        <p:grpSpPr>
          <a:xfrm rot="1786145">
            <a:off x="3812690" y="2422786"/>
            <a:ext cx="3829050" cy="3830638"/>
            <a:chOff x="817563" y="2264166"/>
            <a:chExt cx="3829050" cy="3830638"/>
          </a:xfrm>
        </p:grpSpPr>
        <p:sp>
          <p:nvSpPr>
            <p:cNvPr id="35" name="椭圆形 28">
              <a:extLst>
                <a:ext uri="{FF2B5EF4-FFF2-40B4-BE49-F238E27FC236}">
                  <a16:creationId xmlns:a16="http://schemas.microsoft.com/office/drawing/2014/main" id="{22D761DB-BE56-4694-B9A9-ABD10E334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563" y="2264166"/>
              <a:ext cx="3829050" cy="3830638"/>
            </a:xfrm>
            <a:prstGeom prst="ellipse">
              <a:avLst/>
            </a:prstGeom>
            <a:solidFill>
              <a:srgbClr val="FDFC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36" name="时针">
              <a:extLst>
                <a:ext uri="{FF2B5EF4-FFF2-40B4-BE49-F238E27FC236}">
                  <a16:creationId xmlns:a16="http://schemas.microsoft.com/office/drawing/2014/main" id="{FE3E3577-DF9A-4030-80BC-F3CF23F7B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0" y="3253178"/>
              <a:ext cx="601663" cy="950913"/>
            </a:xfrm>
            <a:custGeom>
              <a:avLst/>
              <a:gdLst>
                <a:gd name="T0" fmla="*/ 0 w 379"/>
                <a:gd name="T1" fmla="*/ 23 h 599"/>
                <a:gd name="T2" fmla="*/ 39 w 379"/>
                <a:gd name="T3" fmla="*/ 0 h 599"/>
                <a:gd name="T4" fmla="*/ 379 w 379"/>
                <a:gd name="T5" fmla="*/ 576 h 599"/>
                <a:gd name="T6" fmla="*/ 341 w 379"/>
                <a:gd name="T7" fmla="*/ 599 h 599"/>
                <a:gd name="T8" fmla="*/ 0 w 379"/>
                <a:gd name="T9" fmla="*/ 23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599">
                  <a:moveTo>
                    <a:pt x="0" y="23"/>
                  </a:moveTo>
                  <a:lnTo>
                    <a:pt x="39" y="0"/>
                  </a:lnTo>
                  <a:lnTo>
                    <a:pt x="379" y="576"/>
                  </a:lnTo>
                  <a:lnTo>
                    <a:pt x="341" y="599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5D5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37" name="任意多边形(F) 29">
            <a:extLst>
              <a:ext uri="{FF2B5EF4-FFF2-40B4-BE49-F238E27FC236}">
                <a16:creationId xmlns:a16="http://schemas.microsoft.com/office/drawing/2014/main" id="{6140C1DD-80D9-4647-AF85-D85C4BA6D02E}"/>
              </a:ext>
            </a:extLst>
          </p:cNvPr>
          <p:cNvSpPr>
            <a:spLocks noEditPoints="1"/>
          </p:cNvSpPr>
          <p:nvPr/>
        </p:nvSpPr>
        <p:spPr bwMode="auto">
          <a:xfrm>
            <a:off x="3533290" y="2144973"/>
            <a:ext cx="4387850" cy="4384675"/>
          </a:xfrm>
          <a:custGeom>
            <a:avLst/>
            <a:gdLst>
              <a:gd name="T0" fmla="*/ 897 w 1794"/>
              <a:gd name="T1" fmla="*/ 1793 h 1793"/>
              <a:gd name="T2" fmla="*/ 263 w 1794"/>
              <a:gd name="T3" fmla="*/ 1531 h 1793"/>
              <a:gd name="T4" fmla="*/ 0 w 1794"/>
              <a:gd name="T5" fmla="*/ 897 h 1793"/>
              <a:gd name="T6" fmla="*/ 263 w 1794"/>
              <a:gd name="T7" fmla="*/ 262 h 1793"/>
              <a:gd name="T8" fmla="*/ 897 w 1794"/>
              <a:gd name="T9" fmla="*/ 0 h 1793"/>
              <a:gd name="T10" fmla="*/ 1531 w 1794"/>
              <a:gd name="T11" fmla="*/ 262 h 1793"/>
              <a:gd name="T12" fmla="*/ 1794 w 1794"/>
              <a:gd name="T13" fmla="*/ 897 h 1793"/>
              <a:gd name="T14" fmla="*/ 1531 w 1794"/>
              <a:gd name="T15" fmla="*/ 1531 h 1793"/>
              <a:gd name="T16" fmla="*/ 897 w 1794"/>
              <a:gd name="T17" fmla="*/ 1793 h 1793"/>
              <a:gd name="T18" fmla="*/ 897 w 1794"/>
              <a:gd name="T19" fmla="*/ 79 h 1793"/>
              <a:gd name="T20" fmla="*/ 79 w 1794"/>
              <a:gd name="T21" fmla="*/ 897 h 1793"/>
              <a:gd name="T22" fmla="*/ 897 w 1794"/>
              <a:gd name="T23" fmla="*/ 1714 h 1793"/>
              <a:gd name="T24" fmla="*/ 1715 w 1794"/>
              <a:gd name="T25" fmla="*/ 897 h 1793"/>
              <a:gd name="T26" fmla="*/ 897 w 1794"/>
              <a:gd name="T27" fmla="*/ 79 h 1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94" h="1793">
                <a:moveTo>
                  <a:pt x="897" y="1793"/>
                </a:moveTo>
                <a:cubicBezTo>
                  <a:pt x="658" y="1793"/>
                  <a:pt x="432" y="1700"/>
                  <a:pt x="263" y="1531"/>
                </a:cubicBezTo>
                <a:cubicBezTo>
                  <a:pt x="94" y="1361"/>
                  <a:pt x="0" y="1136"/>
                  <a:pt x="0" y="897"/>
                </a:cubicBezTo>
                <a:cubicBezTo>
                  <a:pt x="0" y="657"/>
                  <a:pt x="94" y="432"/>
                  <a:pt x="263" y="262"/>
                </a:cubicBezTo>
                <a:cubicBezTo>
                  <a:pt x="432" y="93"/>
                  <a:pt x="658" y="0"/>
                  <a:pt x="897" y="0"/>
                </a:cubicBezTo>
                <a:cubicBezTo>
                  <a:pt x="1137" y="0"/>
                  <a:pt x="1362" y="93"/>
                  <a:pt x="1531" y="262"/>
                </a:cubicBezTo>
                <a:cubicBezTo>
                  <a:pt x="1701" y="432"/>
                  <a:pt x="1794" y="657"/>
                  <a:pt x="1794" y="897"/>
                </a:cubicBezTo>
                <a:cubicBezTo>
                  <a:pt x="1794" y="1136"/>
                  <a:pt x="1701" y="1361"/>
                  <a:pt x="1531" y="1531"/>
                </a:cubicBezTo>
                <a:cubicBezTo>
                  <a:pt x="1362" y="1700"/>
                  <a:pt x="1137" y="1793"/>
                  <a:pt x="897" y="1793"/>
                </a:cubicBezTo>
                <a:moveTo>
                  <a:pt x="897" y="79"/>
                </a:moveTo>
                <a:cubicBezTo>
                  <a:pt x="446" y="79"/>
                  <a:pt x="79" y="446"/>
                  <a:pt x="79" y="897"/>
                </a:cubicBezTo>
                <a:cubicBezTo>
                  <a:pt x="79" y="1348"/>
                  <a:pt x="446" y="1714"/>
                  <a:pt x="897" y="1714"/>
                </a:cubicBezTo>
                <a:cubicBezTo>
                  <a:pt x="1348" y="1714"/>
                  <a:pt x="1715" y="1348"/>
                  <a:pt x="1715" y="897"/>
                </a:cubicBezTo>
                <a:cubicBezTo>
                  <a:pt x="1715" y="446"/>
                  <a:pt x="1348" y="79"/>
                  <a:pt x="897" y="79"/>
                </a:cubicBezTo>
              </a:path>
            </a:pathLst>
          </a:custGeom>
          <a:solidFill>
            <a:srgbClr val="EA5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38" name="任意多边形 30">
            <a:extLst>
              <a:ext uri="{FF2B5EF4-FFF2-40B4-BE49-F238E27FC236}">
                <a16:creationId xmlns:a16="http://schemas.microsoft.com/office/drawing/2014/main" id="{796C374C-EF83-4D45-986F-3F8811C6DA12}"/>
              </a:ext>
            </a:extLst>
          </p:cNvPr>
          <p:cNvSpPr>
            <a:spLocks noEditPoints="1"/>
          </p:cNvSpPr>
          <p:nvPr/>
        </p:nvSpPr>
        <p:spPr bwMode="auto">
          <a:xfrm>
            <a:off x="3706327" y="2316423"/>
            <a:ext cx="4043363" cy="4041775"/>
          </a:xfrm>
          <a:custGeom>
            <a:avLst/>
            <a:gdLst>
              <a:gd name="T0" fmla="*/ 826 w 1653"/>
              <a:gd name="T1" fmla="*/ 1653 h 1653"/>
              <a:gd name="T2" fmla="*/ 0 w 1653"/>
              <a:gd name="T3" fmla="*/ 827 h 1653"/>
              <a:gd name="T4" fmla="*/ 826 w 1653"/>
              <a:gd name="T5" fmla="*/ 0 h 1653"/>
              <a:gd name="T6" fmla="*/ 1653 w 1653"/>
              <a:gd name="T7" fmla="*/ 827 h 1653"/>
              <a:gd name="T8" fmla="*/ 826 w 1653"/>
              <a:gd name="T9" fmla="*/ 1653 h 1653"/>
              <a:gd name="T10" fmla="*/ 826 w 1653"/>
              <a:gd name="T11" fmla="*/ 49 h 1653"/>
              <a:gd name="T12" fmla="*/ 48 w 1653"/>
              <a:gd name="T13" fmla="*/ 827 h 1653"/>
              <a:gd name="T14" fmla="*/ 826 w 1653"/>
              <a:gd name="T15" fmla="*/ 1605 h 1653"/>
              <a:gd name="T16" fmla="*/ 1604 w 1653"/>
              <a:gd name="T17" fmla="*/ 827 h 1653"/>
              <a:gd name="T18" fmla="*/ 826 w 1653"/>
              <a:gd name="T19" fmla="*/ 49 h 1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53" h="1653">
                <a:moveTo>
                  <a:pt x="826" y="1653"/>
                </a:moveTo>
                <a:cubicBezTo>
                  <a:pt x="371" y="1653"/>
                  <a:pt x="0" y="1282"/>
                  <a:pt x="0" y="827"/>
                </a:cubicBezTo>
                <a:cubicBezTo>
                  <a:pt x="0" y="371"/>
                  <a:pt x="371" y="0"/>
                  <a:pt x="826" y="0"/>
                </a:cubicBezTo>
                <a:cubicBezTo>
                  <a:pt x="1282" y="0"/>
                  <a:pt x="1653" y="371"/>
                  <a:pt x="1653" y="827"/>
                </a:cubicBezTo>
                <a:cubicBezTo>
                  <a:pt x="1653" y="1282"/>
                  <a:pt x="1282" y="1653"/>
                  <a:pt x="826" y="1653"/>
                </a:cubicBezTo>
                <a:moveTo>
                  <a:pt x="826" y="49"/>
                </a:moveTo>
                <a:cubicBezTo>
                  <a:pt x="397" y="49"/>
                  <a:pt x="48" y="398"/>
                  <a:pt x="48" y="827"/>
                </a:cubicBezTo>
                <a:cubicBezTo>
                  <a:pt x="48" y="1256"/>
                  <a:pt x="397" y="1605"/>
                  <a:pt x="826" y="1605"/>
                </a:cubicBezTo>
                <a:cubicBezTo>
                  <a:pt x="1255" y="1605"/>
                  <a:pt x="1604" y="1256"/>
                  <a:pt x="1604" y="827"/>
                </a:cubicBezTo>
                <a:cubicBezTo>
                  <a:pt x="1604" y="398"/>
                  <a:pt x="1255" y="49"/>
                  <a:pt x="826" y="49"/>
                </a:cubicBezTo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39" name="任意多边形(F) 31">
            <a:extLst>
              <a:ext uri="{FF2B5EF4-FFF2-40B4-BE49-F238E27FC236}">
                <a16:creationId xmlns:a16="http://schemas.microsoft.com/office/drawing/2014/main" id="{513C143C-C223-45C3-8018-E81FA13D6F43}"/>
              </a:ext>
            </a:extLst>
          </p:cNvPr>
          <p:cNvSpPr>
            <a:spLocks noEditPoints="1"/>
          </p:cNvSpPr>
          <p:nvPr/>
        </p:nvSpPr>
        <p:spPr bwMode="auto">
          <a:xfrm>
            <a:off x="3615840" y="2225936"/>
            <a:ext cx="4221163" cy="4222750"/>
          </a:xfrm>
          <a:custGeom>
            <a:avLst/>
            <a:gdLst>
              <a:gd name="T0" fmla="*/ 863 w 1726"/>
              <a:gd name="T1" fmla="*/ 1690 h 1727"/>
              <a:gd name="T2" fmla="*/ 37 w 1726"/>
              <a:gd name="T3" fmla="*/ 864 h 1727"/>
              <a:gd name="T4" fmla="*/ 863 w 1726"/>
              <a:gd name="T5" fmla="*/ 37 h 1727"/>
              <a:gd name="T6" fmla="*/ 1690 w 1726"/>
              <a:gd name="T7" fmla="*/ 864 h 1727"/>
              <a:gd name="T8" fmla="*/ 1690 w 1726"/>
              <a:gd name="T9" fmla="*/ 864 h 1727"/>
              <a:gd name="T10" fmla="*/ 1690 w 1726"/>
              <a:gd name="T11" fmla="*/ 864 h 1727"/>
              <a:gd name="T12" fmla="*/ 863 w 1726"/>
              <a:gd name="T13" fmla="*/ 1690 h 1727"/>
              <a:gd name="T14" fmla="*/ 863 w 1726"/>
              <a:gd name="T15" fmla="*/ 1690 h 1727"/>
              <a:gd name="T16" fmla="*/ 863 w 1726"/>
              <a:gd name="T17" fmla="*/ 0 h 1727"/>
              <a:gd name="T18" fmla="*/ 0 w 1726"/>
              <a:gd name="T19" fmla="*/ 864 h 1727"/>
              <a:gd name="T20" fmla="*/ 863 w 1726"/>
              <a:gd name="T21" fmla="*/ 1727 h 1727"/>
              <a:gd name="T22" fmla="*/ 1726 w 1726"/>
              <a:gd name="T23" fmla="*/ 864 h 1727"/>
              <a:gd name="T24" fmla="*/ 863 w 1726"/>
              <a:gd name="T25" fmla="*/ 0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26" h="1727">
                <a:moveTo>
                  <a:pt x="863" y="1690"/>
                </a:moveTo>
                <a:cubicBezTo>
                  <a:pt x="408" y="1690"/>
                  <a:pt x="37" y="1319"/>
                  <a:pt x="37" y="864"/>
                </a:cubicBezTo>
                <a:cubicBezTo>
                  <a:pt x="37" y="408"/>
                  <a:pt x="408" y="37"/>
                  <a:pt x="863" y="37"/>
                </a:cubicBezTo>
                <a:cubicBezTo>
                  <a:pt x="1319" y="37"/>
                  <a:pt x="1690" y="408"/>
                  <a:pt x="1690" y="864"/>
                </a:cubicBezTo>
                <a:cubicBezTo>
                  <a:pt x="1690" y="864"/>
                  <a:pt x="1690" y="864"/>
                  <a:pt x="1690" y="864"/>
                </a:cubicBezTo>
                <a:cubicBezTo>
                  <a:pt x="1690" y="864"/>
                  <a:pt x="1690" y="864"/>
                  <a:pt x="1690" y="864"/>
                </a:cubicBezTo>
                <a:cubicBezTo>
                  <a:pt x="1690" y="1319"/>
                  <a:pt x="1319" y="1690"/>
                  <a:pt x="863" y="1690"/>
                </a:cubicBezTo>
                <a:cubicBezTo>
                  <a:pt x="863" y="1690"/>
                  <a:pt x="863" y="1690"/>
                  <a:pt x="863" y="1690"/>
                </a:cubicBezTo>
                <a:moveTo>
                  <a:pt x="863" y="0"/>
                </a:moveTo>
                <a:cubicBezTo>
                  <a:pt x="387" y="0"/>
                  <a:pt x="0" y="388"/>
                  <a:pt x="0" y="864"/>
                </a:cubicBezTo>
                <a:cubicBezTo>
                  <a:pt x="0" y="1340"/>
                  <a:pt x="387" y="1727"/>
                  <a:pt x="863" y="1727"/>
                </a:cubicBezTo>
                <a:cubicBezTo>
                  <a:pt x="1339" y="1727"/>
                  <a:pt x="1726" y="1340"/>
                  <a:pt x="1726" y="864"/>
                </a:cubicBezTo>
                <a:cubicBezTo>
                  <a:pt x="1726" y="388"/>
                  <a:pt x="1339" y="0"/>
                  <a:pt x="863" y="0"/>
                </a:cubicBezTo>
              </a:path>
            </a:pathLst>
          </a:custGeom>
          <a:solidFill>
            <a:srgbClr val="CD4A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grpSp>
        <p:nvGrpSpPr>
          <p:cNvPr id="40" name="组 2">
            <a:extLst>
              <a:ext uri="{FF2B5EF4-FFF2-40B4-BE49-F238E27FC236}">
                <a16:creationId xmlns:a16="http://schemas.microsoft.com/office/drawing/2014/main" id="{2D401DDD-2CCB-43AF-A788-3A58863FEAFC}"/>
              </a:ext>
            </a:extLst>
          </p:cNvPr>
          <p:cNvGrpSpPr/>
          <p:nvPr/>
        </p:nvGrpSpPr>
        <p:grpSpPr>
          <a:xfrm>
            <a:off x="5450990" y="2570423"/>
            <a:ext cx="566738" cy="566738"/>
            <a:chOff x="2455863" y="2411803"/>
            <a:chExt cx="566738" cy="566738"/>
          </a:xfrm>
        </p:grpSpPr>
        <p:sp>
          <p:nvSpPr>
            <p:cNvPr id="41" name="椭圆形 32">
              <a:extLst>
                <a:ext uri="{FF2B5EF4-FFF2-40B4-BE49-F238E27FC236}">
                  <a16:creationId xmlns:a16="http://schemas.microsoft.com/office/drawing/2014/main" id="{464A1E6C-DD7A-4998-B3C6-EEFF89322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863" y="2411803"/>
              <a:ext cx="566738" cy="566738"/>
            </a:xfrm>
            <a:prstGeom prst="ellipse">
              <a:avLst/>
            </a:prstGeom>
            <a:solidFill>
              <a:srgbClr val="F2A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42" name="椭圆形 33">
              <a:extLst>
                <a:ext uri="{FF2B5EF4-FFF2-40B4-BE49-F238E27FC236}">
                  <a16:creationId xmlns:a16="http://schemas.microsoft.com/office/drawing/2014/main" id="{9DBF4F46-2950-4D3C-9C2A-ADAFE43E1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425" y="2465778"/>
              <a:ext cx="455613" cy="457200"/>
            </a:xfrm>
            <a:prstGeom prst="ellipse">
              <a:avLst/>
            </a:prstGeom>
            <a:solidFill>
              <a:srgbClr val="FFD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43" name="任意多边形(F) 34">
              <a:extLst>
                <a:ext uri="{FF2B5EF4-FFF2-40B4-BE49-F238E27FC236}">
                  <a16:creationId xmlns:a16="http://schemas.microsoft.com/office/drawing/2014/main" id="{B3E2F3ED-593F-4613-B1BB-0E4D36F3BC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11425" y="2621353"/>
              <a:ext cx="9525" cy="111125"/>
            </a:xfrm>
            <a:custGeom>
              <a:avLst/>
              <a:gdLst>
                <a:gd name="T0" fmla="*/ 0 w 4"/>
                <a:gd name="T1" fmla="*/ 43 h 45"/>
                <a:gd name="T2" fmla="*/ 0 w 4"/>
                <a:gd name="T3" fmla="*/ 42 h 45"/>
                <a:gd name="T4" fmla="*/ 0 w 4"/>
                <a:gd name="T5" fmla="*/ 41 h 45"/>
                <a:gd name="T6" fmla="*/ 0 w 4"/>
                <a:gd name="T7" fmla="*/ 40 h 45"/>
                <a:gd name="T8" fmla="*/ 0 w 4"/>
                <a:gd name="T9" fmla="*/ 40 h 45"/>
                <a:gd name="T10" fmla="*/ 0 w 4"/>
                <a:gd name="T11" fmla="*/ 39 h 45"/>
                <a:gd name="T12" fmla="*/ 0 w 4"/>
                <a:gd name="T13" fmla="*/ 38 h 45"/>
                <a:gd name="T14" fmla="*/ 0 w 4"/>
                <a:gd name="T15" fmla="*/ 38 h 45"/>
                <a:gd name="T16" fmla="*/ 0 w 4"/>
                <a:gd name="T17" fmla="*/ 37 h 45"/>
                <a:gd name="T18" fmla="*/ 0 w 4"/>
                <a:gd name="T19" fmla="*/ 36 h 45"/>
                <a:gd name="T20" fmla="*/ 0 w 4"/>
                <a:gd name="T21" fmla="*/ 36 h 45"/>
                <a:gd name="T22" fmla="*/ 0 w 4"/>
                <a:gd name="T23" fmla="*/ 35 h 45"/>
                <a:gd name="T24" fmla="*/ 0 w 4"/>
                <a:gd name="T25" fmla="*/ 34 h 45"/>
                <a:gd name="T26" fmla="*/ 0 w 4"/>
                <a:gd name="T27" fmla="*/ 34 h 45"/>
                <a:gd name="T28" fmla="*/ 0 w 4"/>
                <a:gd name="T29" fmla="*/ 33 h 45"/>
                <a:gd name="T30" fmla="*/ 0 w 4"/>
                <a:gd name="T31" fmla="*/ 32 h 45"/>
                <a:gd name="T32" fmla="*/ 0 w 4"/>
                <a:gd name="T33" fmla="*/ 31 h 45"/>
                <a:gd name="T34" fmla="*/ 0 w 4"/>
                <a:gd name="T35" fmla="*/ 31 h 45"/>
                <a:gd name="T36" fmla="*/ 0 w 4"/>
                <a:gd name="T37" fmla="*/ 30 h 45"/>
                <a:gd name="T38" fmla="*/ 0 w 4"/>
                <a:gd name="T39" fmla="*/ 29 h 45"/>
                <a:gd name="T40" fmla="*/ 0 w 4"/>
                <a:gd name="T41" fmla="*/ 29 h 45"/>
                <a:gd name="T42" fmla="*/ 0 w 4"/>
                <a:gd name="T43" fmla="*/ 28 h 45"/>
                <a:gd name="T44" fmla="*/ 0 w 4"/>
                <a:gd name="T45" fmla="*/ 27 h 45"/>
                <a:gd name="T46" fmla="*/ 0 w 4"/>
                <a:gd name="T47" fmla="*/ 26 h 45"/>
                <a:gd name="T48" fmla="*/ 0 w 4"/>
                <a:gd name="T49" fmla="*/ 26 h 45"/>
                <a:gd name="T50" fmla="*/ 0 w 4"/>
                <a:gd name="T51" fmla="*/ 25 h 45"/>
                <a:gd name="T52" fmla="*/ 0 w 4"/>
                <a:gd name="T53" fmla="*/ 24 h 45"/>
                <a:gd name="T54" fmla="*/ 0 w 4"/>
                <a:gd name="T55" fmla="*/ 23 h 45"/>
                <a:gd name="T56" fmla="*/ 0 w 4"/>
                <a:gd name="T57" fmla="*/ 22 h 45"/>
                <a:gd name="T58" fmla="*/ 0 w 4"/>
                <a:gd name="T59" fmla="*/ 22 h 45"/>
                <a:gd name="T60" fmla="*/ 0 w 4"/>
                <a:gd name="T61" fmla="*/ 21 h 45"/>
                <a:gd name="T62" fmla="*/ 0 w 4"/>
                <a:gd name="T63" fmla="*/ 20 h 45"/>
                <a:gd name="T64" fmla="*/ 0 w 4"/>
                <a:gd name="T65" fmla="*/ 19 h 45"/>
                <a:gd name="T66" fmla="*/ 0 w 4"/>
                <a:gd name="T67" fmla="*/ 18 h 45"/>
                <a:gd name="T68" fmla="*/ 0 w 4"/>
                <a:gd name="T69" fmla="*/ 18 h 45"/>
                <a:gd name="T70" fmla="*/ 0 w 4"/>
                <a:gd name="T71" fmla="*/ 17 h 45"/>
                <a:gd name="T72" fmla="*/ 1 w 4"/>
                <a:gd name="T73" fmla="*/ 16 h 45"/>
                <a:gd name="T74" fmla="*/ 1 w 4"/>
                <a:gd name="T75" fmla="*/ 15 h 45"/>
                <a:gd name="T76" fmla="*/ 1 w 4"/>
                <a:gd name="T77" fmla="*/ 15 h 45"/>
                <a:gd name="T78" fmla="*/ 1 w 4"/>
                <a:gd name="T79" fmla="*/ 13 h 45"/>
                <a:gd name="T80" fmla="*/ 1 w 4"/>
                <a:gd name="T81" fmla="*/ 12 h 45"/>
                <a:gd name="T82" fmla="*/ 1 w 4"/>
                <a:gd name="T83" fmla="*/ 12 h 45"/>
                <a:gd name="T84" fmla="*/ 1 w 4"/>
                <a:gd name="T85" fmla="*/ 11 h 45"/>
                <a:gd name="T86" fmla="*/ 2 w 4"/>
                <a:gd name="T87" fmla="*/ 10 h 45"/>
                <a:gd name="T88" fmla="*/ 2 w 4"/>
                <a:gd name="T89" fmla="*/ 10 h 45"/>
                <a:gd name="T90" fmla="*/ 2 w 4"/>
                <a:gd name="T91" fmla="*/ 9 h 45"/>
                <a:gd name="T92" fmla="*/ 2 w 4"/>
                <a:gd name="T93" fmla="*/ 8 h 45"/>
                <a:gd name="T94" fmla="*/ 2 w 4"/>
                <a:gd name="T95" fmla="*/ 8 h 45"/>
                <a:gd name="T96" fmla="*/ 2 w 4"/>
                <a:gd name="T97" fmla="*/ 7 h 45"/>
                <a:gd name="T98" fmla="*/ 3 w 4"/>
                <a:gd name="T99" fmla="*/ 6 h 45"/>
                <a:gd name="T100" fmla="*/ 3 w 4"/>
                <a:gd name="T101" fmla="*/ 6 h 45"/>
                <a:gd name="T102" fmla="*/ 3 w 4"/>
                <a:gd name="T103" fmla="*/ 5 h 45"/>
                <a:gd name="T104" fmla="*/ 3 w 4"/>
                <a:gd name="T105" fmla="*/ 4 h 45"/>
                <a:gd name="T106" fmla="*/ 3 w 4"/>
                <a:gd name="T107" fmla="*/ 4 h 45"/>
                <a:gd name="T108" fmla="*/ 3 w 4"/>
                <a:gd name="T109" fmla="*/ 3 h 45"/>
                <a:gd name="T110" fmla="*/ 4 w 4"/>
                <a:gd name="T111" fmla="*/ 2 h 45"/>
                <a:gd name="T112" fmla="*/ 4 w 4"/>
                <a:gd name="T113" fmla="*/ 1 h 45"/>
                <a:gd name="T114" fmla="*/ 4 w 4"/>
                <a:gd name="T11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" h="45">
                  <a:moveTo>
                    <a:pt x="1" y="45"/>
                  </a:move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1" y="45"/>
                    <a:pt x="1" y="45"/>
                  </a:cubicBezTo>
                  <a:moveTo>
                    <a:pt x="0" y="4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moveTo>
                    <a:pt x="0" y="4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moveTo>
                    <a:pt x="0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moveTo>
                    <a:pt x="0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moveTo>
                    <a:pt x="0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moveTo>
                    <a:pt x="0" y="4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moveTo>
                    <a:pt x="0" y="4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moveTo>
                    <a:pt x="0" y="4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moveTo>
                    <a:pt x="0" y="4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moveTo>
                    <a:pt x="0" y="4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moveTo>
                    <a:pt x="0" y="4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moveTo>
                    <a:pt x="0" y="39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moveTo>
                    <a:pt x="0" y="39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moveTo>
                    <a:pt x="0" y="39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moveTo>
                    <a:pt x="0" y="38"/>
                  </a:moveTo>
                  <a:cubicBezTo>
                    <a:pt x="0" y="38"/>
                    <a:pt x="0" y="39"/>
                    <a:pt x="0" y="39"/>
                  </a:cubicBezTo>
                  <a:cubicBezTo>
                    <a:pt x="0" y="39"/>
                    <a:pt x="0" y="39"/>
                    <a:pt x="0" y="38"/>
                  </a:cubicBezTo>
                  <a:moveTo>
                    <a:pt x="0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moveTo>
                    <a:pt x="0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moveTo>
                    <a:pt x="0" y="37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7"/>
                  </a:cubicBezTo>
                  <a:moveTo>
                    <a:pt x="0" y="37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moveTo>
                    <a:pt x="0" y="37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moveTo>
                    <a:pt x="0" y="37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moveTo>
                    <a:pt x="0" y="36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moveTo>
                    <a:pt x="0" y="36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moveTo>
                    <a:pt x="0" y="36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moveTo>
                    <a:pt x="0" y="35"/>
                  </a:moveTo>
                  <a:cubicBezTo>
                    <a:pt x="0" y="35"/>
                    <a:pt x="0" y="36"/>
                    <a:pt x="0" y="36"/>
                  </a:cubicBezTo>
                  <a:cubicBezTo>
                    <a:pt x="0" y="36"/>
                    <a:pt x="0" y="35"/>
                    <a:pt x="0" y="35"/>
                  </a:cubicBezTo>
                  <a:moveTo>
                    <a:pt x="0" y="35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moveTo>
                    <a:pt x="0" y="35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moveTo>
                    <a:pt x="0" y="35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moveTo>
                    <a:pt x="0" y="33"/>
                  </a:moveTo>
                  <a:cubicBezTo>
                    <a:pt x="0" y="33"/>
                    <a:pt x="0" y="33"/>
                    <a:pt x="0" y="34"/>
                  </a:cubicBezTo>
                  <a:cubicBezTo>
                    <a:pt x="0" y="33"/>
                    <a:pt x="0" y="33"/>
                    <a:pt x="0" y="33"/>
                  </a:cubicBezTo>
                  <a:moveTo>
                    <a:pt x="0" y="33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moveTo>
                    <a:pt x="0" y="33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moveTo>
                    <a:pt x="0" y="32"/>
                  </a:moveTo>
                  <a:cubicBezTo>
                    <a:pt x="0" y="32"/>
                    <a:pt x="0" y="33"/>
                    <a:pt x="0" y="33"/>
                  </a:cubicBezTo>
                  <a:cubicBezTo>
                    <a:pt x="0" y="33"/>
                    <a:pt x="0" y="32"/>
                    <a:pt x="0" y="32"/>
                  </a:cubicBezTo>
                  <a:moveTo>
                    <a:pt x="0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moveTo>
                    <a:pt x="0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moveTo>
                    <a:pt x="0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moveTo>
                    <a:pt x="0" y="31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moveTo>
                    <a:pt x="0" y="31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moveTo>
                    <a:pt x="0" y="31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moveTo>
                    <a:pt x="0" y="30"/>
                  </a:moveTo>
                  <a:cubicBezTo>
                    <a:pt x="0" y="30"/>
                    <a:pt x="0" y="30"/>
                    <a:pt x="0" y="31"/>
                  </a:cubicBezTo>
                  <a:cubicBezTo>
                    <a:pt x="0" y="30"/>
                    <a:pt x="0" y="30"/>
                    <a:pt x="0" y="30"/>
                  </a:cubicBezTo>
                  <a:moveTo>
                    <a:pt x="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moveTo>
                    <a:pt x="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moveTo>
                    <a:pt x="0" y="29"/>
                  </a:moveTo>
                  <a:cubicBezTo>
                    <a:pt x="0" y="29"/>
                    <a:pt x="0" y="30"/>
                    <a:pt x="0" y="30"/>
                  </a:cubicBezTo>
                  <a:cubicBezTo>
                    <a:pt x="0" y="30"/>
                    <a:pt x="0" y="29"/>
                    <a:pt x="0" y="29"/>
                  </a:cubicBezTo>
                  <a:moveTo>
                    <a:pt x="0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0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0" y="28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8"/>
                  </a:cubicBezTo>
                  <a:moveTo>
                    <a:pt x="0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moveTo>
                    <a:pt x="0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moveTo>
                    <a:pt x="0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moveTo>
                    <a:pt x="0" y="27"/>
                  </a:moveTo>
                  <a:cubicBezTo>
                    <a:pt x="0" y="27"/>
                    <a:pt x="0" y="27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moveTo>
                    <a:pt x="0" y="26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6"/>
                  </a:cubicBezTo>
                  <a:moveTo>
                    <a:pt x="0" y="26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moveTo>
                    <a:pt x="0" y="26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moveTo>
                    <a:pt x="0" y="26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moveTo>
                    <a:pt x="0" y="24"/>
                  </a:moveTo>
                  <a:cubicBezTo>
                    <a:pt x="0" y="24"/>
                    <a:pt x="0" y="24"/>
                    <a:pt x="0" y="25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0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0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4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moveTo>
                    <a:pt x="0" y="21"/>
                  </a:moveTo>
                  <a:cubicBezTo>
                    <a:pt x="0" y="21"/>
                    <a:pt x="0" y="22"/>
                    <a:pt x="0" y="22"/>
                  </a:cubicBezTo>
                  <a:cubicBezTo>
                    <a:pt x="0" y="22"/>
                    <a:pt x="0" y="21"/>
                    <a:pt x="0" y="21"/>
                  </a:cubicBezTo>
                  <a:moveTo>
                    <a:pt x="0" y="21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moveTo>
                    <a:pt x="0" y="21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moveTo>
                    <a:pt x="0" y="2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0"/>
                  </a:cubicBezTo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0" y="19"/>
                  </a:moveTo>
                  <a:cubicBezTo>
                    <a:pt x="0" y="19"/>
                    <a:pt x="0" y="20"/>
                    <a:pt x="0" y="20"/>
                  </a:cubicBezTo>
                  <a:cubicBezTo>
                    <a:pt x="0" y="20"/>
                    <a:pt x="0" y="19"/>
                    <a:pt x="0" y="19"/>
                  </a:cubicBezTo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moveTo>
                    <a:pt x="0" y="18"/>
                  </a:moveTo>
                  <a:cubicBezTo>
                    <a:pt x="0" y="18"/>
                    <a:pt x="0" y="19"/>
                    <a:pt x="0" y="19"/>
                  </a:cubicBezTo>
                  <a:cubicBezTo>
                    <a:pt x="0" y="19"/>
                    <a:pt x="0" y="18"/>
                    <a:pt x="0" y="18"/>
                  </a:cubicBezTo>
                  <a:moveTo>
                    <a:pt x="0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moveTo>
                    <a:pt x="0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moveTo>
                    <a:pt x="0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moveTo>
                    <a:pt x="0" y="17"/>
                  </a:moveTo>
                  <a:cubicBezTo>
                    <a:pt x="0" y="17"/>
                    <a:pt x="0" y="17"/>
                    <a:pt x="0" y="18"/>
                  </a:cubicBezTo>
                  <a:cubicBezTo>
                    <a:pt x="0" y="17"/>
                    <a:pt x="0" y="17"/>
                    <a:pt x="0" y="17"/>
                  </a:cubicBezTo>
                  <a:moveTo>
                    <a:pt x="0" y="17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moveTo>
                    <a:pt x="1" y="16"/>
                  </a:moveTo>
                  <a:cubicBezTo>
                    <a:pt x="1" y="16"/>
                    <a:pt x="0" y="16"/>
                    <a:pt x="0" y="17"/>
                  </a:cubicBezTo>
                  <a:cubicBezTo>
                    <a:pt x="0" y="16"/>
                    <a:pt x="1" y="16"/>
                    <a:pt x="1" y="16"/>
                  </a:cubicBezTo>
                  <a:moveTo>
                    <a:pt x="1" y="16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moveTo>
                    <a:pt x="1" y="15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5"/>
                  </a:cubicBezTo>
                  <a:moveTo>
                    <a:pt x="1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moveTo>
                    <a:pt x="1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moveTo>
                    <a:pt x="1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moveTo>
                    <a:pt x="1" y="14"/>
                  </a:moveTo>
                  <a:cubicBezTo>
                    <a:pt x="1" y="14"/>
                    <a:pt x="1" y="15"/>
                    <a:pt x="1" y="15"/>
                  </a:cubicBezTo>
                  <a:cubicBezTo>
                    <a:pt x="1" y="15"/>
                    <a:pt x="1" y="14"/>
                    <a:pt x="1" y="14"/>
                  </a:cubicBezTo>
                  <a:moveTo>
                    <a:pt x="1" y="14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moveTo>
                    <a:pt x="1" y="1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3"/>
                  </a:cubicBezTo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moveTo>
                    <a:pt x="1" y="12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2"/>
                  </a:cubicBezTo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moveTo>
                    <a:pt x="1" y="11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1"/>
                  </a:cubicBezTo>
                  <a:moveTo>
                    <a:pt x="1" y="1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moveTo>
                    <a:pt x="1" y="1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moveTo>
                    <a:pt x="2" y="11"/>
                  </a:moveTo>
                  <a:cubicBezTo>
                    <a:pt x="2" y="11"/>
                    <a:pt x="1" y="11"/>
                    <a:pt x="1" y="11"/>
                  </a:cubicBezTo>
                  <a:cubicBezTo>
                    <a:pt x="1" y="11"/>
                    <a:pt x="2" y="11"/>
                    <a:pt x="2" y="11"/>
                  </a:cubicBezTo>
                  <a:moveTo>
                    <a:pt x="2" y="10"/>
                  </a:moveTo>
                  <a:cubicBezTo>
                    <a:pt x="2" y="10"/>
                    <a:pt x="2" y="11"/>
                    <a:pt x="2" y="11"/>
                  </a:cubicBezTo>
                  <a:cubicBezTo>
                    <a:pt x="2" y="11"/>
                    <a:pt x="2" y="10"/>
                    <a:pt x="2" y="10"/>
                  </a:cubicBezTo>
                  <a:moveTo>
                    <a:pt x="2" y="10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2" y="10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2" y="9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9"/>
                  </a:cubicBezTo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2" y="8"/>
                  </a:moveTo>
                  <a:cubicBezTo>
                    <a:pt x="2" y="8"/>
                    <a:pt x="2" y="9"/>
                    <a:pt x="2" y="9"/>
                  </a:cubicBezTo>
                  <a:cubicBezTo>
                    <a:pt x="2" y="9"/>
                    <a:pt x="2" y="8"/>
                    <a:pt x="2" y="8"/>
                  </a:cubicBezTo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moveTo>
                    <a:pt x="3" y="6"/>
                  </a:moveTo>
                  <a:cubicBezTo>
                    <a:pt x="3" y="6"/>
                    <a:pt x="2" y="7"/>
                    <a:pt x="2" y="7"/>
                  </a:cubicBezTo>
                  <a:cubicBezTo>
                    <a:pt x="2" y="7"/>
                    <a:pt x="3" y="6"/>
                    <a:pt x="3" y="6"/>
                  </a:cubicBezTo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moveTo>
                    <a:pt x="3" y="4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4"/>
                  </a:cubicBezTo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moveTo>
                    <a:pt x="3" y="3"/>
                  </a:moveTo>
                  <a:cubicBezTo>
                    <a:pt x="3" y="3"/>
                    <a:pt x="3" y="3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moveTo>
                    <a:pt x="4" y="3"/>
                  </a:moveTo>
                  <a:cubicBezTo>
                    <a:pt x="4" y="3"/>
                    <a:pt x="4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moveTo>
                    <a:pt x="4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E56A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44" name="任意多边形 35">
              <a:extLst>
                <a:ext uri="{FF2B5EF4-FFF2-40B4-BE49-F238E27FC236}">
                  <a16:creationId xmlns:a16="http://schemas.microsoft.com/office/drawing/2014/main" id="{6154FDA5-8A9F-42FE-A3EE-CDB868B38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1425" y="2494353"/>
              <a:ext cx="190500" cy="425450"/>
            </a:xfrm>
            <a:custGeom>
              <a:avLst/>
              <a:gdLst>
                <a:gd name="T0" fmla="*/ 4 w 78"/>
                <a:gd name="T1" fmla="*/ 53 h 174"/>
                <a:gd name="T2" fmla="*/ 4 w 78"/>
                <a:gd name="T3" fmla="*/ 54 h 174"/>
                <a:gd name="T4" fmla="*/ 3 w 78"/>
                <a:gd name="T5" fmla="*/ 55 h 174"/>
                <a:gd name="T6" fmla="*/ 3 w 78"/>
                <a:gd name="T7" fmla="*/ 56 h 174"/>
                <a:gd name="T8" fmla="*/ 3 w 78"/>
                <a:gd name="T9" fmla="*/ 56 h 174"/>
                <a:gd name="T10" fmla="*/ 3 w 78"/>
                <a:gd name="T11" fmla="*/ 57 h 174"/>
                <a:gd name="T12" fmla="*/ 3 w 78"/>
                <a:gd name="T13" fmla="*/ 58 h 174"/>
                <a:gd name="T14" fmla="*/ 3 w 78"/>
                <a:gd name="T15" fmla="*/ 58 h 174"/>
                <a:gd name="T16" fmla="*/ 2 w 78"/>
                <a:gd name="T17" fmla="*/ 59 h 174"/>
                <a:gd name="T18" fmla="*/ 2 w 78"/>
                <a:gd name="T19" fmla="*/ 60 h 174"/>
                <a:gd name="T20" fmla="*/ 2 w 78"/>
                <a:gd name="T21" fmla="*/ 61 h 174"/>
                <a:gd name="T22" fmla="*/ 2 w 78"/>
                <a:gd name="T23" fmla="*/ 61 h 174"/>
                <a:gd name="T24" fmla="*/ 2 w 78"/>
                <a:gd name="T25" fmla="*/ 62 h 174"/>
                <a:gd name="T26" fmla="*/ 2 w 78"/>
                <a:gd name="T27" fmla="*/ 63 h 174"/>
                <a:gd name="T28" fmla="*/ 1 w 78"/>
                <a:gd name="T29" fmla="*/ 63 h 174"/>
                <a:gd name="T30" fmla="*/ 1 w 78"/>
                <a:gd name="T31" fmla="*/ 64 h 174"/>
                <a:gd name="T32" fmla="*/ 1 w 78"/>
                <a:gd name="T33" fmla="*/ 65 h 174"/>
                <a:gd name="T34" fmla="*/ 1 w 78"/>
                <a:gd name="T35" fmla="*/ 66 h 174"/>
                <a:gd name="T36" fmla="*/ 1 w 78"/>
                <a:gd name="T37" fmla="*/ 67 h 174"/>
                <a:gd name="T38" fmla="*/ 1 w 78"/>
                <a:gd name="T39" fmla="*/ 68 h 174"/>
                <a:gd name="T40" fmla="*/ 0 w 78"/>
                <a:gd name="T41" fmla="*/ 69 h 174"/>
                <a:gd name="T42" fmla="*/ 0 w 78"/>
                <a:gd name="T43" fmla="*/ 70 h 174"/>
                <a:gd name="T44" fmla="*/ 0 w 78"/>
                <a:gd name="T45" fmla="*/ 71 h 174"/>
                <a:gd name="T46" fmla="*/ 0 w 78"/>
                <a:gd name="T47" fmla="*/ 71 h 174"/>
                <a:gd name="T48" fmla="*/ 0 w 78"/>
                <a:gd name="T49" fmla="*/ 73 h 174"/>
                <a:gd name="T50" fmla="*/ 0 w 78"/>
                <a:gd name="T51" fmla="*/ 73 h 174"/>
                <a:gd name="T52" fmla="*/ 0 w 78"/>
                <a:gd name="T53" fmla="*/ 74 h 174"/>
                <a:gd name="T54" fmla="*/ 0 w 78"/>
                <a:gd name="T55" fmla="*/ 75 h 174"/>
                <a:gd name="T56" fmla="*/ 0 w 78"/>
                <a:gd name="T57" fmla="*/ 76 h 174"/>
                <a:gd name="T58" fmla="*/ 0 w 78"/>
                <a:gd name="T59" fmla="*/ 77 h 174"/>
                <a:gd name="T60" fmla="*/ 0 w 78"/>
                <a:gd name="T61" fmla="*/ 77 h 174"/>
                <a:gd name="T62" fmla="*/ 0 w 78"/>
                <a:gd name="T63" fmla="*/ 78 h 174"/>
                <a:gd name="T64" fmla="*/ 0 w 78"/>
                <a:gd name="T65" fmla="*/ 79 h 174"/>
                <a:gd name="T66" fmla="*/ 0 w 78"/>
                <a:gd name="T67" fmla="*/ 80 h 174"/>
                <a:gd name="T68" fmla="*/ 0 w 78"/>
                <a:gd name="T69" fmla="*/ 81 h 174"/>
                <a:gd name="T70" fmla="*/ 0 w 78"/>
                <a:gd name="T71" fmla="*/ 81 h 174"/>
                <a:gd name="T72" fmla="*/ 0 w 78"/>
                <a:gd name="T73" fmla="*/ 82 h 174"/>
                <a:gd name="T74" fmla="*/ 0 w 78"/>
                <a:gd name="T75" fmla="*/ 83 h 174"/>
                <a:gd name="T76" fmla="*/ 0 w 78"/>
                <a:gd name="T77" fmla="*/ 84 h 174"/>
                <a:gd name="T78" fmla="*/ 0 w 78"/>
                <a:gd name="T79" fmla="*/ 84 h 174"/>
                <a:gd name="T80" fmla="*/ 0 w 78"/>
                <a:gd name="T81" fmla="*/ 85 h 174"/>
                <a:gd name="T82" fmla="*/ 0 w 78"/>
                <a:gd name="T83" fmla="*/ 86 h 174"/>
                <a:gd name="T84" fmla="*/ 0 w 78"/>
                <a:gd name="T85" fmla="*/ 87 h 174"/>
                <a:gd name="T86" fmla="*/ 0 w 78"/>
                <a:gd name="T87" fmla="*/ 87 h 174"/>
                <a:gd name="T88" fmla="*/ 0 w 78"/>
                <a:gd name="T89" fmla="*/ 88 h 174"/>
                <a:gd name="T90" fmla="*/ 0 w 78"/>
                <a:gd name="T91" fmla="*/ 89 h 174"/>
                <a:gd name="T92" fmla="*/ 0 w 78"/>
                <a:gd name="T93" fmla="*/ 90 h 174"/>
                <a:gd name="T94" fmla="*/ 0 w 78"/>
                <a:gd name="T95" fmla="*/ 90 h 174"/>
                <a:gd name="T96" fmla="*/ 0 w 78"/>
                <a:gd name="T97" fmla="*/ 91 h 174"/>
                <a:gd name="T98" fmla="*/ 0 w 78"/>
                <a:gd name="T99" fmla="*/ 92 h 174"/>
                <a:gd name="T100" fmla="*/ 0 w 78"/>
                <a:gd name="T101" fmla="*/ 92 h 174"/>
                <a:gd name="T102" fmla="*/ 0 w 78"/>
                <a:gd name="T103" fmla="*/ 94 h 174"/>
                <a:gd name="T104" fmla="*/ 0 w 78"/>
                <a:gd name="T105" fmla="*/ 94 h 174"/>
                <a:gd name="T106" fmla="*/ 1 w 78"/>
                <a:gd name="T107" fmla="*/ 97 h 174"/>
                <a:gd name="T108" fmla="*/ 15 w 78"/>
                <a:gd name="T109" fmla="*/ 7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8" h="174">
                  <a:moveTo>
                    <a:pt x="48" y="0"/>
                  </a:moveTo>
                  <a:cubicBezTo>
                    <a:pt x="28" y="11"/>
                    <a:pt x="12" y="30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4" y="52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3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5"/>
                    <a:pt x="4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2" y="59"/>
                    <a:pt x="2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59"/>
                    <a:pt x="2" y="59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1"/>
                    <a:pt x="2" y="61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2"/>
                    <a:pt x="2" y="63"/>
                    <a:pt x="2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2" y="63"/>
                    <a:pt x="1" y="63"/>
                    <a:pt x="1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1" y="66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" y="68"/>
                    <a:pt x="0" y="68"/>
                    <a:pt x="0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0" y="69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1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1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6"/>
                    <a:pt x="1" y="96"/>
                    <a:pt x="1" y="97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7" y="136"/>
                    <a:pt x="38" y="168"/>
                    <a:pt x="78" y="174"/>
                  </a:cubicBezTo>
                  <a:cubicBezTo>
                    <a:pt x="66" y="169"/>
                    <a:pt x="55" y="162"/>
                    <a:pt x="46" y="152"/>
                  </a:cubicBezTo>
                  <a:cubicBezTo>
                    <a:pt x="33" y="139"/>
                    <a:pt x="24" y="124"/>
                    <a:pt x="19" y="106"/>
                  </a:cubicBezTo>
                  <a:cubicBezTo>
                    <a:pt x="18" y="97"/>
                    <a:pt x="16" y="87"/>
                    <a:pt x="15" y="78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5" y="58"/>
                    <a:pt x="20" y="40"/>
                    <a:pt x="30" y="23"/>
                  </a:cubicBezTo>
                  <a:cubicBezTo>
                    <a:pt x="35" y="16"/>
                    <a:pt x="41" y="9"/>
                    <a:pt x="46" y="2"/>
                  </a:cubicBezTo>
                  <a:cubicBezTo>
                    <a:pt x="47" y="1"/>
                    <a:pt x="48" y="1"/>
                    <a:pt x="48" y="0"/>
                  </a:cubicBezTo>
                </a:path>
              </a:pathLst>
            </a:custGeom>
            <a:solidFill>
              <a:srgbClr val="FFB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45" name="长方形 36">
              <a:extLst>
                <a:ext uri="{FF2B5EF4-FFF2-40B4-BE49-F238E27FC236}">
                  <a16:creationId xmlns:a16="http://schemas.microsoft.com/office/drawing/2014/main" id="{2B4DAC92-5BAC-4AE5-A0F1-DED672964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5088" y="2592778"/>
              <a:ext cx="268288" cy="153988"/>
            </a:xfrm>
            <a:prstGeom prst="rect">
              <a:avLst/>
            </a:prstGeom>
            <a:solidFill>
              <a:srgbClr val="FFD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46" name="长方形 37">
              <a:extLst>
                <a:ext uri="{FF2B5EF4-FFF2-40B4-BE49-F238E27FC236}">
                  <a16:creationId xmlns:a16="http://schemas.microsoft.com/office/drawing/2014/main" id="{30DC4B94-DDC2-48CC-AB27-3ADE8A9DB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975" y="2499116"/>
              <a:ext cx="333425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sz="2100" b="1" i="0" u="none" strike="noStrike" cap="none" normalizeH="0" dirty="0">
                  <a:ln>
                    <a:noFill/>
                  </a:ln>
                  <a:solidFill>
                    <a:srgbClr val="FF9936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60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</a:endParaRPr>
            </a:p>
          </p:txBody>
        </p:sp>
      </p:grpSp>
      <p:sp>
        <p:nvSpPr>
          <p:cNvPr id="47" name="任意多边形 40">
            <a:extLst>
              <a:ext uri="{FF2B5EF4-FFF2-40B4-BE49-F238E27FC236}">
                <a16:creationId xmlns:a16="http://schemas.microsoft.com/office/drawing/2014/main" id="{1983F9DD-653B-4805-A920-9F9337D73A16}"/>
              </a:ext>
            </a:extLst>
          </p:cNvPr>
          <p:cNvSpPr>
            <a:spLocks noEditPoints="1"/>
          </p:cNvSpPr>
          <p:nvPr/>
        </p:nvSpPr>
        <p:spPr bwMode="auto">
          <a:xfrm>
            <a:off x="6239977" y="3010161"/>
            <a:ext cx="20638" cy="122238"/>
          </a:xfrm>
          <a:custGeom>
            <a:avLst/>
            <a:gdLst>
              <a:gd name="T0" fmla="*/ 8 w 8"/>
              <a:gd name="T1" fmla="*/ 50 h 50"/>
              <a:gd name="T2" fmla="*/ 8 w 8"/>
              <a:gd name="T3" fmla="*/ 50 h 50"/>
              <a:gd name="T4" fmla="*/ 8 w 8"/>
              <a:gd name="T5" fmla="*/ 50 h 50"/>
              <a:gd name="T6" fmla="*/ 8 w 8"/>
              <a:gd name="T7" fmla="*/ 50 h 50"/>
              <a:gd name="T8" fmla="*/ 0 w 8"/>
              <a:gd name="T9" fmla="*/ 11 h 50"/>
              <a:gd name="T10" fmla="*/ 0 w 8"/>
              <a:gd name="T11" fmla="*/ 11 h 50"/>
              <a:gd name="T12" fmla="*/ 0 w 8"/>
              <a:gd name="T13" fmla="*/ 11 h 50"/>
              <a:gd name="T14" fmla="*/ 0 w 8"/>
              <a:gd name="T15" fmla="*/ 11 h 50"/>
              <a:gd name="T16" fmla="*/ 0 w 8"/>
              <a:gd name="T17" fmla="*/ 11 h 50"/>
              <a:gd name="T18" fmla="*/ 0 w 8"/>
              <a:gd name="T19" fmla="*/ 11 h 50"/>
              <a:gd name="T20" fmla="*/ 0 w 8"/>
              <a:gd name="T21" fmla="*/ 10 h 50"/>
              <a:gd name="T22" fmla="*/ 0 w 8"/>
              <a:gd name="T23" fmla="*/ 10 h 50"/>
              <a:gd name="T24" fmla="*/ 0 w 8"/>
              <a:gd name="T25" fmla="*/ 10 h 50"/>
              <a:gd name="T26" fmla="*/ 0 w 8"/>
              <a:gd name="T27" fmla="*/ 10 h 50"/>
              <a:gd name="T28" fmla="*/ 0 w 8"/>
              <a:gd name="T29" fmla="*/ 9 h 50"/>
              <a:gd name="T30" fmla="*/ 0 w 8"/>
              <a:gd name="T31" fmla="*/ 9 h 50"/>
              <a:gd name="T32" fmla="*/ 0 w 8"/>
              <a:gd name="T33" fmla="*/ 9 h 50"/>
              <a:gd name="T34" fmla="*/ 0 w 8"/>
              <a:gd name="T35" fmla="*/ 9 h 50"/>
              <a:gd name="T36" fmla="*/ 0 w 8"/>
              <a:gd name="T37" fmla="*/ 9 h 50"/>
              <a:gd name="T38" fmla="*/ 0 w 8"/>
              <a:gd name="T39" fmla="*/ 9 h 50"/>
              <a:gd name="T40" fmla="*/ 0 w 8"/>
              <a:gd name="T41" fmla="*/ 8 h 50"/>
              <a:gd name="T42" fmla="*/ 0 w 8"/>
              <a:gd name="T43" fmla="*/ 8 h 50"/>
              <a:gd name="T44" fmla="*/ 0 w 8"/>
              <a:gd name="T45" fmla="*/ 8 h 50"/>
              <a:gd name="T46" fmla="*/ 0 w 8"/>
              <a:gd name="T47" fmla="*/ 7 h 50"/>
              <a:gd name="T48" fmla="*/ 0 w 8"/>
              <a:gd name="T49" fmla="*/ 7 h 50"/>
              <a:gd name="T50" fmla="*/ 0 w 8"/>
              <a:gd name="T51" fmla="*/ 7 h 50"/>
              <a:gd name="T52" fmla="*/ 0 w 8"/>
              <a:gd name="T53" fmla="*/ 7 h 50"/>
              <a:gd name="T54" fmla="*/ 0 w 8"/>
              <a:gd name="T55" fmla="*/ 7 h 50"/>
              <a:gd name="T56" fmla="*/ 0 w 8"/>
              <a:gd name="T57" fmla="*/ 7 h 50"/>
              <a:gd name="T58" fmla="*/ 0 w 8"/>
              <a:gd name="T59" fmla="*/ 6 h 50"/>
              <a:gd name="T60" fmla="*/ 0 w 8"/>
              <a:gd name="T61" fmla="*/ 6 h 50"/>
              <a:gd name="T62" fmla="*/ 0 w 8"/>
              <a:gd name="T63" fmla="*/ 6 h 50"/>
              <a:gd name="T64" fmla="*/ 0 w 8"/>
              <a:gd name="T65" fmla="*/ 6 h 50"/>
              <a:gd name="T66" fmla="*/ 0 w 8"/>
              <a:gd name="T67" fmla="*/ 6 h 50"/>
              <a:gd name="T68" fmla="*/ 0 w 8"/>
              <a:gd name="T69" fmla="*/ 6 h 50"/>
              <a:gd name="T70" fmla="*/ 0 w 8"/>
              <a:gd name="T71" fmla="*/ 5 h 50"/>
              <a:gd name="T72" fmla="*/ 0 w 8"/>
              <a:gd name="T73" fmla="*/ 5 h 50"/>
              <a:gd name="T74" fmla="*/ 0 w 8"/>
              <a:gd name="T75" fmla="*/ 5 h 50"/>
              <a:gd name="T76" fmla="*/ 0 w 8"/>
              <a:gd name="T77" fmla="*/ 5 h 50"/>
              <a:gd name="T78" fmla="*/ 0 w 8"/>
              <a:gd name="T79" fmla="*/ 5 h 50"/>
              <a:gd name="T80" fmla="*/ 0 w 8"/>
              <a:gd name="T81" fmla="*/ 4 h 50"/>
              <a:gd name="T82" fmla="*/ 0 w 8"/>
              <a:gd name="T83" fmla="*/ 4 h 50"/>
              <a:gd name="T84" fmla="*/ 0 w 8"/>
              <a:gd name="T85" fmla="*/ 4 h 50"/>
              <a:gd name="T86" fmla="*/ 0 w 8"/>
              <a:gd name="T87" fmla="*/ 4 h 50"/>
              <a:gd name="T88" fmla="*/ 0 w 8"/>
              <a:gd name="T89" fmla="*/ 3 h 50"/>
              <a:gd name="T90" fmla="*/ 0 w 8"/>
              <a:gd name="T91" fmla="*/ 3 h 50"/>
              <a:gd name="T92" fmla="*/ 0 w 8"/>
              <a:gd name="T93" fmla="*/ 3 h 50"/>
              <a:gd name="T94" fmla="*/ 0 w 8"/>
              <a:gd name="T95" fmla="*/ 3 h 50"/>
              <a:gd name="T96" fmla="*/ 0 w 8"/>
              <a:gd name="T97" fmla="*/ 3 h 50"/>
              <a:gd name="T98" fmla="*/ 0 w 8"/>
              <a:gd name="T99" fmla="*/ 3 h 50"/>
              <a:gd name="T100" fmla="*/ 0 w 8"/>
              <a:gd name="T101" fmla="*/ 2 h 50"/>
              <a:gd name="T102" fmla="*/ 0 w 8"/>
              <a:gd name="T103" fmla="*/ 2 h 50"/>
              <a:gd name="T104" fmla="*/ 0 w 8"/>
              <a:gd name="T105" fmla="*/ 2 h 50"/>
              <a:gd name="T106" fmla="*/ 0 w 8"/>
              <a:gd name="T107" fmla="*/ 2 h 50"/>
              <a:gd name="T108" fmla="*/ 0 w 8"/>
              <a:gd name="T109" fmla="*/ 2 h 50"/>
              <a:gd name="T110" fmla="*/ 0 w 8"/>
              <a:gd name="T111" fmla="*/ 1 h 50"/>
              <a:gd name="T112" fmla="*/ 0 w 8"/>
              <a:gd name="T113" fmla="*/ 0 h 50"/>
              <a:gd name="T114" fmla="*/ 0 w 8"/>
              <a:gd name="T11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" h="50">
                <a:moveTo>
                  <a:pt x="8" y="50"/>
                </a:moveTo>
                <a:cubicBezTo>
                  <a:pt x="8" y="50"/>
                  <a:pt x="8" y="50"/>
                  <a:pt x="8" y="50"/>
                </a:cubicBezTo>
                <a:cubicBezTo>
                  <a:pt x="8" y="50"/>
                  <a:pt x="8" y="50"/>
                  <a:pt x="8" y="50"/>
                </a:cubicBezTo>
                <a:moveTo>
                  <a:pt x="8" y="50"/>
                </a:moveTo>
                <a:cubicBezTo>
                  <a:pt x="8" y="50"/>
                  <a:pt x="8" y="50"/>
                  <a:pt x="8" y="50"/>
                </a:cubicBezTo>
                <a:cubicBezTo>
                  <a:pt x="8" y="50"/>
                  <a:pt x="8" y="50"/>
                  <a:pt x="8" y="50"/>
                </a:cubicBezTo>
                <a:moveTo>
                  <a:pt x="8" y="49"/>
                </a:moveTo>
                <a:cubicBezTo>
                  <a:pt x="8" y="50"/>
                  <a:pt x="8" y="50"/>
                  <a:pt x="8" y="50"/>
                </a:cubicBezTo>
                <a:cubicBezTo>
                  <a:pt x="8" y="50"/>
                  <a:pt x="8" y="50"/>
                  <a:pt x="8" y="49"/>
                </a:cubicBezTo>
                <a:moveTo>
                  <a:pt x="0" y="11"/>
                </a:moveTo>
                <a:cubicBezTo>
                  <a:pt x="0" y="25"/>
                  <a:pt x="2" y="38"/>
                  <a:pt x="8" y="49"/>
                </a:cubicBezTo>
                <a:cubicBezTo>
                  <a:pt x="2" y="38"/>
                  <a:pt x="0" y="25"/>
                  <a:pt x="0" y="11"/>
                </a:cubicBezTo>
                <a:moveTo>
                  <a:pt x="0" y="11"/>
                </a:move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moveTo>
                  <a:pt x="0" y="11"/>
                </a:move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moveTo>
                  <a:pt x="0" y="10"/>
                </a:move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0"/>
                </a:cubicBezTo>
                <a:moveTo>
                  <a:pt x="0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moveTo>
                  <a:pt x="0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moveTo>
                  <a:pt x="0" y="9"/>
                </a:move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moveTo>
                  <a:pt x="0" y="9"/>
                </a:move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moveTo>
                  <a:pt x="0" y="9"/>
                </a:move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moveTo>
                  <a:pt x="0" y="8"/>
                </a:moveTo>
                <a:cubicBezTo>
                  <a:pt x="0" y="8"/>
                  <a:pt x="0" y="8"/>
                  <a:pt x="0" y="9"/>
                </a:cubicBezTo>
                <a:cubicBezTo>
                  <a:pt x="0" y="8"/>
                  <a:pt x="0" y="8"/>
                  <a:pt x="0" y="8"/>
                </a:cubicBezTo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moveTo>
                  <a:pt x="0" y="7"/>
                </a:move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7"/>
                </a:cubicBezTo>
                <a:moveTo>
                  <a:pt x="0" y="7"/>
                </a:move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moveTo>
                  <a:pt x="0" y="7"/>
                </a:move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moveTo>
                  <a:pt x="0" y="7"/>
                </a:move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moveTo>
                  <a:pt x="0" y="6"/>
                </a:move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moveTo>
                  <a:pt x="0" y="6"/>
                </a:move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moveTo>
                  <a:pt x="0" y="6"/>
                </a:move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moveTo>
                  <a:pt x="0" y="5"/>
                </a:moveTo>
                <a:cubicBezTo>
                  <a:pt x="0" y="5"/>
                  <a:pt x="0" y="6"/>
                  <a:pt x="0" y="6"/>
                </a:cubicBezTo>
                <a:cubicBezTo>
                  <a:pt x="0" y="6"/>
                  <a:pt x="0" y="5"/>
                  <a:pt x="0" y="5"/>
                </a:cubicBezTo>
                <a:moveTo>
                  <a:pt x="0" y="5"/>
                </a:moveTo>
                <a:cubicBezTo>
                  <a:pt x="0" y="5"/>
                  <a:pt x="0" y="5"/>
                  <a:pt x="0" y="5"/>
                </a:cubicBezTo>
                <a:cubicBezTo>
                  <a:pt x="0" y="5"/>
                  <a:pt x="0" y="5"/>
                  <a:pt x="0" y="5"/>
                </a:cubicBezTo>
                <a:moveTo>
                  <a:pt x="0" y="5"/>
                </a:moveTo>
                <a:cubicBezTo>
                  <a:pt x="0" y="5"/>
                  <a:pt x="0" y="5"/>
                  <a:pt x="0" y="5"/>
                </a:cubicBezTo>
                <a:cubicBezTo>
                  <a:pt x="0" y="5"/>
                  <a:pt x="0" y="5"/>
                  <a:pt x="0" y="5"/>
                </a:cubicBezTo>
                <a:moveTo>
                  <a:pt x="0" y="5"/>
                </a:moveTo>
                <a:cubicBezTo>
                  <a:pt x="0" y="5"/>
                  <a:pt x="0" y="5"/>
                  <a:pt x="0" y="5"/>
                </a:cubicBezTo>
                <a:cubicBezTo>
                  <a:pt x="0" y="5"/>
                  <a:pt x="0" y="5"/>
                  <a:pt x="0" y="5"/>
                </a:cubicBezTo>
                <a:moveTo>
                  <a:pt x="0" y="4"/>
                </a:moveTo>
                <a:cubicBezTo>
                  <a:pt x="0" y="4"/>
                  <a:pt x="0" y="4"/>
                  <a:pt x="0" y="4"/>
                </a:cubicBezTo>
                <a:cubicBezTo>
                  <a:pt x="0" y="4"/>
                  <a:pt x="0" y="4"/>
                  <a:pt x="0" y="4"/>
                </a:cubicBezTo>
                <a:moveTo>
                  <a:pt x="0" y="4"/>
                </a:moveTo>
                <a:cubicBezTo>
                  <a:pt x="0" y="4"/>
                  <a:pt x="0" y="4"/>
                  <a:pt x="0" y="4"/>
                </a:cubicBezTo>
                <a:cubicBezTo>
                  <a:pt x="0" y="4"/>
                  <a:pt x="0" y="4"/>
                  <a:pt x="0" y="4"/>
                </a:cubicBezTo>
                <a:moveTo>
                  <a:pt x="0" y="4"/>
                </a:moveTo>
                <a:cubicBezTo>
                  <a:pt x="0" y="4"/>
                  <a:pt x="0" y="4"/>
                  <a:pt x="0" y="4"/>
                </a:cubicBezTo>
                <a:cubicBezTo>
                  <a:pt x="0" y="4"/>
                  <a:pt x="0" y="4"/>
                  <a:pt x="0" y="4"/>
                </a:cubicBezTo>
                <a:moveTo>
                  <a:pt x="0" y="3"/>
                </a:moveTo>
                <a:cubicBezTo>
                  <a:pt x="0" y="3"/>
                  <a:pt x="0" y="3"/>
                  <a:pt x="0" y="4"/>
                </a:cubicBezTo>
                <a:cubicBezTo>
                  <a:pt x="0" y="3"/>
                  <a:pt x="0" y="3"/>
                  <a:pt x="0" y="3"/>
                </a:cubicBezTo>
                <a:moveTo>
                  <a:pt x="0" y="3"/>
                </a:move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moveTo>
                  <a:pt x="0" y="3"/>
                </a:move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moveTo>
                  <a:pt x="0" y="2"/>
                </a:move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2"/>
                </a:cubicBezTo>
                <a:moveTo>
                  <a:pt x="0" y="2"/>
                </a:move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moveTo>
                  <a:pt x="0" y="2"/>
                </a:move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moveTo>
                  <a:pt x="0" y="2"/>
                </a:move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E56A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grpSp>
        <p:nvGrpSpPr>
          <p:cNvPr id="48" name="组 4">
            <a:extLst>
              <a:ext uri="{FF2B5EF4-FFF2-40B4-BE49-F238E27FC236}">
                <a16:creationId xmlns:a16="http://schemas.microsoft.com/office/drawing/2014/main" id="{D60DA53A-0BEB-49D1-ACCB-1D4CFA24E0E3}"/>
              </a:ext>
            </a:extLst>
          </p:cNvPr>
          <p:cNvGrpSpPr/>
          <p:nvPr/>
        </p:nvGrpSpPr>
        <p:grpSpPr>
          <a:xfrm>
            <a:off x="6717815" y="3272098"/>
            <a:ext cx="585788" cy="587375"/>
            <a:chOff x="3722688" y="3113478"/>
            <a:chExt cx="585788" cy="587375"/>
          </a:xfrm>
        </p:grpSpPr>
        <p:sp>
          <p:nvSpPr>
            <p:cNvPr id="49" name="任意多边形 44">
              <a:extLst>
                <a:ext uri="{FF2B5EF4-FFF2-40B4-BE49-F238E27FC236}">
                  <a16:creationId xmlns:a16="http://schemas.microsoft.com/office/drawing/2014/main" id="{43921A8C-2094-41B4-A25B-EBB507684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688" y="3113478"/>
              <a:ext cx="585788" cy="587375"/>
            </a:xfrm>
            <a:custGeom>
              <a:avLst/>
              <a:gdLst>
                <a:gd name="T0" fmla="*/ 127 w 240"/>
                <a:gd name="T1" fmla="*/ 236 h 240"/>
                <a:gd name="T2" fmla="*/ 236 w 240"/>
                <a:gd name="T3" fmla="*/ 113 h 240"/>
                <a:gd name="T4" fmla="*/ 113 w 240"/>
                <a:gd name="T5" fmla="*/ 4 h 240"/>
                <a:gd name="T6" fmla="*/ 4 w 240"/>
                <a:gd name="T7" fmla="*/ 127 h 240"/>
                <a:gd name="T8" fmla="*/ 127 w 240"/>
                <a:gd name="T9" fmla="*/ 23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240">
                  <a:moveTo>
                    <a:pt x="127" y="236"/>
                  </a:moveTo>
                  <a:cubicBezTo>
                    <a:pt x="191" y="232"/>
                    <a:pt x="240" y="177"/>
                    <a:pt x="236" y="113"/>
                  </a:cubicBezTo>
                  <a:cubicBezTo>
                    <a:pt x="232" y="49"/>
                    <a:pt x="177" y="0"/>
                    <a:pt x="113" y="4"/>
                  </a:cubicBezTo>
                  <a:cubicBezTo>
                    <a:pt x="49" y="8"/>
                    <a:pt x="0" y="63"/>
                    <a:pt x="4" y="127"/>
                  </a:cubicBezTo>
                  <a:cubicBezTo>
                    <a:pt x="8" y="191"/>
                    <a:pt x="63" y="240"/>
                    <a:pt x="127" y="236"/>
                  </a:cubicBezTo>
                </a:path>
              </a:pathLst>
            </a:custGeom>
            <a:solidFill>
              <a:srgbClr val="F2A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50" name="任意多边形 45">
              <a:extLst>
                <a:ext uri="{FF2B5EF4-FFF2-40B4-BE49-F238E27FC236}">
                  <a16:creationId xmlns:a16="http://schemas.microsoft.com/office/drawing/2014/main" id="{A3D0DFC8-EFBF-4FD6-851F-0597C511D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1425" y="3169041"/>
              <a:ext cx="471488" cy="473075"/>
            </a:xfrm>
            <a:custGeom>
              <a:avLst/>
              <a:gdLst>
                <a:gd name="T0" fmla="*/ 102 w 193"/>
                <a:gd name="T1" fmla="*/ 190 h 193"/>
                <a:gd name="T2" fmla="*/ 189 w 193"/>
                <a:gd name="T3" fmla="*/ 91 h 193"/>
                <a:gd name="T4" fmla="*/ 90 w 193"/>
                <a:gd name="T5" fmla="*/ 4 h 193"/>
                <a:gd name="T6" fmla="*/ 3 w 193"/>
                <a:gd name="T7" fmla="*/ 103 h 193"/>
                <a:gd name="T8" fmla="*/ 102 w 193"/>
                <a:gd name="T9" fmla="*/ 19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02" y="190"/>
                  </a:moveTo>
                  <a:cubicBezTo>
                    <a:pt x="153" y="187"/>
                    <a:pt x="193" y="143"/>
                    <a:pt x="189" y="91"/>
                  </a:cubicBezTo>
                  <a:cubicBezTo>
                    <a:pt x="186" y="40"/>
                    <a:pt x="142" y="0"/>
                    <a:pt x="90" y="4"/>
                  </a:cubicBezTo>
                  <a:cubicBezTo>
                    <a:pt x="39" y="7"/>
                    <a:pt x="0" y="51"/>
                    <a:pt x="3" y="103"/>
                  </a:cubicBezTo>
                  <a:cubicBezTo>
                    <a:pt x="6" y="154"/>
                    <a:pt x="50" y="193"/>
                    <a:pt x="102" y="190"/>
                  </a:cubicBezTo>
                </a:path>
              </a:pathLst>
            </a:custGeom>
            <a:solidFill>
              <a:srgbClr val="FFD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51" name="任意多边形 46">
              <a:extLst>
                <a:ext uri="{FF2B5EF4-FFF2-40B4-BE49-F238E27FC236}">
                  <a16:creationId xmlns:a16="http://schemas.microsoft.com/office/drawing/2014/main" id="{A992765E-6CDD-48B5-8CA4-63556508B4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86188" y="3272228"/>
              <a:ext cx="46038" cy="188913"/>
            </a:xfrm>
            <a:custGeom>
              <a:avLst/>
              <a:gdLst>
                <a:gd name="T0" fmla="*/ 3 w 19"/>
                <a:gd name="T1" fmla="*/ 76 h 77"/>
                <a:gd name="T2" fmla="*/ 3 w 19"/>
                <a:gd name="T3" fmla="*/ 76 h 77"/>
                <a:gd name="T4" fmla="*/ 3 w 19"/>
                <a:gd name="T5" fmla="*/ 76 h 77"/>
                <a:gd name="T6" fmla="*/ 3 w 19"/>
                <a:gd name="T7" fmla="*/ 75 h 77"/>
                <a:gd name="T8" fmla="*/ 3 w 19"/>
                <a:gd name="T9" fmla="*/ 75 h 77"/>
                <a:gd name="T10" fmla="*/ 3 w 19"/>
                <a:gd name="T11" fmla="*/ 75 h 77"/>
                <a:gd name="T12" fmla="*/ 3 w 19"/>
                <a:gd name="T13" fmla="*/ 74 h 77"/>
                <a:gd name="T14" fmla="*/ 3 w 19"/>
                <a:gd name="T15" fmla="*/ 74 h 77"/>
                <a:gd name="T16" fmla="*/ 3 w 19"/>
                <a:gd name="T17" fmla="*/ 74 h 77"/>
                <a:gd name="T18" fmla="*/ 2 w 19"/>
                <a:gd name="T19" fmla="*/ 73 h 77"/>
                <a:gd name="T20" fmla="*/ 2 w 19"/>
                <a:gd name="T21" fmla="*/ 73 h 77"/>
                <a:gd name="T22" fmla="*/ 2 w 19"/>
                <a:gd name="T23" fmla="*/ 72 h 77"/>
                <a:gd name="T24" fmla="*/ 2 w 19"/>
                <a:gd name="T25" fmla="*/ 72 h 77"/>
                <a:gd name="T26" fmla="*/ 2 w 19"/>
                <a:gd name="T27" fmla="*/ 71 h 77"/>
                <a:gd name="T28" fmla="*/ 2 w 19"/>
                <a:gd name="T29" fmla="*/ 71 h 77"/>
                <a:gd name="T30" fmla="*/ 2 w 19"/>
                <a:gd name="T31" fmla="*/ 71 h 77"/>
                <a:gd name="T32" fmla="*/ 2 w 19"/>
                <a:gd name="T33" fmla="*/ 70 h 77"/>
                <a:gd name="T34" fmla="*/ 2 w 19"/>
                <a:gd name="T35" fmla="*/ 70 h 77"/>
                <a:gd name="T36" fmla="*/ 2 w 19"/>
                <a:gd name="T37" fmla="*/ 69 h 77"/>
                <a:gd name="T38" fmla="*/ 2 w 19"/>
                <a:gd name="T39" fmla="*/ 69 h 77"/>
                <a:gd name="T40" fmla="*/ 2 w 19"/>
                <a:gd name="T41" fmla="*/ 69 h 77"/>
                <a:gd name="T42" fmla="*/ 2 w 19"/>
                <a:gd name="T43" fmla="*/ 68 h 77"/>
                <a:gd name="T44" fmla="*/ 2 w 19"/>
                <a:gd name="T45" fmla="*/ 68 h 77"/>
                <a:gd name="T46" fmla="*/ 2 w 19"/>
                <a:gd name="T47" fmla="*/ 68 h 77"/>
                <a:gd name="T48" fmla="*/ 1 w 19"/>
                <a:gd name="T49" fmla="*/ 67 h 77"/>
                <a:gd name="T50" fmla="*/ 1 w 19"/>
                <a:gd name="T51" fmla="*/ 67 h 77"/>
                <a:gd name="T52" fmla="*/ 1 w 19"/>
                <a:gd name="T53" fmla="*/ 67 h 77"/>
                <a:gd name="T54" fmla="*/ 1 w 19"/>
                <a:gd name="T55" fmla="*/ 66 h 77"/>
                <a:gd name="T56" fmla="*/ 1 w 19"/>
                <a:gd name="T57" fmla="*/ 66 h 77"/>
                <a:gd name="T58" fmla="*/ 1 w 19"/>
                <a:gd name="T59" fmla="*/ 65 h 77"/>
                <a:gd name="T60" fmla="*/ 1 w 19"/>
                <a:gd name="T61" fmla="*/ 65 h 77"/>
                <a:gd name="T62" fmla="*/ 1 w 19"/>
                <a:gd name="T63" fmla="*/ 65 h 77"/>
                <a:gd name="T64" fmla="*/ 1 w 19"/>
                <a:gd name="T65" fmla="*/ 64 h 77"/>
                <a:gd name="T66" fmla="*/ 1 w 19"/>
                <a:gd name="T67" fmla="*/ 64 h 77"/>
                <a:gd name="T68" fmla="*/ 1 w 19"/>
                <a:gd name="T69" fmla="*/ 64 h 77"/>
                <a:gd name="T70" fmla="*/ 1 w 19"/>
                <a:gd name="T71" fmla="*/ 63 h 77"/>
                <a:gd name="T72" fmla="*/ 1 w 19"/>
                <a:gd name="T73" fmla="*/ 63 h 77"/>
                <a:gd name="T74" fmla="*/ 1 w 19"/>
                <a:gd name="T75" fmla="*/ 62 h 77"/>
                <a:gd name="T76" fmla="*/ 1 w 19"/>
                <a:gd name="T77" fmla="*/ 62 h 77"/>
                <a:gd name="T78" fmla="*/ 1 w 19"/>
                <a:gd name="T79" fmla="*/ 61 h 77"/>
                <a:gd name="T80" fmla="*/ 1 w 19"/>
                <a:gd name="T81" fmla="*/ 61 h 77"/>
                <a:gd name="T82" fmla="*/ 1 w 19"/>
                <a:gd name="T83" fmla="*/ 61 h 77"/>
                <a:gd name="T84" fmla="*/ 1 w 19"/>
                <a:gd name="T85" fmla="*/ 60 h 77"/>
                <a:gd name="T86" fmla="*/ 1 w 19"/>
                <a:gd name="T87" fmla="*/ 60 h 77"/>
                <a:gd name="T88" fmla="*/ 1 w 19"/>
                <a:gd name="T89" fmla="*/ 60 h 77"/>
                <a:gd name="T90" fmla="*/ 18 w 19"/>
                <a:gd name="T91" fmla="*/ 0 h 77"/>
                <a:gd name="T92" fmla="*/ 18 w 19"/>
                <a:gd name="T93" fmla="*/ 0 h 77"/>
                <a:gd name="T94" fmla="*/ 19 w 19"/>
                <a:gd name="T95" fmla="*/ 0 h 77"/>
                <a:gd name="T96" fmla="*/ 19 w 19"/>
                <a:gd name="T9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" h="77">
                  <a:moveTo>
                    <a:pt x="3" y="77"/>
                  </a:moveTo>
                  <a:cubicBezTo>
                    <a:pt x="3" y="77"/>
                    <a:pt x="3" y="77"/>
                    <a:pt x="3" y="77"/>
                  </a:cubicBezTo>
                  <a:cubicBezTo>
                    <a:pt x="3" y="77"/>
                    <a:pt x="3" y="77"/>
                    <a:pt x="3" y="77"/>
                  </a:cubicBezTo>
                  <a:moveTo>
                    <a:pt x="3" y="76"/>
                  </a:move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3" y="76"/>
                  </a:cubicBezTo>
                  <a:moveTo>
                    <a:pt x="3" y="76"/>
                  </a:move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3" y="76"/>
                  </a:cubicBezTo>
                  <a:moveTo>
                    <a:pt x="3" y="76"/>
                  </a:move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3" y="76"/>
                  </a:cubicBezTo>
                  <a:moveTo>
                    <a:pt x="3" y="76"/>
                  </a:move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3" y="76"/>
                  </a:cubicBezTo>
                  <a:moveTo>
                    <a:pt x="3" y="75"/>
                  </a:moveTo>
                  <a:cubicBezTo>
                    <a:pt x="3" y="75"/>
                    <a:pt x="3" y="75"/>
                    <a:pt x="3" y="75"/>
                  </a:cubicBezTo>
                  <a:cubicBezTo>
                    <a:pt x="3" y="75"/>
                    <a:pt x="3" y="75"/>
                    <a:pt x="3" y="75"/>
                  </a:cubicBezTo>
                  <a:moveTo>
                    <a:pt x="3" y="75"/>
                  </a:moveTo>
                  <a:cubicBezTo>
                    <a:pt x="3" y="75"/>
                    <a:pt x="3" y="75"/>
                    <a:pt x="3" y="75"/>
                  </a:cubicBezTo>
                  <a:cubicBezTo>
                    <a:pt x="3" y="75"/>
                    <a:pt x="3" y="75"/>
                    <a:pt x="3" y="75"/>
                  </a:cubicBezTo>
                  <a:moveTo>
                    <a:pt x="3" y="75"/>
                  </a:moveTo>
                  <a:cubicBezTo>
                    <a:pt x="3" y="75"/>
                    <a:pt x="3" y="75"/>
                    <a:pt x="3" y="75"/>
                  </a:cubicBezTo>
                  <a:cubicBezTo>
                    <a:pt x="3" y="75"/>
                    <a:pt x="3" y="75"/>
                    <a:pt x="3" y="75"/>
                  </a:cubicBezTo>
                  <a:moveTo>
                    <a:pt x="3" y="74"/>
                  </a:moveTo>
                  <a:cubicBezTo>
                    <a:pt x="3" y="74"/>
                    <a:pt x="3" y="75"/>
                    <a:pt x="3" y="75"/>
                  </a:cubicBezTo>
                  <a:cubicBezTo>
                    <a:pt x="3" y="75"/>
                    <a:pt x="3" y="74"/>
                    <a:pt x="3" y="74"/>
                  </a:cubicBezTo>
                  <a:moveTo>
                    <a:pt x="3" y="74"/>
                  </a:moveTo>
                  <a:cubicBezTo>
                    <a:pt x="3" y="74"/>
                    <a:pt x="3" y="74"/>
                    <a:pt x="3" y="74"/>
                  </a:cubicBezTo>
                  <a:cubicBezTo>
                    <a:pt x="3" y="74"/>
                    <a:pt x="3" y="74"/>
                    <a:pt x="3" y="74"/>
                  </a:cubicBezTo>
                  <a:moveTo>
                    <a:pt x="3" y="74"/>
                  </a:moveTo>
                  <a:cubicBezTo>
                    <a:pt x="3" y="74"/>
                    <a:pt x="3" y="74"/>
                    <a:pt x="3" y="74"/>
                  </a:cubicBezTo>
                  <a:cubicBezTo>
                    <a:pt x="3" y="74"/>
                    <a:pt x="3" y="74"/>
                    <a:pt x="3" y="74"/>
                  </a:cubicBezTo>
                  <a:moveTo>
                    <a:pt x="3" y="74"/>
                  </a:moveTo>
                  <a:cubicBezTo>
                    <a:pt x="3" y="74"/>
                    <a:pt x="3" y="74"/>
                    <a:pt x="3" y="74"/>
                  </a:cubicBezTo>
                  <a:cubicBezTo>
                    <a:pt x="3" y="74"/>
                    <a:pt x="3" y="74"/>
                    <a:pt x="3" y="74"/>
                  </a:cubicBezTo>
                  <a:moveTo>
                    <a:pt x="2" y="73"/>
                  </a:moveTo>
                  <a:cubicBezTo>
                    <a:pt x="2" y="73"/>
                    <a:pt x="2" y="73"/>
                    <a:pt x="2" y="73"/>
                  </a:cubicBezTo>
                  <a:cubicBezTo>
                    <a:pt x="2" y="73"/>
                    <a:pt x="2" y="73"/>
                    <a:pt x="2" y="73"/>
                  </a:cubicBezTo>
                  <a:moveTo>
                    <a:pt x="2" y="73"/>
                  </a:moveTo>
                  <a:cubicBezTo>
                    <a:pt x="2" y="73"/>
                    <a:pt x="2" y="73"/>
                    <a:pt x="2" y="73"/>
                  </a:cubicBezTo>
                  <a:cubicBezTo>
                    <a:pt x="2" y="73"/>
                    <a:pt x="2" y="73"/>
                    <a:pt x="2" y="73"/>
                  </a:cubicBezTo>
                  <a:moveTo>
                    <a:pt x="2" y="72"/>
                  </a:moveTo>
                  <a:cubicBezTo>
                    <a:pt x="2" y="72"/>
                    <a:pt x="2" y="72"/>
                    <a:pt x="2" y="73"/>
                  </a:cubicBezTo>
                  <a:cubicBezTo>
                    <a:pt x="2" y="72"/>
                    <a:pt x="2" y="72"/>
                    <a:pt x="2" y="72"/>
                  </a:cubicBezTo>
                  <a:moveTo>
                    <a:pt x="2" y="72"/>
                  </a:moveTo>
                  <a:cubicBezTo>
                    <a:pt x="2" y="72"/>
                    <a:pt x="2" y="72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moveTo>
                    <a:pt x="2" y="72"/>
                  </a:moveTo>
                  <a:cubicBezTo>
                    <a:pt x="2" y="72"/>
                    <a:pt x="2" y="72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moveTo>
                    <a:pt x="2" y="72"/>
                  </a:moveTo>
                  <a:cubicBezTo>
                    <a:pt x="2" y="72"/>
                    <a:pt x="2" y="72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moveTo>
                    <a:pt x="2" y="71"/>
                  </a:moveTo>
                  <a:cubicBezTo>
                    <a:pt x="2" y="71"/>
                    <a:pt x="2" y="71"/>
                    <a:pt x="2" y="71"/>
                  </a:cubicBezTo>
                  <a:cubicBezTo>
                    <a:pt x="2" y="71"/>
                    <a:pt x="2" y="71"/>
                    <a:pt x="2" y="71"/>
                  </a:cubicBezTo>
                  <a:moveTo>
                    <a:pt x="2" y="71"/>
                  </a:moveTo>
                  <a:cubicBezTo>
                    <a:pt x="2" y="71"/>
                    <a:pt x="2" y="71"/>
                    <a:pt x="2" y="71"/>
                  </a:cubicBezTo>
                  <a:cubicBezTo>
                    <a:pt x="2" y="71"/>
                    <a:pt x="2" y="71"/>
                    <a:pt x="2" y="71"/>
                  </a:cubicBezTo>
                  <a:moveTo>
                    <a:pt x="2" y="71"/>
                  </a:moveTo>
                  <a:cubicBezTo>
                    <a:pt x="2" y="71"/>
                    <a:pt x="2" y="71"/>
                    <a:pt x="2" y="71"/>
                  </a:cubicBezTo>
                  <a:cubicBezTo>
                    <a:pt x="2" y="71"/>
                    <a:pt x="2" y="71"/>
                    <a:pt x="2" y="71"/>
                  </a:cubicBezTo>
                  <a:moveTo>
                    <a:pt x="2" y="71"/>
                  </a:moveTo>
                  <a:cubicBezTo>
                    <a:pt x="2" y="71"/>
                    <a:pt x="2" y="71"/>
                    <a:pt x="2" y="71"/>
                  </a:cubicBezTo>
                  <a:cubicBezTo>
                    <a:pt x="2" y="71"/>
                    <a:pt x="2" y="71"/>
                    <a:pt x="2" y="71"/>
                  </a:cubicBezTo>
                  <a:moveTo>
                    <a:pt x="2" y="70"/>
                  </a:moveTo>
                  <a:cubicBezTo>
                    <a:pt x="2" y="70"/>
                    <a:pt x="2" y="70"/>
                    <a:pt x="2" y="70"/>
                  </a:cubicBezTo>
                  <a:cubicBezTo>
                    <a:pt x="2" y="70"/>
                    <a:pt x="2" y="70"/>
                    <a:pt x="2" y="70"/>
                  </a:cubicBezTo>
                  <a:moveTo>
                    <a:pt x="2" y="70"/>
                  </a:moveTo>
                  <a:cubicBezTo>
                    <a:pt x="2" y="70"/>
                    <a:pt x="2" y="70"/>
                    <a:pt x="2" y="70"/>
                  </a:cubicBezTo>
                  <a:cubicBezTo>
                    <a:pt x="2" y="70"/>
                    <a:pt x="2" y="70"/>
                    <a:pt x="2" y="70"/>
                  </a:cubicBezTo>
                  <a:moveTo>
                    <a:pt x="2" y="70"/>
                  </a:moveTo>
                  <a:cubicBezTo>
                    <a:pt x="2" y="70"/>
                    <a:pt x="2" y="70"/>
                    <a:pt x="2" y="70"/>
                  </a:cubicBezTo>
                  <a:cubicBezTo>
                    <a:pt x="2" y="70"/>
                    <a:pt x="2" y="70"/>
                    <a:pt x="2" y="70"/>
                  </a:cubicBezTo>
                  <a:moveTo>
                    <a:pt x="2" y="69"/>
                  </a:moveTo>
                  <a:cubicBezTo>
                    <a:pt x="2" y="69"/>
                    <a:pt x="2" y="70"/>
                    <a:pt x="2" y="70"/>
                  </a:cubicBezTo>
                  <a:cubicBezTo>
                    <a:pt x="2" y="70"/>
                    <a:pt x="2" y="69"/>
                    <a:pt x="2" y="69"/>
                  </a:cubicBezTo>
                  <a:moveTo>
                    <a:pt x="2" y="69"/>
                  </a:moveTo>
                  <a:cubicBezTo>
                    <a:pt x="2" y="69"/>
                    <a:pt x="2" y="69"/>
                    <a:pt x="2" y="69"/>
                  </a:cubicBezTo>
                  <a:cubicBezTo>
                    <a:pt x="2" y="69"/>
                    <a:pt x="2" y="69"/>
                    <a:pt x="2" y="69"/>
                  </a:cubicBezTo>
                  <a:moveTo>
                    <a:pt x="2" y="69"/>
                  </a:moveTo>
                  <a:cubicBezTo>
                    <a:pt x="2" y="69"/>
                    <a:pt x="2" y="69"/>
                    <a:pt x="2" y="69"/>
                  </a:cubicBezTo>
                  <a:cubicBezTo>
                    <a:pt x="2" y="69"/>
                    <a:pt x="2" y="69"/>
                    <a:pt x="2" y="69"/>
                  </a:cubicBezTo>
                  <a:moveTo>
                    <a:pt x="2" y="68"/>
                  </a:moveTo>
                  <a:cubicBezTo>
                    <a:pt x="2" y="69"/>
                    <a:pt x="2" y="69"/>
                    <a:pt x="2" y="69"/>
                  </a:cubicBezTo>
                  <a:cubicBezTo>
                    <a:pt x="2" y="69"/>
                    <a:pt x="2" y="69"/>
                    <a:pt x="2" y="68"/>
                  </a:cubicBezTo>
                  <a:moveTo>
                    <a:pt x="2" y="68"/>
                  </a:moveTo>
                  <a:cubicBezTo>
                    <a:pt x="2" y="68"/>
                    <a:pt x="2" y="68"/>
                    <a:pt x="2" y="68"/>
                  </a:cubicBezTo>
                  <a:cubicBezTo>
                    <a:pt x="2" y="68"/>
                    <a:pt x="2" y="68"/>
                    <a:pt x="2" y="68"/>
                  </a:cubicBezTo>
                  <a:moveTo>
                    <a:pt x="2" y="68"/>
                  </a:moveTo>
                  <a:cubicBezTo>
                    <a:pt x="2" y="68"/>
                    <a:pt x="2" y="68"/>
                    <a:pt x="2" y="68"/>
                  </a:cubicBezTo>
                  <a:cubicBezTo>
                    <a:pt x="2" y="68"/>
                    <a:pt x="2" y="68"/>
                    <a:pt x="2" y="68"/>
                  </a:cubicBezTo>
                  <a:moveTo>
                    <a:pt x="2" y="68"/>
                  </a:moveTo>
                  <a:cubicBezTo>
                    <a:pt x="2" y="68"/>
                    <a:pt x="2" y="68"/>
                    <a:pt x="2" y="68"/>
                  </a:cubicBezTo>
                  <a:cubicBezTo>
                    <a:pt x="2" y="68"/>
                    <a:pt x="2" y="68"/>
                    <a:pt x="2" y="68"/>
                  </a:cubicBezTo>
                  <a:moveTo>
                    <a:pt x="1" y="67"/>
                  </a:moveTo>
                  <a:cubicBezTo>
                    <a:pt x="1" y="67"/>
                    <a:pt x="1" y="67"/>
                    <a:pt x="1" y="68"/>
                  </a:cubicBezTo>
                  <a:cubicBezTo>
                    <a:pt x="1" y="67"/>
                    <a:pt x="1" y="67"/>
                    <a:pt x="1" y="67"/>
                  </a:cubicBezTo>
                  <a:moveTo>
                    <a:pt x="1" y="67"/>
                  </a:move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moveTo>
                    <a:pt x="1" y="67"/>
                  </a:move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moveTo>
                    <a:pt x="1" y="67"/>
                  </a:move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moveTo>
                    <a:pt x="1" y="66"/>
                  </a:moveTo>
                  <a:cubicBezTo>
                    <a:pt x="1" y="66"/>
                    <a:pt x="1" y="66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moveTo>
                    <a:pt x="1" y="66"/>
                  </a:moveTo>
                  <a:cubicBezTo>
                    <a:pt x="1" y="66"/>
                    <a:pt x="1" y="66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moveTo>
                    <a:pt x="1" y="66"/>
                  </a:moveTo>
                  <a:cubicBezTo>
                    <a:pt x="1" y="66"/>
                    <a:pt x="1" y="66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moveTo>
                    <a:pt x="1" y="65"/>
                  </a:moveTo>
                  <a:cubicBezTo>
                    <a:pt x="1" y="65"/>
                    <a:pt x="1" y="66"/>
                    <a:pt x="1" y="66"/>
                  </a:cubicBezTo>
                  <a:cubicBezTo>
                    <a:pt x="1" y="66"/>
                    <a:pt x="1" y="65"/>
                    <a:pt x="1" y="65"/>
                  </a:cubicBezTo>
                  <a:moveTo>
                    <a:pt x="1" y="65"/>
                  </a:moveTo>
                  <a:cubicBezTo>
                    <a:pt x="1" y="65"/>
                    <a:pt x="1" y="65"/>
                    <a:pt x="1" y="65"/>
                  </a:cubicBezTo>
                  <a:cubicBezTo>
                    <a:pt x="1" y="65"/>
                    <a:pt x="1" y="65"/>
                    <a:pt x="1" y="65"/>
                  </a:cubicBezTo>
                  <a:moveTo>
                    <a:pt x="1" y="65"/>
                  </a:moveTo>
                  <a:cubicBezTo>
                    <a:pt x="1" y="65"/>
                    <a:pt x="1" y="65"/>
                    <a:pt x="1" y="65"/>
                  </a:cubicBezTo>
                  <a:cubicBezTo>
                    <a:pt x="1" y="65"/>
                    <a:pt x="1" y="65"/>
                    <a:pt x="1" y="65"/>
                  </a:cubicBezTo>
                  <a:moveTo>
                    <a:pt x="1" y="64"/>
                  </a:moveTo>
                  <a:cubicBezTo>
                    <a:pt x="1" y="65"/>
                    <a:pt x="1" y="65"/>
                    <a:pt x="1" y="65"/>
                  </a:cubicBezTo>
                  <a:cubicBezTo>
                    <a:pt x="1" y="65"/>
                    <a:pt x="1" y="65"/>
                    <a:pt x="1" y="64"/>
                  </a:cubicBezTo>
                  <a:moveTo>
                    <a:pt x="1" y="64"/>
                  </a:move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moveTo>
                    <a:pt x="1" y="64"/>
                  </a:move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moveTo>
                    <a:pt x="1" y="64"/>
                  </a:move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moveTo>
                    <a:pt x="1" y="63"/>
                  </a:moveTo>
                  <a:cubicBezTo>
                    <a:pt x="1" y="63"/>
                    <a:pt x="1" y="63"/>
                    <a:pt x="1" y="64"/>
                  </a:cubicBezTo>
                  <a:cubicBezTo>
                    <a:pt x="1" y="63"/>
                    <a:pt x="1" y="63"/>
                    <a:pt x="1" y="63"/>
                  </a:cubicBezTo>
                  <a:moveTo>
                    <a:pt x="1" y="63"/>
                  </a:move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3"/>
                    <a:pt x="1" y="63"/>
                  </a:cubicBezTo>
                  <a:moveTo>
                    <a:pt x="1" y="63"/>
                  </a:move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3"/>
                    <a:pt x="1" y="63"/>
                  </a:cubicBezTo>
                  <a:moveTo>
                    <a:pt x="1" y="63"/>
                  </a:move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3"/>
                    <a:pt x="1" y="63"/>
                  </a:cubicBezTo>
                  <a:moveTo>
                    <a:pt x="1" y="62"/>
                  </a:moveTo>
                  <a:cubicBezTo>
                    <a:pt x="1" y="62"/>
                    <a:pt x="1" y="62"/>
                    <a:pt x="1" y="62"/>
                  </a:cubicBezTo>
                  <a:cubicBezTo>
                    <a:pt x="1" y="62"/>
                    <a:pt x="1" y="62"/>
                    <a:pt x="1" y="62"/>
                  </a:cubicBezTo>
                  <a:moveTo>
                    <a:pt x="1" y="62"/>
                  </a:moveTo>
                  <a:cubicBezTo>
                    <a:pt x="1" y="62"/>
                    <a:pt x="1" y="62"/>
                    <a:pt x="1" y="62"/>
                  </a:cubicBezTo>
                  <a:cubicBezTo>
                    <a:pt x="1" y="62"/>
                    <a:pt x="1" y="62"/>
                    <a:pt x="1" y="62"/>
                  </a:cubicBezTo>
                  <a:moveTo>
                    <a:pt x="1" y="62"/>
                  </a:moveTo>
                  <a:cubicBezTo>
                    <a:pt x="1" y="62"/>
                    <a:pt x="1" y="62"/>
                    <a:pt x="1" y="62"/>
                  </a:cubicBezTo>
                  <a:cubicBezTo>
                    <a:pt x="1" y="62"/>
                    <a:pt x="1" y="62"/>
                    <a:pt x="1" y="62"/>
                  </a:cubicBezTo>
                  <a:moveTo>
                    <a:pt x="1" y="61"/>
                  </a:moveTo>
                  <a:cubicBezTo>
                    <a:pt x="1" y="61"/>
                    <a:pt x="1" y="62"/>
                    <a:pt x="1" y="62"/>
                  </a:cubicBezTo>
                  <a:cubicBezTo>
                    <a:pt x="1" y="62"/>
                    <a:pt x="1" y="61"/>
                    <a:pt x="1" y="61"/>
                  </a:cubicBezTo>
                  <a:moveTo>
                    <a:pt x="1" y="61"/>
                  </a:moveTo>
                  <a:cubicBezTo>
                    <a:pt x="1" y="61"/>
                    <a:pt x="1" y="61"/>
                    <a:pt x="1" y="61"/>
                  </a:cubicBezTo>
                  <a:cubicBezTo>
                    <a:pt x="1" y="61"/>
                    <a:pt x="1" y="61"/>
                    <a:pt x="1" y="61"/>
                  </a:cubicBezTo>
                  <a:moveTo>
                    <a:pt x="1" y="61"/>
                  </a:moveTo>
                  <a:cubicBezTo>
                    <a:pt x="1" y="61"/>
                    <a:pt x="1" y="61"/>
                    <a:pt x="1" y="61"/>
                  </a:cubicBezTo>
                  <a:cubicBezTo>
                    <a:pt x="1" y="61"/>
                    <a:pt x="1" y="61"/>
                    <a:pt x="1" y="61"/>
                  </a:cubicBezTo>
                  <a:moveTo>
                    <a:pt x="1" y="60"/>
                  </a:moveTo>
                  <a:cubicBezTo>
                    <a:pt x="1" y="61"/>
                    <a:pt x="1" y="61"/>
                    <a:pt x="1" y="61"/>
                  </a:cubicBezTo>
                  <a:cubicBezTo>
                    <a:pt x="1" y="61"/>
                    <a:pt x="1" y="61"/>
                    <a:pt x="1" y="60"/>
                  </a:cubicBezTo>
                  <a:moveTo>
                    <a:pt x="1" y="60"/>
                  </a:moveTo>
                  <a:cubicBezTo>
                    <a:pt x="1" y="60"/>
                    <a:pt x="1" y="60"/>
                    <a:pt x="1" y="60"/>
                  </a:cubicBezTo>
                  <a:cubicBezTo>
                    <a:pt x="1" y="60"/>
                    <a:pt x="1" y="60"/>
                    <a:pt x="1" y="60"/>
                  </a:cubicBezTo>
                  <a:moveTo>
                    <a:pt x="1" y="60"/>
                  </a:moveTo>
                  <a:cubicBezTo>
                    <a:pt x="1" y="60"/>
                    <a:pt x="1" y="60"/>
                    <a:pt x="1" y="60"/>
                  </a:cubicBezTo>
                  <a:cubicBezTo>
                    <a:pt x="1" y="60"/>
                    <a:pt x="1" y="60"/>
                    <a:pt x="1" y="60"/>
                  </a:cubicBezTo>
                  <a:moveTo>
                    <a:pt x="1" y="60"/>
                  </a:moveTo>
                  <a:cubicBezTo>
                    <a:pt x="1" y="60"/>
                    <a:pt x="1" y="60"/>
                    <a:pt x="1" y="60"/>
                  </a:cubicBezTo>
                  <a:cubicBezTo>
                    <a:pt x="1" y="60"/>
                    <a:pt x="1" y="60"/>
                    <a:pt x="1" y="60"/>
                  </a:cubicBezTo>
                  <a:moveTo>
                    <a:pt x="18" y="1"/>
                  </a:moveTo>
                  <a:cubicBezTo>
                    <a:pt x="6" y="17"/>
                    <a:pt x="0" y="38"/>
                    <a:pt x="1" y="60"/>
                  </a:cubicBezTo>
                  <a:cubicBezTo>
                    <a:pt x="0" y="38"/>
                    <a:pt x="6" y="17"/>
                    <a:pt x="18" y="1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9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9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E56A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52" name="任意多边形 47">
              <a:extLst>
                <a:ext uri="{FF2B5EF4-FFF2-40B4-BE49-F238E27FC236}">
                  <a16:creationId xmlns:a16="http://schemas.microsoft.com/office/drawing/2014/main" id="{20D4C03C-B2FB-4EFA-8ACB-3DD2E9EC4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188" y="3213491"/>
              <a:ext cx="207963" cy="420688"/>
            </a:xfrm>
            <a:custGeom>
              <a:avLst/>
              <a:gdLst>
                <a:gd name="T0" fmla="*/ 19 w 85"/>
                <a:gd name="T1" fmla="*/ 24 h 172"/>
                <a:gd name="T2" fmla="*/ 19 w 85"/>
                <a:gd name="T3" fmla="*/ 24 h 172"/>
                <a:gd name="T4" fmla="*/ 18 w 85"/>
                <a:gd name="T5" fmla="*/ 24 h 172"/>
                <a:gd name="T6" fmla="*/ 18 w 85"/>
                <a:gd name="T7" fmla="*/ 25 h 172"/>
                <a:gd name="T8" fmla="*/ 1 w 85"/>
                <a:gd name="T9" fmla="*/ 84 h 172"/>
                <a:gd name="T10" fmla="*/ 1 w 85"/>
                <a:gd name="T11" fmla="*/ 84 h 172"/>
                <a:gd name="T12" fmla="*/ 1 w 85"/>
                <a:gd name="T13" fmla="*/ 85 h 172"/>
                <a:gd name="T14" fmla="*/ 1 w 85"/>
                <a:gd name="T15" fmla="*/ 85 h 172"/>
                <a:gd name="T16" fmla="*/ 1 w 85"/>
                <a:gd name="T17" fmla="*/ 85 h 172"/>
                <a:gd name="T18" fmla="*/ 1 w 85"/>
                <a:gd name="T19" fmla="*/ 86 h 172"/>
                <a:gd name="T20" fmla="*/ 1 w 85"/>
                <a:gd name="T21" fmla="*/ 86 h 172"/>
                <a:gd name="T22" fmla="*/ 1 w 85"/>
                <a:gd name="T23" fmla="*/ 87 h 172"/>
                <a:gd name="T24" fmla="*/ 1 w 85"/>
                <a:gd name="T25" fmla="*/ 87 h 172"/>
                <a:gd name="T26" fmla="*/ 1 w 85"/>
                <a:gd name="T27" fmla="*/ 88 h 172"/>
                <a:gd name="T28" fmla="*/ 1 w 85"/>
                <a:gd name="T29" fmla="*/ 88 h 172"/>
                <a:gd name="T30" fmla="*/ 1 w 85"/>
                <a:gd name="T31" fmla="*/ 88 h 172"/>
                <a:gd name="T32" fmla="*/ 1 w 85"/>
                <a:gd name="T33" fmla="*/ 89 h 172"/>
                <a:gd name="T34" fmla="*/ 1 w 85"/>
                <a:gd name="T35" fmla="*/ 89 h 172"/>
                <a:gd name="T36" fmla="*/ 1 w 85"/>
                <a:gd name="T37" fmla="*/ 90 h 172"/>
                <a:gd name="T38" fmla="*/ 1 w 85"/>
                <a:gd name="T39" fmla="*/ 90 h 172"/>
                <a:gd name="T40" fmla="*/ 1 w 85"/>
                <a:gd name="T41" fmla="*/ 91 h 172"/>
                <a:gd name="T42" fmla="*/ 1 w 85"/>
                <a:gd name="T43" fmla="*/ 91 h 172"/>
                <a:gd name="T44" fmla="*/ 1 w 85"/>
                <a:gd name="T45" fmla="*/ 91 h 172"/>
                <a:gd name="T46" fmla="*/ 2 w 85"/>
                <a:gd name="T47" fmla="*/ 92 h 172"/>
                <a:gd name="T48" fmla="*/ 2 w 85"/>
                <a:gd name="T49" fmla="*/ 92 h 172"/>
                <a:gd name="T50" fmla="*/ 2 w 85"/>
                <a:gd name="T51" fmla="*/ 93 h 172"/>
                <a:gd name="T52" fmla="*/ 2 w 85"/>
                <a:gd name="T53" fmla="*/ 93 h 172"/>
                <a:gd name="T54" fmla="*/ 2 w 85"/>
                <a:gd name="T55" fmla="*/ 94 h 172"/>
                <a:gd name="T56" fmla="*/ 2 w 85"/>
                <a:gd name="T57" fmla="*/ 94 h 172"/>
                <a:gd name="T58" fmla="*/ 2 w 85"/>
                <a:gd name="T59" fmla="*/ 94 h 172"/>
                <a:gd name="T60" fmla="*/ 2 w 85"/>
                <a:gd name="T61" fmla="*/ 95 h 172"/>
                <a:gd name="T62" fmla="*/ 2 w 85"/>
                <a:gd name="T63" fmla="*/ 95 h 172"/>
                <a:gd name="T64" fmla="*/ 2 w 85"/>
                <a:gd name="T65" fmla="*/ 96 h 172"/>
                <a:gd name="T66" fmla="*/ 2 w 85"/>
                <a:gd name="T67" fmla="*/ 96 h 172"/>
                <a:gd name="T68" fmla="*/ 2 w 85"/>
                <a:gd name="T69" fmla="*/ 96 h 172"/>
                <a:gd name="T70" fmla="*/ 2 w 85"/>
                <a:gd name="T71" fmla="*/ 97 h 172"/>
                <a:gd name="T72" fmla="*/ 3 w 85"/>
                <a:gd name="T73" fmla="*/ 98 h 172"/>
                <a:gd name="T74" fmla="*/ 3 w 85"/>
                <a:gd name="T75" fmla="*/ 98 h 172"/>
                <a:gd name="T76" fmla="*/ 3 w 85"/>
                <a:gd name="T77" fmla="*/ 98 h 172"/>
                <a:gd name="T78" fmla="*/ 3 w 85"/>
                <a:gd name="T79" fmla="*/ 99 h 172"/>
                <a:gd name="T80" fmla="*/ 3 w 85"/>
                <a:gd name="T81" fmla="*/ 99 h 172"/>
                <a:gd name="T82" fmla="*/ 3 w 85"/>
                <a:gd name="T83" fmla="*/ 100 h 172"/>
                <a:gd name="T84" fmla="*/ 3 w 85"/>
                <a:gd name="T85" fmla="*/ 100 h 172"/>
                <a:gd name="T86" fmla="*/ 3 w 85"/>
                <a:gd name="T87" fmla="*/ 100 h 172"/>
                <a:gd name="T88" fmla="*/ 85 w 85"/>
                <a:gd name="T89" fmla="*/ 172 h 172"/>
                <a:gd name="T90" fmla="*/ 16 w 85"/>
                <a:gd name="T91" fmla="*/ 80 h 172"/>
                <a:gd name="T92" fmla="*/ 42 w 85"/>
                <a:gd name="T93" fmla="*/ 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5" h="172">
                  <a:moveTo>
                    <a:pt x="45" y="0"/>
                  </a:moveTo>
                  <a:cubicBezTo>
                    <a:pt x="35" y="6"/>
                    <a:pt x="26" y="14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4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6" y="41"/>
                    <a:pt x="0" y="62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5"/>
                    <a:pt x="1" y="86"/>
                    <a:pt x="1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6"/>
                    <a:pt x="1" y="86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89"/>
                    <a:pt x="1" y="90"/>
                    <a:pt x="1" y="90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90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2"/>
                  </a:cubicBezTo>
                  <a:cubicBezTo>
                    <a:pt x="1" y="92"/>
                    <a:pt x="2" y="92"/>
                    <a:pt x="2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4"/>
                    <a:pt x="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94"/>
                    <a:pt x="2" y="94"/>
                    <a:pt x="2" y="95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2" y="96"/>
                    <a:pt x="2" y="96"/>
                    <a:pt x="2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2" y="97"/>
                    <a:pt x="2" y="97"/>
                    <a:pt x="3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3" y="98"/>
                    <a:pt x="3" y="99"/>
                    <a:pt x="3" y="99"/>
                  </a:cubicBezTo>
                  <a:cubicBezTo>
                    <a:pt x="3" y="99"/>
                    <a:pt x="3" y="99"/>
                    <a:pt x="3" y="99"/>
                  </a:cubicBezTo>
                  <a:cubicBezTo>
                    <a:pt x="3" y="99"/>
                    <a:pt x="3" y="99"/>
                    <a:pt x="3" y="99"/>
                  </a:cubicBezTo>
                  <a:cubicBezTo>
                    <a:pt x="3" y="99"/>
                    <a:pt x="3" y="99"/>
                    <a:pt x="3" y="99"/>
                  </a:cubicBezTo>
                  <a:cubicBezTo>
                    <a:pt x="3" y="99"/>
                    <a:pt x="3" y="99"/>
                    <a:pt x="3" y="99"/>
                  </a:cubicBezTo>
                  <a:cubicBezTo>
                    <a:pt x="3" y="99"/>
                    <a:pt x="3" y="99"/>
                    <a:pt x="3" y="99"/>
                  </a:cubicBezTo>
                  <a:cubicBezTo>
                    <a:pt x="3" y="99"/>
                    <a:pt x="3" y="99"/>
                    <a:pt x="3" y="99"/>
                  </a:cubicBezTo>
                  <a:cubicBezTo>
                    <a:pt x="3" y="99"/>
                    <a:pt x="3" y="99"/>
                    <a:pt x="3" y="100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3" y="100"/>
                    <a:pt x="3" y="100"/>
                    <a:pt x="3" y="101"/>
                  </a:cubicBezTo>
                  <a:cubicBezTo>
                    <a:pt x="3" y="101"/>
                    <a:pt x="3" y="101"/>
                    <a:pt x="3" y="101"/>
                  </a:cubicBezTo>
                  <a:cubicBezTo>
                    <a:pt x="12" y="139"/>
                    <a:pt x="45" y="168"/>
                    <a:pt x="85" y="172"/>
                  </a:cubicBezTo>
                  <a:cubicBezTo>
                    <a:pt x="73" y="168"/>
                    <a:pt x="61" y="161"/>
                    <a:pt x="52" y="152"/>
                  </a:cubicBezTo>
                  <a:cubicBezTo>
                    <a:pt x="38" y="140"/>
                    <a:pt x="28" y="125"/>
                    <a:pt x="22" y="107"/>
                  </a:cubicBezTo>
                  <a:cubicBezTo>
                    <a:pt x="20" y="98"/>
                    <a:pt x="18" y="89"/>
                    <a:pt x="16" y="80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5" y="60"/>
                    <a:pt x="19" y="42"/>
                    <a:pt x="27" y="24"/>
                  </a:cubicBezTo>
                  <a:cubicBezTo>
                    <a:pt x="32" y="17"/>
                    <a:pt x="37" y="10"/>
                    <a:pt x="42" y="2"/>
                  </a:cubicBezTo>
                  <a:cubicBezTo>
                    <a:pt x="43" y="1"/>
                    <a:pt x="44" y="1"/>
                    <a:pt x="45" y="0"/>
                  </a:cubicBezTo>
                </a:path>
              </a:pathLst>
            </a:custGeom>
            <a:solidFill>
              <a:srgbClr val="FFB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53" name="长方形 48">
              <a:extLst>
                <a:ext uri="{FF2B5EF4-FFF2-40B4-BE49-F238E27FC236}">
                  <a16:creationId xmlns:a16="http://schemas.microsoft.com/office/drawing/2014/main" id="{28D46372-9E8B-4A7B-A55C-6E3D0233A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1763" y="3299216"/>
              <a:ext cx="142875" cy="161925"/>
            </a:xfrm>
            <a:prstGeom prst="rect">
              <a:avLst/>
            </a:prstGeom>
            <a:solidFill>
              <a:srgbClr val="FFD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54" name="矩形 49">
              <a:extLst>
                <a:ext uri="{FF2B5EF4-FFF2-40B4-BE49-F238E27FC236}">
                  <a16:creationId xmlns:a16="http://schemas.microsoft.com/office/drawing/2014/main" id="{C22FE12B-619D-4A95-8BDD-087E86428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343" y="3216666"/>
              <a:ext cx="333425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sz="2100" b="1" i="0" u="none" strike="noStrike" cap="none" normalizeH="0" dirty="0">
                  <a:ln>
                    <a:noFill/>
                  </a:ln>
                  <a:solidFill>
                    <a:srgbClr val="FF9936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</a:endParaRPr>
            </a:p>
          </p:txBody>
        </p:sp>
      </p:grpSp>
      <p:sp>
        <p:nvSpPr>
          <p:cNvPr id="55" name="任意多边形 52">
            <a:extLst>
              <a:ext uri="{FF2B5EF4-FFF2-40B4-BE49-F238E27FC236}">
                <a16:creationId xmlns:a16="http://schemas.microsoft.com/office/drawing/2014/main" id="{E5FD5D5A-CF45-4D21-AEAB-5BAEE8253BDF}"/>
              </a:ext>
            </a:extLst>
          </p:cNvPr>
          <p:cNvSpPr>
            <a:spLocks noEditPoints="1"/>
          </p:cNvSpPr>
          <p:nvPr/>
        </p:nvSpPr>
        <p:spPr bwMode="auto">
          <a:xfrm>
            <a:off x="6989277" y="4137286"/>
            <a:ext cx="60325" cy="158750"/>
          </a:xfrm>
          <a:custGeom>
            <a:avLst/>
            <a:gdLst>
              <a:gd name="T0" fmla="*/ 0 w 25"/>
              <a:gd name="T1" fmla="*/ 65 h 65"/>
              <a:gd name="T2" fmla="*/ 0 w 25"/>
              <a:gd name="T3" fmla="*/ 65 h 65"/>
              <a:gd name="T4" fmla="*/ 0 w 25"/>
              <a:gd name="T5" fmla="*/ 65 h 65"/>
              <a:gd name="T6" fmla="*/ 0 w 25"/>
              <a:gd name="T7" fmla="*/ 65 h 65"/>
              <a:gd name="T8" fmla="*/ 0 w 25"/>
              <a:gd name="T9" fmla="*/ 65 h 65"/>
              <a:gd name="T10" fmla="*/ 0 w 25"/>
              <a:gd name="T11" fmla="*/ 65 h 65"/>
              <a:gd name="T12" fmla="*/ 0 w 25"/>
              <a:gd name="T13" fmla="*/ 64 h 65"/>
              <a:gd name="T14" fmla="*/ 0 w 25"/>
              <a:gd name="T15" fmla="*/ 64 h 65"/>
              <a:gd name="T16" fmla="*/ 0 w 25"/>
              <a:gd name="T17" fmla="*/ 64 h 65"/>
              <a:gd name="T18" fmla="*/ 0 w 25"/>
              <a:gd name="T19" fmla="*/ 64 h 65"/>
              <a:gd name="T20" fmla="*/ 0 w 25"/>
              <a:gd name="T21" fmla="*/ 64 h 65"/>
              <a:gd name="T22" fmla="*/ 0 w 25"/>
              <a:gd name="T23" fmla="*/ 64 h 65"/>
              <a:gd name="T24" fmla="*/ 0 w 25"/>
              <a:gd name="T25" fmla="*/ 64 h 65"/>
              <a:gd name="T26" fmla="*/ 0 w 25"/>
              <a:gd name="T27" fmla="*/ 64 h 65"/>
              <a:gd name="T28" fmla="*/ 0 w 25"/>
              <a:gd name="T29" fmla="*/ 64 h 65"/>
              <a:gd name="T30" fmla="*/ 0 w 25"/>
              <a:gd name="T31" fmla="*/ 63 h 65"/>
              <a:gd name="T32" fmla="*/ 0 w 25"/>
              <a:gd name="T33" fmla="*/ 64 h 65"/>
              <a:gd name="T34" fmla="*/ 0 w 25"/>
              <a:gd name="T35" fmla="*/ 64 h 65"/>
              <a:gd name="T36" fmla="*/ 0 w 25"/>
              <a:gd name="T37" fmla="*/ 63 h 65"/>
              <a:gd name="T38" fmla="*/ 25 w 25"/>
              <a:gd name="T39" fmla="*/ 0 h 65"/>
              <a:gd name="T40" fmla="*/ 0 w 25"/>
              <a:gd name="T41" fmla="*/ 63 h 65"/>
              <a:gd name="T42" fmla="*/ 25 w 25"/>
              <a:gd name="T43" fmla="*/ 0 h 65"/>
              <a:gd name="T44" fmla="*/ 25 w 25"/>
              <a:gd name="T45" fmla="*/ 0 h 65"/>
              <a:gd name="T46" fmla="*/ 25 w 25"/>
              <a:gd name="T47" fmla="*/ 0 h 65"/>
              <a:gd name="T48" fmla="*/ 25 w 25"/>
              <a:gd name="T49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" h="65">
                <a:moveTo>
                  <a:pt x="0" y="65"/>
                </a:move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moveTo>
                  <a:pt x="0" y="65"/>
                </a:move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moveTo>
                  <a:pt x="0" y="64"/>
                </a:moveTo>
                <a:cubicBezTo>
                  <a:pt x="0" y="64"/>
                  <a:pt x="0" y="64"/>
                  <a:pt x="0" y="64"/>
                </a:cubicBezTo>
                <a:cubicBezTo>
                  <a:pt x="0" y="64"/>
                  <a:pt x="0" y="64"/>
                  <a:pt x="0" y="64"/>
                </a:cubicBezTo>
                <a:moveTo>
                  <a:pt x="0" y="64"/>
                </a:moveTo>
                <a:cubicBezTo>
                  <a:pt x="0" y="64"/>
                  <a:pt x="0" y="64"/>
                  <a:pt x="0" y="64"/>
                </a:cubicBezTo>
                <a:cubicBezTo>
                  <a:pt x="0" y="64"/>
                  <a:pt x="0" y="64"/>
                  <a:pt x="0" y="64"/>
                </a:cubicBezTo>
                <a:moveTo>
                  <a:pt x="0" y="64"/>
                </a:moveTo>
                <a:cubicBezTo>
                  <a:pt x="0" y="64"/>
                  <a:pt x="0" y="64"/>
                  <a:pt x="0" y="64"/>
                </a:cubicBezTo>
                <a:cubicBezTo>
                  <a:pt x="0" y="64"/>
                  <a:pt x="0" y="64"/>
                  <a:pt x="0" y="64"/>
                </a:cubicBezTo>
                <a:moveTo>
                  <a:pt x="0" y="63"/>
                </a:moveTo>
                <a:cubicBezTo>
                  <a:pt x="0" y="63"/>
                  <a:pt x="0" y="64"/>
                  <a:pt x="0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4"/>
                  <a:pt x="0" y="63"/>
                  <a:pt x="0" y="63"/>
                </a:cubicBezTo>
                <a:moveTo>
                  <a:pt x="25" y="0"/>
                </a:moveTo>
                <a:cubicBezTo>
                  <a:pt x="10" y="17"/>
                  <a:pt x="0" y="39"/>
                  <a:pt x="0" y="63"/>
                </a:cubicBezTo>
                <a:cubicBezTo>
                  <a:pt x="0" y="39"/>
                  <a:pt x="10" y="17"/>
                  <a:pt x="25" y="0"/>
                </a:cubicBezTo>
                <a:moveTo>
                  <a:pt x="25" y="0"/>
                </a:move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E56A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grpSp>
        <p:nvGrpSpPr>
          <p:cNvPr id="56" name="组 5">
            <a:extLst>
              <a:ext uri="{FF2B5EF4-FFF2-40B4-BE49-F238E27FC236}">
                <a16:creationId xmlns:a16="http://schemas.microsoft.com/office/drawing/2014/main" id="{10CBCBD6-70A6-4519-B321-87E0574F4B7D}"/>
              </a:ext>
            </a:extLst>
          </p:cNvPr>
          <p:cNvGrpSpPr/>
          <p:nvPr/>
        </p:nvGrpSpPr>
        <p:grpSpPr>
          <a:xfrm>
            <a:off x="6749565" y="4743711"/>
            <a:ext cx="566738" cy="568325"/>
            <a:chOff x="3754438" y="4585091"/>
            <a:chExt cx="566738" cy="568325"/>
          </a:xfrm>
        </p:grpSpPr>
        <p:sp>
          <p:nvSpPr>
            <p:cNvPr id="57" name="任意多边形(F) 56">
              <a:extLst>
                <a:ext uri="{FF2B5EF4-FFF2-40B4-BE49-F238E27FC236}">
                  <a16:creationId xmlns:a16="http://schemas.microsoft.com/office/drawing/2014/main" id="{77B082BB-CC7F-4174-8331-A6E499FA1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4438" y="4585091"/>
              <a:ext cx="566738" cy="568325"/>
            </a:xfrm>
            <a:custGeom>
              <a:avLst/>
              <a:gdLst>
                <a:gd name="T0" fmla="*/ 116 w 232"/>
                <a:gd name="T1" fmla="*/ 232 h 232"/>
                <a:gd name="T2" fmla="*/ 232 w 232"/>
                <a:gd name="T3" fmla="*/ 116 h 232"/>
                <a:gd name="T4" fmla="*/ 116 w 232"/>
                <a:gd name="T5" fmla="*/ 0 h 232"/>
                <a:gd name="T6" fmla="*/ 0 w 232"/>
                <a:gd name="T7" fmla="*/ 116 h 232"/>
                <a:gd name="T8" fmla="*/ 116 w 232"/>
                <a:gd name="T9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ubicBezTo>
                    <a:pt x="52" y="0"/>
                    <a:pt x="0" y="52"/>
                    <a:pt x="0" y="116"/>
                  </a:cubicBezTo>
                  <a:cubicBezTo>
                    <a:pt x="0" y="179"/>
                    <a:pt x="52" y="232"/>
                    <a:pt x="116" y="232"/>
                  </a:cubicBezTo>
                </a:path>
              </a:pathLst>
            </a:custGeom>
            <a:solidFill>
              <a:srgbClr val="F2A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58" name="椭圆形 57">
              <a:extLst>
                <a:ext uri="{FF2B5EF4-FFF2-40B4-BE49-F238E27FC236}">
                  <a16:creationId xmlns:a16="http://schemas.microsoft.com/office/drawing/2014/main" id="{183FC991-9EEA-4856-8CC0-79FEB01A7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639066"/>
              <a:ext cx="457200" cy="457200"/>
            </a:xfrm>
            <a:prstGeom prst="ellipse">
              <a:avLst/>
            </a:prstGeom>
            <a:solidFill>
              <a:srgbClr val="FFD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59" name="任意多边形 58">
              <a:extLst>
                <a:ext uri="{FF2B5EF4-FFF2-40B4-BE49-F238E27FC236}">
                  <a16:creationId xmlns:a16="http://schemas.microsoft.com/office/drawing/2014/main" id="{BC57020B-E83B-4D6E-8FF2-4D3FE38EF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0000" y="4732728"/>
              <a:ext cx="44450" cy="222250"/>
            </a:xfrm>
            <a:custGeom>
              <a:avLst/>
              <a:gdLst>
                <a:gd name="T0" fmla="*/ 7 w 18"/>
                <a:gd name="T1" fmla="*/ 91 h 91"/>
                <a:gd name="T2" fmla="*/ 7 w 18"/>
                <a:gd name="T3" fmla="*/ 91 h 91"/>
                <a:gd name="T4" fmla="*/ 7 w 18"/>
                <a:gd name="T5" fmla="*/ 91 h 91"/>
                <a:gd name="T6" fmla="*/ 7 w 18"/>
                <a:gd name="T7" fmla="*/ 91 h 91"/>
                <a:gd name="T8" fmla="*/ 7 w 18"/>
                <a:gd name="T9" fmla="*/ 91 h 91"/>
                <a:gd name="T10" fmla="*/ 7 w 18"/>
                <a:gd name="T11" fmla="*/ 91 h 91"/>
                <a:gd name="T12" fmla="*/ 7 w 18"/>
                <a:gd name="T13" fmla="*/ 91 h 91"/>
                <a:gd name="T14" fmla="*/ 7 w 18"/>
                <a:gd name="T15" fmla="*/ 91 h 91"/>
                <a:gd name="T16" fmla="*/ 7 w 18"/>
                <a:gd name="T17" fmla="*/ 91 h 91"/>
                <a:gd name="T18" fmla="*/ 7 w 18"/>
                <a:gd name="T19" fmla="*/ 91 h 91"/>
                <a:gd name="T20" fmla="*/ 7 w 18"/>
                <a:gd name="T21" fmla="*/ 91 h 91"/>
                <a:gd name="T22" fmla="*/ 7 w 18"/>
                <a:gd name="T23" fmla="*/ 91 h 91"/>
                <a:gd name="T24" fmla="*/ 6 w 18"/>
                <a:gd name="T25" fmla="*/ 90 h 91"/>
                <a:gd name="T26" fmla="*/ 7 w 18"/>
                <a:gd name="T27" fmla="*/ 91 h 91"/>
                <a:gd name="T28" fmla="*/ 6 w 18"/>
                <a:gd name="T29" fmla="*/ 90 h 91"/>
                <a:gd name="T30" fmla="*/ 0 w 18"/>
                <a:gd name="T31" fmla="*/ 57 h 91"/>
                <a:gd name="T32" fmla="*/ 6 w 18"/>
                <a:gd name="T33" fmla="*/ 90 h 91"/>
                <a:gd name="T34" fmla="*/ 0 w 18"/>
                <a:gd name="T35" fmla="*/ 57 h 91"/>
                <a:gd name="T36" fmla="*/ 0 w 18"/>
                <a:gd name="T37" fmla="*/ 57 h 91"/>
                <a:gd name="T38" fmla="*/ 0 w 18"/>
                <a:gd name="T39" fmla="*/ 57 h 91"/>
                <a:gd name="T40" fmla="*/ 0 w 18"/>
                <a:gd name="T41" fmla="*/ 57 h 91"/>
                <a:gd name="T42" fmla="*/ 0 w 18"/>
                <a:gd name="T43" fmla="*/ 57 h 91"/>
                <a:gd name="T44" fmla="*/ 0 w 18"/>
                <a:gd name="T45" fmla="*/ 57 h 91"/>
                <a:gd name="T46" fmla="*/ 0 w 18"/>
                <a:gd name="T47" fmla="*/ 57 h 91"/>
                <a:gd name="T48" fmla="*/ 0 w 18"/>
                <a:gd name="T49" fmla="*/ 56 h 91"/>
                <a:gd name="T50" fmla="*/ 0 w 18"/>
                <a:gd name="T51" fmla="*/ 57 h 91"/>
                <a:gd name="T52" fmla="*/ 0 w 18"/>
                <a:gd name="T53" fmla="*/ 56 h 91"/>
                <a:gd name="T54" fmla="*/ 0 w 18"/>
                <a:gd name="T55" fmla="*/ 56 h 91"/>
                <a:gd name="T56" fmla="*/ 0 w 18"/>
                <a:gd name="T57" fmla="*/ 56 h 91"/>
                <a:gd name="T58" fmla="*/ 0 w 18"/>
                <a:gd name="T59" fmla="*/ 56 h 91"/>
                <a:gd name="T60" fmla="*/ 0 w 18"/>
                <a:gd name="T61" fmla="*/ 56 h 91"/>
                <a:gd name="T62" fmla="*/ 0 w 18"/>
                <a:gd name="T63" fmla="*/ 56 h 91"/>
                <a:gd name="T64" fmla="*/ 0 w 18"/>
                <a:gd name="T65" fmla="*/ 56 h 91"/>
                <a:gd name="T66" fmla="*/ 0 w 18"/>
                <a:gd name="T67" fmla="*/ 56 h 91"/>
                <a:gd name="T68" fmla="*/ 0 w 18"/>
                <a:gd name="T69" fmla="*/ 56 h 91"/>
                <a:gd name="T70" fmla="*/ 0 w 18"/>
                <a:gd name="T71" fmla="*/ 56 h 91"/>
                <a:gd name="T72" fmla="*/ 0 w 18"/>
                <a:gd name="T73" fmla="*/ 55 h 91"/>
                <a:gd name="T74" fmla="*/ 0 w 18"/>
                <a:gd name="T75" fmla="*/ 56 h 91"/>
                <a:gd name="T76" fmla="*/ 0 w 18"/>
                <a:gd name="T77" fmla="*/ 56 h 91"/>
                <a:gd name="T78" fmla="*/ 0 w 18"/>
                <a:gd name="T79" fmla="*/ 55 h 91"/>
                <a:gd name="T80" fmla="*/ 18 w 18"/>
                <a:gd name="T81" fmla="*/ 0 h 91"/>
                <a:gd name="T82" fmla="*/ 0 w 18"/>
                <a:gd name="T83" fmla="*/ 55 h 91"/>
                <a:gd name="T84" fmla="*/ 18 w 18"/>
                <a:gd name="T85" fmla="*/ 0 h 91"/>
                <a:gd name="T86" fmla="*/ 18 w 18"/>
                <a:gd name="T87" fmla="*/ 0 h 91"/>
                <a:gd name="T88" fmla="*/ 18 w 18"/>
                <a:gd name="T89" fmla="*/ 0 h 91"/>
                <a:gd name="T90" fmla="*/ 18 w 18"/>
                <a:gd name="T91" fmla="*/ 0 h 91"/>
                <a:gd name="T92" fmla="*/ 18 w 18"/>
                <a:gd name="T93" fmla="*/ 0 h 91"/>
                <a:gd name="T94" fmla="*/ 18 w 18"/>
                <a:gd name="T95" fmla="*/ 0 h 91"/>
                <a:gd name="T96" fmla="*/ 18 w 18"/>
                <a:gd name="T9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" h="91">
                  <a:moveTo>
                    <a:pt x="7" y="91"/>
                  </a:moveTo>
                  <a:cubicBezTo>
                    <a:pt x="7" y="91"/>
                    <a:pt x="7" y="91"/>
                    <a:pt x="7" y="91"/>
                  </a:cubicBezTo>
                  <a:cubicBezTo>
                    <a:pt x="7" y="91"/>
                    <a:pt x="7" y="91"/>
                    <a:pt x="7" y="91"/>
                  </a:cubicBezTo>
                  <a:moveTo>
                    <a:pt x="7" y="91"/>
                  </a:moveTo>
                  <a:cubicBezTo>
                    <a:pt x="7" y="91"/>
                    <a:pt x="7" y="91"/>
                    <a:pt x="7" y="91"/>
                  </a:cubicBezTo>
                  <a:cubicBezTo>
                    <a:pt x="7" y="91"/>
                    <a:pt x="7" y="91"/>
                    <a:pt x="7" y="91"/>
                  </a:cubicBezTo>
                  <a:moveTo>
                    <a:pt x="7" y="91"/>
                  </a:moveTo>
                  <a:cubicBezTo>
                    <a:pt x="7" y="91"/>
                    <a:pt x="7" y="91"/>
                    <a:pt x="7" y="91"/>
                  </a:cubicBezTo>
                  <a:cubicBezTo>
                    <a:pt x="7" y="91"/>
                    <a:pt x="7" y="91"/>
                    <a:pt x="7" y="91"/>
                  </a:cubicBezTo>
                  <a:moveTo>
                    <a:pt x="7" y="91"/>
                  </a:moveTo>
                  <a:cubicBezTo>
                    <a:pt x="7" y="91"/>
                    <a:pt x="7" y="91"/>
                    <a:pt x="7" y="91"/>
                  </a:cubicBezTo>
                  <a:cubicBezTo>
                    <a:pt x="7" y="91"/>
                    <a:pt x="7" y="91"/>
                    <a:pt x="7" y="91"/>
                  </a:cubicBezTo>
                  <a:moveTo>
                    <a:pt x="6" y="90"/>
                  </a:moveTo>
                  <a:cubicBezTo>
                    <a:pt x="6" y="90"/>
                    <a:pt x="6" y="90"/>
                    <a:pt x="7" y="91"/>
                  </a:cubicBezTo>
                  <a:cubicBezTo>
                    <a:pt x="6" y="90"/>
                    <a:pt x="6" y="90"/>
                    <a:pt x="6" y="90"/>
                  </a:cubicBezTo>
                  <a:moveTo>
                    <a:pt x="0" y="57"/>
                  </a:moveTo>
                  <a:cubicBezTo>
                    <a:pt x="0" y="69"/>
                    <a:pt x="2" y="80"/>
                    <a:pt x="6" y="90"/>
                  </a:cubicBezTo>
                  <a:cubicBezTo>
                    <a:pt x="2" y="80"/>
                    <a:pt x="0" y="69"/>
                    <a:pt x="0" y="57"/>
                  </a:cubicBezTo>
                  <a:moveTo>
                    <a:pt x="0" y="57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moveTo>
                    <a:pt x="0" y="57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moveTo>
                    <a:pt x="0" y="56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6"/>
                  </a:cubicBezTo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moveTo>
                    <a:pt x="0" y="55"/>
                  </a:moveTo>
                  <a:cubicBezTo>
                    <a:pt x="0" y="55"/>
                    <a:pt x="0" y="55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5"/>
                    <a:pt x="0" y="55"/>
                    <a:pt x="0" y="55"/>
                  </a:cubicBezTo>
                  <a:moveTo>
                    <a:pt x="18" y="0"/>
                  </a:moveTo>
                  <a:cubicBezTo>
                    <a:pt x="7" y="15"/>
                    <a:pt x="0" y="35"/>
                    <a:pt x="0" y="55"/>
                  </a:cubicBezTo>
                  <a:cubicBezTo>
                    <a:pt x="0" y="35"/>
                    <a:pt x="7" y="15"/>
                    <a:pt x="18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E56A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60" name="任意多边形 59">
              <a:extLst>
                <a:ext uri="{FF2B5EF4-FFF2-40B4-BE49-F238E27FC236}">
                  <a16:creationId xmlns:a16="http://schemas.microsoft.com/office/drawing/2014/main" id="{79AD4DED-50C4-4B03-9DBD-727778272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0" y="4666053"/>
              <a:ext cx="190500" cy="428625"/>
            </a:xfrm>
            <a:custGeom>
              <a:avLst/>
              <a:gdLst>
                <a:gd name="T0" fmla="*/ 49 w 78"/>
                <a:gd name="T1" fmla="*/ 0 h 175"/>
                <a:gd name="T2" fmla="*/ 18 w 78"/>
                <a:gd name="T3" fmla="*/ 27 h 175"/>
                <a:gd name="T4" fmla="*/ 18 w 78"/>
                <a:gd name="T5" fmla="*/ 27 h 175"/>
                <a:gd name="T6" fmla="*/ 18 w 78"/>
                <a:gd name="T7" fmla="*/ 27 h 175"/>
                <a:gd name="T8" fmla="*/ 18 w 78"/>
                <a:gd name="T9" fmla="*/ 27 h 175"/>
                <a:gd name="T10" fmla="*/ 18 w 78"/>
                <a:gd name="T11" fmla="*/ 27 h 175"/>
                <a:gd name="T12" fmla="*/ 0 w 78"/>
                <a:gd name="T13" fmla="*/ 82 h 175"/>
                <a:gd name="T14" fmla="*/ 0 w 78"/>
                <a:gd name="T15" fmla="*/ 82 h 175"/>
                <a:gd name="T16" fmla="*/ 0 w 78"/>
                <a:gd name="T17" fmla="*/ 83 h 175"/>
                <a:gd name="T18" fmla="*/ 0 w 78"/>
                <a:gd name="T19" fmla="*/ 83 h 175"/>
                <a:gd name="T20" fmla="*/ 0 w 78"/>
                <a:gd name="T21" fmla="*/ 83 h 175"/>
                <a:gd name="T22" fmla="*/ 0 w 78"/>
                <a:gd name="T23" fmla="*/ 83 h 175"/>
                <a:gd name="T24" fmla="*/ 0 w 78"/>
                <a:gd name="T25" fmla="*/ 83 h 175"/>
                <a:gd name="T26" fmla="*/ 0 w 78"/>
                <a:gd name="T27" fmla="*/ 83 h 175"/>
                <a:gd name="T28" fmla="*/ 0 w 78"/>
                <a:gd name="T29" fmla="*/ 83 h 175"/>
                <a:gd name="T30" fmla="*/ 0 w 78"/>
                <a:gd name="T31" fmla="*/ 83 h 175"/>
                <a:gd name="T32" fmla="*/ 0 w 78"/>
                <a:gd name="T33" fmla="*/ 84 h 175"/>
                <a:gd name="T34" fmla="*/ 0 w 78"/>
                <a:gd name="T35" fmla="*/ 84 h 175"/>
                <a:gd name="T36" fmla="*/ 0 w 78"/>
                <a:gd name="T37" fmla="*/ 84 h 175"/>
                <a:gd name="T38" fmla="*/ 0 w 78"/>
                <a:gd name="T39" fmla="*/ 84 h 175"/>
                <a:gd name="T40" fmla="*/ 0 w 78"/>
                <a:gd name="T41" fmla="*/ 84 h 175"/>
                <a:gd name="T42" fmla="*/ 0 w 78"/>
                <a:gd name="T43" fmla="*/ 84 h 175"/>
                <a:gd name="T44" fmla="*/ 6 w 78"/>
                <a:gd name="T45" fmla="*/ 117 h 175"/>
                <a:gd name="T46" fmla="*/ 6 w 78"/>
                <a:gd name="T47" fmla="*/ 117 h 175"/>
                <a:gd name="T48" fmla="*/ 7 w 78"/>
                <a:gd name="T49" fmla="*/ 118 h 175"/>
                <a:gd name="T50" fmla="*/ 7 w 78"/>
                <a:gd name="T51" fmla="*/ 118 h 175"/>
                <a:gd name="T52" fmla="*/ 7 w 78"/>
                <a:gd name="T53" fmla="*/ 118 h 175"/>
                <a:gd name="T54" fmla="*/ 7 w 78"/>
                <a:gd name="T55" fmla="*/ 118 h 175"/>
                <a:gd name="T56" fmla="*/ 7 w 78"/>
                <a:gd name="T57" fmla="*/ 118 h 175"/>
                <a:gd name="T58" fmla="*/ 7 w 78"/>
                <a:gd name="T59" fmla="*/ 118 h 175"/>
                <a:gd name="T60" fmla="*/ 7 w 78"/>
                <a:gd name="T61" fmla="*/ 118 h 175"/>
                <a:gd name="T62" fmla="*/ 7 w 78"/>
                <a:gd name="T63" fmla="*/ 118 h 175"/>
                <a:gd name="T64" fmla="*/ 7 w 78"/>
                <a:gd name="T65" fmla="*/ 118 h 175"/>
                <a:gd name="T66" fmla="*/ 78 w 78"/>
                <a:gd name="T67" fmla="*/ 175 h 175"/>
                <a:gd name="T68" fmla="*/ 46 w 78"/>
                <a:gd name="T69" fmla="*/ 153 h 175"/>
                <a:gd name="T70" fmla="*/ 19 w 78"/>
                <a:gd name="T71" fmla="*/ 106 h 175"/>
                <a:gd name="T72" fmla="*/ 15 w 78"/>
                <a:gd name="T73" fmla="*/ 78 h 175"/>
                <a:gd name="T74" fmla="*/ 15 w 78"/>
                <a:gd name="T75" fmla="*/ 77 h 175"/>
                <a:gd name="T76" fmla="*/ 30 w 78"/>
                <a:gd name="T77" fmla="*/ 24 h 175"/>
                <a:gd name="T78" fmla="*/ 46 w 78"/>
                <a:gd name="T79" fmla="*/ 3 h 175"/>
                <a:gd name="T80" fmla="*/ 49 w 78"/>
                <a:gd name="T81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175">
                  <a:moveTo>
                    <a:pt x="49" y="0"/>
                  </a:moveTo>
                  <a:cubicBezTo>
                    <a:pt x="37" y="7"/>
                    <a:pt x="27" y="16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7" y="42"/>
                    <a:pt x="0" y="6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96"/>
                    <a:pt x="2" y="10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6" y="117"/>
                    <a:pt x="6" y="117"/>
                    <a:pt x="7" y="118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19" y="148"/>
                    <a:pt x="46" y="170"/>
                    <a:pt x="78" y="175"/>
                  </a:cubicBezTo>
                  <a:cubicBezTo>
                    <a:pt x="66" y="170"/>
                    <a:pt x="55" y="162"/>
                    <a:pt x="46" y="153"/>
                  </a:cubicBezTo>
                  <a:cubicBezTo>
                    <a:pt x="33" y="140"/>
                    <a:pt x="24" y="124"/>
                    <a:pt x="19" y="106"/>
                  </a:cubicBezTo>
                  <a:cubicBezTo>
                    <a:pt x="18" y="97"/>
                    <a:pt x="17" y="88"/>
                    <a:pt x="15" y="78"/>
                  </a:cubicBezTo>
                  <a:cubicBezTo>
                    <a:pt x="15" y="78"/>
                    <a:pt x="15" y="78"/>
                    <a:pt x="15" y="77"/>
                  </a:cubicBezTo>
                  <a:cubicBezTo>
                    <a:pt x="15" y="58"/>
                    <a:pt x="20" y="41"/>
                    <a:pt x="30" y="24"/>
                  </a:cubicBezTo>
                  <a:cubicBezTo>
                    <a:pt x="35" y="17"/>
                    <a:pt x="41" y="10"/>
                    <a:pt x="46" y="3"/>
                  </a:cubicBezTo>
                  <a:cubicBezTo>
                    <a:pt x="47" y="2"/>
                    <a:pt x="48" y="1"/>
                    <a:pt x="49" y="0"/>
                  </a:cubicBezTo>
                </a:path>
              </a:pathLst>
            </a:custGeom>
            <a:solidFill>
              <a:srgbClr val="FFB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61" name="矩形​ 60">
              <a:extLst>
                <a:ext uri="{FF2B5EF4-FFF2-40B4-BE49-F238E27FC236}">
                  <a16:creationId xmlns:a16="http://schemas.microsoft.com/office/drawing/2014/main" id="{4D5C6766-AFEA-431C-8679-8CBC87560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7163" y="4769241"/>
              <a:ext cx="139700" cy="185738"/>
            </a:xfrm>
            <a:prstGeom prst="rect">
              <a:avLst/>
            </a:prstGeom>
            <a:solidFill>
              <a:srgbClr val="FFD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4DF55B8-5942-458B-B858-A038C76C5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1600" y="4672403"/>
              <a:ext cx="333425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sz="2100" b="1" dirty="0">
                  <a:solidFill>
                    <a:srgbClr val="FF99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</a:endParaRPr>
            </a:p>
          </p:txBody>
        </p:sp>
      </p:grpSp>
      <p:sp>
        <p:nvSpPr>
          <p:cNvPr id="63" name="任意多边形 64">
            <a:extLst>
              <a:ext uri="{FF2B5EF4-FFF2-40B4-BE49-F238E27FC236}">
                <a16:creationId xmlns:a16="http://schemas.microsoft.com/office/drawing/2014/main" id="{8524678A-D972-488B-BF64-FCB73D81B8F3}"/>
              </a:ext>
            </a:extLst>
          </p:cNvPr>
          <p:cNvSpPr>
            <a:spLocks noEditPoints="1"/>
          </p:cNvSpPr>
          <p:nvPr/>
        </p:nvSpPr>
        <p:spPr bwMode="auto">
          <a:xfrm>
            <a:off x="6276490" y="5485073"/>
            <a:ext cx="17463" cy="168275"/>
          </a:xfrm>
          <a:custGeom>
            <a:avLst/>
            <a:gdLst>
              <a:gd name="T0" fmla="*/ 7 w 7"/>
              <a:gd name="T1" fmla="*/ 69 h 69"/>
              <a:gd name="T2" fmla="*/ 7 w 7"/>
              <a:gd name="T3" fmla="*/ 69 h 69"/>
              <a:gd name="T4" fmla="*/ 7 w 7"/>
              <a:gd name="T5" fmla="*/ 69 h 69"/>
              <a:gd name="T6" fmla="*/ 7 w 7"/>
              <a:gd name="T7" fmla="*/ 68 h 69"/>
              <a:gd name="T8" fmla="*/ 6 w 7"/>
              <a:gd name="T9" fmla="*/ 67 h 69"/>
              <a:gd name="T10" fmla="*/ 6 w 7"/>
              <a:gd name="T11" fmla="*/ 66 h 69"/>
              <a:gd name="T12" fmla="*/ 6 w 7"/>
              <a:gd name="T13" fmla="*/ 66 h 69"/>
              <a:gd name="T14" fmla="*/ 6 w 7"/>
              <a:gd name="T15" fmla="*/ 66 h 69"/>
              <a:gd name="T16" fmla="*/ 6 w 7"/>
              <a:gd name="T17" fmla="*/ 66 h 69"/>
              <a:gd name="T18" fmla="*/ 5 w 7"/>
              <a:gd name="T19" fmla="*/ 65 h 69"/>
              <a:gd name="T20" fmla="*/ 5 w 7"/>
              <a:gd name="T21" fmla="*/ 65 h 69"/>
              <a:gd name="T22" fmla="*/ 5 w 7"/>
              <a:gd name="T23" fmla="*/ 65 h 69"/>
              <a:gd name="T24" fmla="*/ 5 w 7"/>
              <a:gd name="T25" fmla="*/ 64 h 69"/>
              <a:gd name="T26" fmla="*/ 5 w 7"/>
              <a:gd name="T27" fmla="*/ 64 h 69"/>
              <a:gd name="T28" fmla="*/ 5 w 7"/>
              <a:gd name="T29" fmla="*/ 63 h 69"/>
              <a:gd name="T30" fmla="*/ 5 w 7"/>
              <a:gd name="T31" fmla="*/ 63 h 69"/>
              <a:gd name="T32" fmla="*/ 5 w 7"/>
              <a:gd name="T33" fmla="*/ 63 h 69"/>
              <a:gd name="T34" fmla="*/ 5 w 7"/>
              <a:gd name="T35" fmla="*/ 62 h 69"/>
              <a:gd name="T36" fmla="*/ 4 w 7"/>
              <a:gd name="T37" fmla="*/ 62 h 69"/>
              <a:gd name="T38" fmla="*/ 4 w 7"/>
              <a:gd name="T39" fmla="*/ 62 h 69"/>
              <a:gd name="T40" fmla="*/ 4 w 7"/>
              <a:gd name="T41" fmla="*/ 61 h 69"/>
              <a:gd name="T42" fmla="*/ 4 w 7"/>
              <a:gd name="T43" fmla="*/ 60 h 69"/>
              <a:gd name="T44" fmla="*/ 4 w 7"/>
              <a:gd name="T45" fmla="*/ 60 h 69"/>
              <a:gd name="T46" fmla="*/ 4 w 7"/>
              <a:gd name="T47" fmla="*/ 60 h 69"/>
              <a:gd name="T48" fmla="*/ 4 w 7"/>
              <a:gd name="T49" fmla="*/ 60 h 69"/>
              <a:gd name="T50" fmla="*/ 4 w 7"/>
              <a:gd name="T51" fmla="*/ 59 h 69"/>
              <a:gd name="T52" fmla="*/ 4 w 7"/>
              <a:gd name="T53" fmla="*/ 59 h 69"/>
              <a:gd name="T54" fmla="*/ 3 w 7"/>
              <a:gd name="T55" fmla="*/ 59 h 69"/>
              <a:gd name="T56" fmla="*/ 3 w 7"/>
              <a:gd name="T57" fmla="*/ 57 h 69"/>
              <a:gd name="T58" fmla="*/ 3 w 7"/>
              <a:gd name="T59" fmla="*/ 57 h 69"/>
              <a:gd name="T60" fmla="*/ 3 w 7"/>
              <a:gd name="T61" fmla="*/ 56 h 69"/>
              <a:gd name="T62" fmla="*/ 3 w 7"/>
              <a:gd name="T63" fmla="*/ 56 h 69"/>
              <a:gd name="T64" fmla="*/ 3 w 7"/>
              <a:gd name="T65" fmla="*/ 56 h 69"/>
              <a:gd name="T66" fmla="*/ 0 w 7"/>
              <a:gd name="T67" fmla="*/ 40 h 69"/>
              <a:gd name="T68" fmla="*/ 0 w 7"/>
              <a:gd name="T69" fmla="*/ 40 h 69"/>
              <a:gd name="T70" fmla="*/ 0 w 7"/>
              <a:gd name="T71" fmla="*/ 40 h 69"/>
              <a:gd name="T72" fmla="*/ 0 w 7"/>
              <a:gd name="T73" fmla="*/ 40 h 69"/>
              <a:gd name="T74" fmla="*/ 0 w 7"/>
              <a:gd name="T75" fmla="*/ 39 h 69"/>
              <a:gd name="T76" fmla="*/ 0 w 7"/>
              <a:gd name="T77" fmla="*/ 39 h 69"/>
              <a:gd name="T78" fmla="*/ 0 w 7"/>
              <a:gd name="T79" fmla="*/ 39 h 69"/>
              <a:gd name="T80" fmla="*/ 0 w 7"/>
              <a:gd name="T81" fmla="*/ 38 h 69"/>
              <a:gd name="T82" fmla="*/ 0 w 7"/>
              <a:gd name="T83" fmla="*/ 38 h 69"/>
              <a:gd name="T84" fmla="*/ 0 w 7"/>
              <a:gd name="T85" fmla="*/ 38 h 69"/>
              <a:gd name="T86" fmla="*/ 7 w 7"/>
              <a:gd name="T87" fmla="*/ 0 h 69"/>
              <a:gd name="T88" fmla="*/ 7 w 7"/>
              <a:gd name="T89" fmla="*/ 0 h 69"/>
              <a:gd name="T90" fmla="*/ 7 w 7"/>
              <a:gd name="T91" fmla="*/ 0 h 69"/>
              <a:gd name="T92" fmla="*/ 7 w 7"/>
              <a:gd name="T93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" h="69">
                <a:moveTo>
                  <a:pt x="7" y="69"/>
                </a:moveTo>
                <a:cubicBezTo>
                  <a:pt x="7" y="69"/>
                  <a:pt x="7" y="69"/>
                  <a:pt x="7" y="69"/>
                </a:cubicBezTo>
                <a:cubicBezTo>
                  <a:pt x="7" y="69"/>
                  <a:pt x="7" y="69"/>
                  <a:pt x="7" y="69"/>
                </a:cubicBezTo>
                <a:moveTo>
                  <a:pt x="7" y="69"/>
                </a:moveTo>
                <a:cubicBezTo>
                  <a:pt x="7" y="69"/>
                  <a:pt x="7" y="69"/>
                  <a:pt x="7" y="69"/>
                </a:cubicBezTo>
                <a:cubicBezTo>
                  <a:pt x="7" y="69"/>
                  <a:pt x="7" y="69"/>
                  <a:pt x="7" y="69"/>
                </a:cubicBezTo>
                <a:moveTo>
                  <a:pt x="7" y="69"/>
                </a:moveTo>
                <a:cubicBezTo>
                  <a:pt x="7" y="69"/>
                  <a:pt x="7" y="69"/>
                  <a:pt x="7" y="69"/>
                </a:cubicBezTo>
                <a:cubicBezTo>
                  <a:pt x="7" y="69"/>
                  <a:pt x="7" y="69"/>
                  <a:pt x="7" y="69"/>
                </a:cubicBezTo>
                <a:moveTo>
                  <a:pt x="7" y="68"/>
                </a:moveTo>
                <a:cubicBezTo>
                  <a:pt x="7" y="68"/>
                  <a:pt x="7" y="68"/>
                  <a:pt x="7" y="68"/>
                </a:cubicBezTo>
                <a:cubicBezTo>
                  <a:pt x="7" y="68"/>
                  <a:pt x="7" y="68"/>
                  <a:pt x="7" y="68"/>
                </a:cubicBezTo>
                <a:moveTo>
                  <a:pt x="6" y="67"/>
                </a:moveTo>
                <a:cubicBezTo>
                  <a:pt x="6" y="67"/>
                  <a:pt x="6" y="67"/>
                  <a:pt x="6" y="67"/>
                </a:cubicBezTo>
                <a:cubicBezTo>
                  <a:pt x="6" y="67"/>
                  <a:pt x="6" y="67"/>
                  <a:pt x="6" y="67"/>
                </a:cubicBezTo>
                <a:moveTo>
                  <a:pt x="6" y="66"/>
                </a:moveTo>
                <a:cubicBezTo>
                  <a:pt x="6" y="66"/>
                  <a:pt x="6" y="66"/>
                  <a:pt x="6" y="66"/>
                </a:cubicBezTo>
                <a:cubicBezTo>
                  <a:pt x="6" y="66"/>
                  <a:pt x="6" y="66"/>
                  <a:pt x="6" y="66"/>
                </a:cubicBezTo>
                <a:moveTo>
                  <a:pt x="6" y="66"/>
                </a:moveTo>
                <a:cubicBezTo>
                  <a:pt x="6" y="66"/>
                  <a:pt x="6" y="66"/>
                  <a:pt x="6" y="66"/>
                </a:cubicBezTo>
                <a:cubicBezTo>
                  <a:pt x="6" y="66"/>
                  <a:pt x="6" y="66"/>
                  <a:pt x="6" y="66"/>
                </a:cubicBezTo>
                <a:moveTo>
                  <a:pt x="6" y="66"/>
                </a:moveTo>
                <a:cubicBezTo>
                  <a:pt x="6" y="66"/>
                  <a:pt x="6" y="66"/>
                  <a:pt x="6" y="66"/>
                </a:cubicBezTo>
                <a:cubicBezTo>
                  <a:pt x="6" y="66"/>
                  <a:pt x="6" y="66"/>
                  <a:pt x="6" y="66"/>
                </a:cubicBezTo>
                <a:moveTo>
                  <a:pt x="6" y="66"/>
                </a:moveTo>
                <a:cubicBezTo>
                  <a:pt x="6" y="66"/>
                  <a:pt x="6" y="66"/>
                  <a:pt x="6" y="66"/>
                </a:cubicBezTo>
                <a:cubicBezTo>
                  <a:pt x="6" y="66"/>
                  <a:pt x="6" y="66"/>
                  <a:pt x="6" y="66"/>
                </a:cubicBezTo>
                <a:moveTo>
                  <a:pt x="5" y="65"/>
                </a:moveTo>
                <a:cubicBezTo>
                  <a:pt x="5" y="65"/>
                  <a:pt x="6" y="65"/>
                  <a:pt x="6" y="66"/>
                </a:cubicBezTo>
                <a:cubicBezTo>
                  <a:pt x="6" y="65"/>
                  <a:pt x="5" y="65"/>
                  <a:pt x="5" y="65"/>
                </a:cubicBezTo>
                <a:moveTo>
                  <a:pt x="5" y="65"/>
                </a:moveTo>
                <a:cubicBezTo>
                  <a:pt x="5" y="65"/>
                  <a:pt x="5" y="65"/>
                  <a:pt x="5" y="65"/>
                </a:cubicBezTo>
                <a:cubicBezTo>
                  <a:pt x="5" y="65"/>
                  <a:pt x="5" y="65"/>
                  <a:pt x="5" y="65"/>
                </a:cubicBezTo>
                <a:moveTo>
                  <a:pt x="5" y="65"/>
                </a:moveTo>
                <a:cubicBezTo>
                  <a:pt x="5" y="65"/>
                  <a:pt x="5" y="65"/>
                  <a:pt x="5" y="65"/>
                </a:cubicBezTo>
                <a:cubicBezTo>
                  <a:pt x="5" y="65"/>
                  <a:pt x="5" y="65"/>
                  <a:pt x="5" y="65"/>
                </a:cubicBezTo>
                <a:moveTo>
                  <a:pt x="5" y="64"/>
                </a:moveTo>
                <a:cubicBezTo>
                  <a:pt x="5" y="64"/>
                  <a:pt x="5" y="64"/>
                  <a:pt x="5" y="64"/>
                </a:cubicBezTo>
                <a:cubicBezTo>
                  <a:pt x="5" y="64"/>
                  <a:pt x="5" y="64"/>
                  <a:pt x="5" y="64"/>
                </a:cubicBezTo>
                <a:moveTo>
                  <a:pt x="5" y="64"/>
                </a:moveTo>
                <a:cubicBezTo>
                  <a:pt x="5" y="64"/>
                  <a:pt x="5" y="64"/>
                  <a:pt x="5" y="64"/>
                </a:cubicBezTo>
                <a:cubicBezTo>
                  <a:pt x="5" y="64"/>
                  <a:pt x="5" y="64"/>
                  <a:pt x="5" y="64"/>
                </a:cubicBezTo>
                <a:moveTo>
                  <a:pt x="5" y="63"/>
                </a:moveTo>
                <a:cubicBezTo>
                  <a:pt x="5" y="63"/>
                  <a:pt x="5" y="63"/>
                  <a:pt x="5" y="63"/>
                </a:cubicBezTo>
                <a:cubicBezTo>
                  <a:pt x="5" y="63"/>
                  <a:pt x="5" y="63"/>
                  <a:pt x="5" y="63"/>
                </a:cubicBezTo>
                <a:moveTo>
                  <a:pt x="5" y="63"/>
                </a:moveTo>
                <a:cubicBezTo>
                  <a:pt x="5" y="63"/>
                  <a:pt x="5" y="63"/>
                  <a:pt x="5" y="63"/>
                </a:cubicBezTo>
                <a:cubicBezTo>
                  <a:pt x="5" y="63"/>
                  <a:pt x="5" y="63"/>
                  <a:pt x="5" y="63"/>
                </a:cubicBezTo>
                <a:moveTo>
                  <a:pt x="5" y="63"/>
                </a:moveTo>
                <a:cubicBezTo>
                  <a:pt x="5" y="63"/>
                  <a:pt x="5" y="63"/>
                  <a:pt x="5" y="63"/>
                </a:cubicBezTo>
                <a:cubicBezTo>
                  <a:pt x="5" y="63"/>
                  <a:pt x="5" y="63"/>
                  <a:pt x="5" y="63"/>
                </a:cubicBezTo>
                <a:moveTo>
                  <a:pt x="5" y="62"/>
                </a:moveTo>
                <a:cubicBezTo>
                  <a:pt x="5" y="63"/>
                  <a:pt x="5" y="63"/>
                  <a:pt x="5" y="63"/>
                </a:cubicBezTo>
                <a:cubicBezTo>
                  <a:pt x="5" y="63"/>
                  <a:pt x="5" y="63"/>
                  <a:pt x="5" y="62"/>
                </a:cubicBezTo>
                <a:moveTo>
                  <a:pt x="4" y="62"/>
                </a:moveTo>
                <a:cubicBezTo>
                  <a:pt x="4" y="62"/>
                  <a:pt x="4" y="62"/>
                  <a:pt x="4" y="62"/>
                </a:cubicBezTo>
                <a:cubicBezTo>
                  <a:pt x="4" y="62"/>
                  <a:pt x="4" y="62"/>
                  <a:pt x="4" y="62"/>
                </a:cubicBezTo>
                <a:moveTo>
                  <a:pt x="4" y="62"/>
                </a:moveTo>
                <a:cubicBezTo>
                  <a:pt x="4" y="62"/>
                  <a:pt x="4" y="62"/>
                  <a:pt x="4" y="62"/>
                </a:cubicBezTo>
                <a:cubicBezTo>
                  <a:pt x="4" y="62"/>
                  <a:pt x="4" y="62"/>
                  <a:pt x="4" y="62"/>
                </a:cubicBezTo>
                <a:moveTo>
                  <a:pt x="4" y="61"/>
                </a:moveTo>
                <a:cubicBezTo>
                  <a:pt x="4" y="61"/>
                  <a:pt x="4" y="61"/>
                  <a:pt x="4" y="61"/>
                </a:cubicBezTo>
                <a:cubicBezTo>
                  <a:pt x="4" y="61"/>
                  <a:pt x="4" y="61"/>
                  <a:pt x="4" y="61"/>
                </a:cubicBezTo>
                <a:moveTo>
                  <a:pt x="4" y="60"/>
                </a:moveTo>
                <a:cubicBezTo>
                  <a:pt x="4" y="60"/>
                  <a:pt x="4" y="60"/>
                  <a:pt x="4" y="60"/>
                </a:cubicBezTo>
                <a:cubicBezTo>
                  <a:pt x="4" y="60"/>
                  <a:pt x="4" y="60"/>
                  <a:pt x="4" y="60"/>
                </a:cubicBezTo>
                <a:moveTo>
                  <a:pt x="4" y="60"/>
                </a:moveTo>
                <a:cubicBezTo>
                  <a:pt x="4" y="60"/>
                  <a:pt x="4" y="60"/>
                  <a:pt x="4" y="60"/>
                </a:cubicBezTo>
                <a:cubicBezTo>
                  <a:pt x="4" y="60"/>
                  <a:pt x="4" y="60"/>
                  <a:pt x="4" y="60"/>
                </a:cubicBezTo>
                <a:moveTo>
                  <a:pt x="4" y="60"/>
                </a:moveTo>
                <a:cubicBezTo>
                  <a:pt x="4" y="60"/>
                  <a:pt x="4" y="60"/>
                  <a:pt x="4" y="60"/>
                </a:cubicBezTo>
                <a:cubicBezTo>
                  <a:pt x="4" y="60"/>
                  <a:pt x="4" y="60"/>
                  <a:pt x="4" y="60"/>
                </a:cubicBezTo>
                <a:moveTo>
                  <a:pt x="4" y="60"/>
                </a:moveTo>
                <a:cubicBezTo>
                  <a:pt x="4" y="60"/>
                  <a:pt x="4" y="60"/>
                  <a:pt x="4" y="60"/>
                </a:cubicBezTo>
                <a:cubicBezTo>
                  <a:pt x="4" y="60"/>
                  <a:pt x="4" y="60"/>
                  <a:pt x="4" y="60"/>
                </a:cubicBezTo>
                <a:moveTo>
                  <a:pt x="4" y="59"/>
                </a:moveTo>
                <a:cubicBezTo>
                  <a:pt x="4" y="59"/>
                  <a:pt x="4" y="59"/>
                  <a:pt x="4" y="59"/>
                </a:cubicBezTo>
                <a:cubicBezTo>
                  <a:pt x="4" y="59"/>
                  <a:pt x="4" y="59"/>
                  <a:pt x="4" y="59"/>
                </a:cubicBezTo>
                <a:moveTo>
                  <a:pt x="4" y="59"/>
                </a:moveTo>
                <a:cubicBezTo>
                  <a:pt x="4" y="59"/>
                  <a:pt x="4" y="59"/>
                  <a:pt x="4" y="59"/>
                </a:cubicBezTo>
                <a:cubicBezTo>
                  <a:pt x="4" y="59"/>
                  <a:pt x="4" y="59"/>
                  <a:pt x="4" y="59"/>
                </a:cubicBezTo>
                <a:moveTo>
                  <a:pt x="3" y="59"/>
                </a:moveTo>
                <a:cubicBezTo>
                  <a:pt x="3" y="59"/>
                  <a:pt x="3" y="59"/>
                  <a:pt x="3" y="59"/>
                </a:cubicBezTo>
                <a:cubicBezTo>
                  <a:pt x="3" y="59"/>
                  <a:pt x="3" y="59"/>
                  <a:pt x="3" y="59"/>
                </a:cubicBezTo>
                <a:moveTo>
                  <a:pt x="3" y="57"/>
                </a:moveTo>
                <a:cubicBezTo>
                  <a:pt x="3" y="57"/>
                  <a:pt x="3" y="57"/>
                  <a:pt x="3" y="57"/>
                </a:cubicBezTo>
                <a:cubicBezTo>
                  <a:pt x="3" y="57"/>
                  <a:pt x="3" y="57"/>
                  <a:pt x="3" y="57"/>
                </a:cubicBezTo>
                <a:moveTo>
                  <a:pt x="3" y="57"/>
                </a:moveTo>
                <a:cubicBezTo>
                  <a:pt x="3" y="57"/>
                  <a:pt x="3" y="57"/>
                  <a:pt x="3" y="57"/>
                </a:cubicBezTo>
                <a:cubicBezTo>
                  <a:pt x="3" y="57"/>
                  <a:pt x="3" y="57"/>
                  <a:pt x="3" y="57"/>
                </a:cubicBezTo>
                <a:moveTo>
                  <a:pt x="3" y="56"/>
                </a:moveTo>
                <a:cubicBezTo>
                  <a:pt x="3" y="56"/>
                  <a:pt x="3" y="57"/>
                  <a:pt x="3" y="57"/>
                </a:cubicBezTo>
                <a:cubicBezTo>
                  <a:pt x="3" y="57"/>
                  <a:pt x="3" y="56"/>
                  <a:pt x="3" y="56"/>
                </a:cubicBezTo>
                <a:moveTo>
                  <a:pt x="3" y="56"/>
                </a:moveTo>
                <a:cubicBezTo>
                  <a:pt x="3" y="56"/>
                  <a:pt x="3" y="56"/>
                  <a:pt x="3" y="56"/>
                </a:cubicBezTo>
                <a:cubicBezTo>
                  <a:pt x="3" y="56"/>
                  <a:pt x="3" y="56"/>
                  <a:pt x="3" y="56"/>
                </a:cubicBezTo>
                <a:moveTo>
                  <a:pt x="3" y="56"/>
                </a:moveTo>
                <a:cubicBezTo>
                  <a:pt x="3" y="56"/>
                  <a:pt x="3" y="56"/>
                  <a:pt x="3" y="56"/>
                </a:cubicBezTo>
                <a:cubicBezTo>
                  <a:pt x="3" y="56"/>
                  <a:pt x="3" y="56"/>
                  <a:pt x="3" y="56"/>
                </a:cubicBezTo>
                <a:moveTo>
                  <a:pt x="0" y="40"/>
                </a:moveTo>
                <a:cubicBezTo>
                  <a:pt x="0" y="40"/>
                  <a:pt x="0" y="40"/>
                  <a:pt x="0" y="40"/>
                </a:cubicBezTo>
                <a:cubicBezTo>
                  <a:pt x="0" y="40"/>
                  <a:pt x="0" y="40"/>
                  <a:pt x="0" y="40"/>
                </a:cubicBezTo>
                <a:moveTo>
                  <a:pt x="0" y="40"/>
                </a:moveTo>
                <a:cubicBezTo>
                  <a:pt x="0" y="40"/>
                  <a:pt x="0" y="40"/>
                  <a:pt x="0" y="40"/>
                </a:cubicBezTo>
                <a:cubicBezTo>
                  <a:pt x="0" y="40"/>
                  <a:pt x="0" y="40"/>
                  <a:pt x="0" y="40"/>
                </a:cubicBezTo>
                <a:moveTo>
                  <a:pt x="0" y="40"/>
                </a:moveTo>
                <a:cubicBezTo>
                  <a:pt x="0" y="40"/>
                  <a:pt x="0" y="40"/>
                  <a:pt x="0" y="40"/>
                </a:cubicBezTo>
                <a:cubicBezTo>
                  <a:pt x="0" y="40"/>
                  <a:pt x="0" y="40"/>
                  <a:pt x="0" y="40"/>
                </a:cubicBezTo>
                <a:moveTo>
                  <a:pt x="0" y="40"/>
                </a:moveTo>
                <a:cubicBezTo>
                  <a:pt x="0" y="40"/>
                  <a:pt x="0" y="40"/>
                  <a:pt x="0" y="40"/>
                </a:cubicBezTo>
                <a:cubicBezTo>
                  <a:pt x="0" y="40"/>
                  <a:pt x="0" y="40"/>
                  <a:pt x="0" y="40"/>
                </a:cubicBezTo>
                <a:moveTo>
                  <a:pt x="0" y="39"/>
                </a:move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moveTo>
                  <a:pt x="0" y="39"/>
                </a:move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moveTo>
                  <a:pt x="0" y="39"/>
                </a:move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moveTo>
                  <a:pt x="0" y="38"/>
                </a:moveTo>
                <a:cubicBezTo>
                  <a:pt x="0" y="38"/>
                  <a:pt x="0" y="39"/>
                  <a:pt x="0" y="39"/>
                </a:cubicBezTo>
                <a:cubicBezTo>
                  <a:pt x="0" y="39"/>
                  <a:pt x="0" y="38"/>
                  <a:pt x="0" y="38"/>
                </a:cubicBezTo>
                <a:moveTo>
                  <a:pt x="0" y="38"/>
                </a:moveTo>
                <a:cubicBezTo>
                  <a:pt x="0" y="38"/>
                  <a:pt x="0" y="38"/>
                  <a:pt x="0" y="38"/>
                </a:cubicBezTo>
                <a:cubicBezTo>
                  <a:pt x="0" y="38"/>
                  <a:pt x="0" y="38"/>
                  <a:pt x="0" y="38"/>
                </a:cubicBezTo>
                <a:moveTo>
                  <a:pt x="0" y="38"/>
                </a:moveTo>
                <a:cubicBezTo>
                  <a:pt x="0" y="38"/>
                  <a:pt x="0" y="38"/>
                  <a:pt x="0" y="38"/>
                </a:cubicBezTo>
                <a:cubicBezTo>
                  <a:pt x="0" y="38"/>
                  <a:pt x="0" y="38"/>
                  <a:pt x="0" y="38"/>
                </a:cubicBezTo>
                <a:moveTo>
                  <a:pt x="7" y="0"/>
                </a:moveTo>
                <a:cubicBezTo>
                  <a:pt x="2" y="12"/>
                  <a:pt x="0" y="24"/>
                  <a:pt x="0" y="38"/>
                </a:cubicBezTo>
                <a:cubicBezTo>
                  <a:pt x="0" y="24"/>
                  <a:pt x="2" y="12"/>
                  <a:pt x="7" y="0"/>
                </a:cubicBezTo>
                <a:moveTo>
                  <a:pt x="7" y="0"/>
                </a:move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moveTo>
                  <a:pt x="7" y="0"/>
                </a:move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moveTo>
                  <a:pt x="7" y="0"/>
                </a:move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</a:path>
            </a:pathLst>
          </a:custGeom>
          <a:solidFill>
            <a:srgbClr val="E56A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64" name="任意多边形 70">
            <a:extLst>
              <a:ext uri="{FF2B5EF4-FFF2-40B4-BE49-F238E27FC236}">
                <a16:creationId xmlns:a16="http://schemas.microsoft.com/office/drawing/2014/main" id="{2934B7BC-210E-4617-B848-DC24033665B0}"/>
              </a:ext>
            </a:extLst>
          </p:cNvPr>
          <p:cNvSpPr>
            <a:spLocks noEditPoints="1"/>
          </p:cNvSpPr>
          <p:nvPr/>
        </p:nvSpPr>
        <p:spPr bwMode="auto">
          <a:xfrm>
            <a:off x="4758840" y="3018098"/>
            <a:ext cx="1588" cy="55563"/>
          </a:xfrm>
          <a:custGeom>
            <a:avLst/>
            <a:gdLst>
              <a:gd name="T0" fmla="*/ 1 w 1"/>
              <a:gd name="T1" fmla="*/ 23 h 23"/>
              <a:gd name="T2" fmla="*/ 1 w 1"/>
              <a:gd name="T3" fmla="*/ 22 h 23"/>
              <a:gd name="T4" fmla="*/ 1 w 1"/>
              <a:gd name="T5" fmla="*/ 22 h 23"/>
              <a:gd name="T6" fmla="*/ 1 w 1"/>
              <a:gd name="T7" fmla="*/ 21 h 23"/>
              <a:gd name="T8" fmla="*/ 1 w 1"/>
              <a:gd name="T9" fmla="*/ 20 h 23"/>
              <a:gd name="T10" fmla="*/ 1 w 1"/>
              <a:gd name="T11" fmla="*/ 20 h 23"/>
              <a:gd name="T12" fmla="*/ 0 w 1"/>
              <a:gd name="T13" fmla="*/ 20 h 23"/>
              <a:gd name="T14" fmla="*/ 0 w 1"/>
              <a:gd name="T15" fmla="*/ 19 h 23"/>
              <a:gd name="T16" fmla="*/ 0 w 1"/>
              <a:gd name="T17" fmla="*/ 19 h 23"/>
              <a:gd name="T18" fmla="*/ 0 w 1"/>
              <a:gd name="T19" fmla="*/ 18 h 23"/>
              <a:gd name="T20" fmla="*/ 0 w 1"/>
              <a:gd name="T21" fmla="*/ 18 h 23"/>
              <a:gd name="T22" fmla="*/ 0 w 1"/>
              <a:gd name="T23" fmla="*/ 18 h 23"/>
              <a:gd name="T24" fmla="*/ 0 w 1"/>
              <a:gd name="T25" fmla="*/ 17 h 23"/>
              <a:gd name="T26" fmla="*/ 0 w 1"/>
              <a:gd name="T27" fmla="*/ 17 h 23"/>
              <a:gd name="T28" fmla="*/ 0 w 1"/>
              <a:gd name="T29" fmla="*/ 17 h 23"/>
              <a:gd name="T30" fmla="*/ 0 w 1"/>
              <a:gd name="T31" fmla="*/ 16 h 23"/>
              <a:gd name="T32" fmla="*/ 0 w 1"/>
              <a:gd name="T33" fmla="*/ 16 h 23"/>
              <a:gd name="T34" fmla="*/ 0 w 1"/>
              <a:gd name="T35" fmla="*/ 15 h 23"/>
              <a:gd name="T36" fmla="*/ 0 w 1"/>
              <a:gd name="T37" fmla="*/ 15 h 23"/>
              <a:gd name="T38" fmla="*/ 0 w 1"/>
              <a:gd name="T39" fmla="*/ 15 h 23"/>
              <a:gd name="T40" fmla="*/ 0 w 1"/>
              <a:gd name="T41" fmla="*/ 14 h 23"/>
              <a:gd name="T42" fmla="*/ 0 w 1"/>
              <a:gd name="T43" fmla="*/ 14 h 23"/>
              <a:gd name="T44" fmla="*/ 0 w 1"/>
              <a:gd name="T45" fmla="*/ 13 h 23"/>
              <a:gd name="T46" fmla="*/ 0 w 1"/>
              <a:gd name="T47" fmla="*/ 13 h 23"/>
              <a:gd name="T48" fmla="*/ 0 w 1"/>
              <a:gd name="T49" fmla="*/ 12 h 23"/>
              <a:gd name="T50" fmla="*/ 0 w 1"/>
              <a:gd name="T51" fmla="*/ 12 h 23"/>
              <a:gd name="T52" fmla="*/ 0 w 1"/>
              <a:gd name="T53" fmla="*/ 12 h 23"/>
              <a:gd name="T54" fmla="*/ 0 w 1"/>
              <a:gd name="T55" fmla="*/ 11 h 23"/>
              <a:gd name="T56" fmla="*/ 0 w 1"/>
              <a:gd name="T57" fmla="*/ 11 h 23"/>
              <a:gd name="T58" fmla="*/ 0 w 1"/>
              <a:gd name="T59" fmla="*/ 11 h 23"/>
              <a:gd name="T60" fmla="*/ 0 w 1"/>
              <a:gd name="T61" fmla="*/ 10 h 23"/>
              <a:gd name="T62" fmla="*/ 0 w 1"/>
              <a:gd name="T63" fmla="*/ 10 h 23"/>
              <a:gd name="T64" fmla="*/ 0 w 1"/>
              <a:gd name="T65" fmla="*/ 9 h 23"/>
              <a:gd name="T66" fmla="*/ 0 w 1"/>
              <a:gd name="T67" fmla="*/ 9 h 23"/>
              <a:gd name="T68" fmla="*/ 0 w 1"/>
              <a:gd name="T69" fmla="*/ 9 h 23"/>
              <a:gd name="T70" fmla="*/ 0 w 1"/>
              <a:gd name="T71" fmla="*/ 8 h 23"/>
              <a:gd name="T72" fmla="*/ 0 w 1"/>
              <a:gd name="T73" fmla="*/ 8 h 23"/>
              <a:gd name="T74" fmla="*/ 0 w 1"/>
              <a:gd name="T75" fmla="*/ 8 h 23"/>
              <a:gd name="T76" fmla="*/ 0 w 1"/>
              <a:gd name="T77" fmla="*/ 7 h 23"/>
              <a:gd name="T78" fmla="*/ 0 w 1"/>
              <a:gd name="T79" fmla="*/ 6 h 23"/>
              <a:gd name="T80" fmla="*/ 0 w 1"/>
              <a:gd name="T81" fmla="*/ 6 h 23"/>
              <a:gd name="T82" fmla="*/ 0 w 1"/>
              <a:gd name="T83" fmla="*/ 6 h 23"/>
              <a:gd name="T84" fmla="*/ 0 w 1"/>
              <a:gd name="T85" fmla="*/ 5 h 23"/>
              <a:gd name="T86" fmla="*/ 0 w 1"/>
              <a:gd name="T87" fmla="*/ 5 h 23"/>
              <a:gd name="T88" fmla="*/ 0 w 1"/>
              <a:gd name="T89" fmla="*/ 5 h 23"/>
              <a:gd name="T90" fmla="*/ 0 w 1"/>
              <a:gd name="T91" fmla="*/ 4 h 23"/>
              <a:gd name="T92" fmla="*/ 0 w 1"/>
              <a:gd name="T93" fmla="*/ 4 h 23"/>
              <a:gd name="T94" fmla="*/ 0 w 1"/>
              <a:gd name="T95" fmla="*/ 3 h 23"/>
              <a:gd name="T96" fmla="*/ 0 w 1"/>
              <a:gd name="T97" fmla="*/ 3 h 23"/>
              <a:gd name="T98" fmla="*/ 0 w 1"/>
              <a:gd name="T99" fmla="*/ 3 h 23"/>
              <a:gd name="T100" fmla="*/ 0 w 1"/>
              <a:gd name="T101" fmla="*/ 2 h 23"/>
              <a:gd name="T102" fmla="*/ 0 w 1"/>
              <a:gd name="T103" fmla="*/ 1 h 23"/>
              <a:gd name="T104" fmla="*/ 0 w 1"/>
              <a:gd name="T105" fmla="*/ 1 h 23"/>
              <a:gd name="T106" fmla="*/ 0 w 1"/>
              <a:gd name="T107" fmla="*/ 1 h 23"/>
              <a:gd name="T108" fmla="*/ 0 w 1"/>
              <a:gd name="T109" fmla="*/ 0 h 23"/>
              <a:gd name="T110" fmla="*/ 0 w 1"/>
              <a:gd name="T111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" h="23">
                <a:moveTo>
                  <a:pt x="1" y="23"/>
                </a:moveTo>
                <a:cubicBezTo>
                  <a:pt x="1" y="23"/>
                  <a:pt x="1" y="23"/>
                  <a:pt x="1" y="23"/>
                </a:cubicBezTo>
                <a:cubicBezTo>
                  <a:pt x="1" y="23"/>
                  <a:pt x="1" y="23"/>
                  <a:pt x="1" y="23"/>
                </a:cubicBezTo>
                <a:moveTo>
                  <a:pt x="1" y="23"/>
                </a:moveTo>
                <a:cubicBezTo>
                  <a:pt x="1" y="23"/>
                  <a:pt x="1" y="23"/>
                  <a:pt x="1" y="23"/>
                </a:cubicBezTo>
                <a:cubicBezTo>
                  <a:pt x="1" y="23"/>
                  <a:pt x="1" y="23"/>
                  <a:pt x="1" y="23"/>
                </a:cubicBezTo>
                <a:moveTo>
                  <a:pt x="1" y="22"/>
                </a:moveTo>
                <a:cubicBezTo>
                  <a:pt x="1" y="22"/>
                  <a:pt x="1" y="22"/>
                  <a:pt x="1" y="22"/>
                </a:cubicBezTo>
                <a:cubicBezTo>
                  <a:pt x="1" y="22"/>
                  <a:pt x="1" y="22"/>
                  <a:pt x="1" y="22"/>
                </a:cubicBezTo>
                <a:moveTo>
                  <a:pt x="1" y="22"/>
                </a:moveTo>
                <a:cubicBezTo>
                  <a:pt x="1" y="22"/>
                  <a:pt x="1" y="22"/>
                  <a:pt x="1" y="22"/>
                </a:cubicBezTo>
                <a:cubicBezTo>
                  <a:pt x="1" y="22"/>
                  <a:pt x="1" y="22"/>
                  <a:pt x="1" y="22"/>
                </a:cubicBezTo>
                <a:moveTo>
                  <a:pt x="1" y="21"/>
                </a:moveTo>
                <a:cubicBezTo>
                  <a:pt x="1" y="21"/>
                  <a:pt x="1" y="21"/>
                  <a:pt x="1" y="21"/>
                </a:cubicBezTo>
                <a:cubicBezTo>
                  <a:pt x="1" y="21"/>
                  <a:pt x="1" y="21"/>
                  <a:pt x="1" y="21"/>
                </a:cubicBezTo>
                <a:moveTo>
                  <a:pt x="1" y="21"/>
                </a:moveTo>
                <a:cubicBezTo>
                  <a:pt x="1" y="21"/>
                  <a:pt x="1" y="21"/>
                  <a:pt x="1" y="21"/>
                </a:cubicBezTo>
                <a:cubicBezTo>
                  <a:pt x="1" y="21"/>
                  <a:pt x="1" y="21"/>
                  <a:pt x="1" y="21"/>
                </a:cubicBezTo>
                <a:moveTo>
                  <a:pt x="1" y="20"/>
                </a:moveTo>
                <a:cubicBezTo>
                  <a:pt x="1" y="20"/>
                  <a:pt x="1" y="20"/>
                  <a:pt x="1" y="20"/>
                </a:cubicBezTo>
                <a:cubicBezTo>
                  <a:pt x="1" y="20"/>
                  <a:pt x="1" y="20"/>
                  <a:pt x="1" y="20"/>
                </a:cubicBezTo>
                <a:moveTo>
                  <a:pt x="1" y="20"/>
                </a:moveTo>
                <a:cubicBezTo>
                  <a:pt x="1" y="20"/>
                  <a:pt x="1" y="20"/>
                  <a:pt x="1" y="20"/>
                </a:cubicBezTo>
                <a:cubicBezTo>
                  <a:pt x="1" y="20"/>
                  <a:pt x="1" y="20"/>
                  <a:pt x="1" y="20"/>
                </a:cubicBezTo>
                <a:moveTo>
                  <a:pt x="1" y="20"/>
                </a:moveTo>
                <a:cubicBezTo>
                  <a:pt x="1" y="20"/>
                  <a:pt x="1" y="20"/>
                  <a:pt x="1" y="20"/>
                </a:cubicBezTo>
                <a:cubicBezTo>
                  <a:pt x="1" y="20"/>
                  <a:pt x="1" y="20"/>
                  <a:pt x="1" y="20"/>
                </a:cubicBezTo>
                <a:moveTo>
                  <a:pt x="0" y="20"/>
                </a:move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moveTo>
                  <a:pt x="0" y="19"/>
                </a:move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moveTo>
                  <a:pt x="0" y="19"/>
                </a:move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moveTo>
                  <a:pt x="0" y="19"/>
                </a:move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moveTo>
                  <a:pt x="0" y="18"/>
                </a:move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moveTo>
                  <a:pt x="0" y="18"/>
                </a:move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moveTo>
                  <a:pt x="0" y="18"/>
                </a:move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moveTo>
                  <a:pt x="0" y="17"/>
                </a:moveTo>
                <a:cubicBezTo>
                  <a:pt x="0" y="17"/>
                  <a:pt x="0" y="18"/>
                  <a:pt x="0" y="18"/>
                </a:cubicBezTo>
                <a:cubicBezTo>
                  <a:pt x="0" y="18"/>
                  <a:pt x="0" y="17"/>
                  <a:pt x="0" y="17"/>
                </a:cubicBezTo>
                <a:moveTo>
                  <a:pt x="0" y="17"/>
                </a:move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moveTo>
                  <a:pt x="0" y="17"/>
                </a:move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moveTo>
                  <a:pt x="0" y="17"/>
                </a:move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moveTo>
                  <a:pt x="0" y="16"/>
                </a:move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moveTo>
                  <a:pt x="0" y="16"/>
                </a:move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moveTo>
                  <a:pt x="0" y="16"/>
                </a:move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moveTo>
                  <a:pt x="0" y="15"/>
                </a:moveTo>
                <a:cubicBezTo>
                  <a:pt x="0" y="15"/>
                  <a:pt x="0" y="15"/>
                  <a:pt x="0" y="16"/>
                </a:cubicBezTo>
                <a:cubicBezTo>
                  <a:pt x="0" y="15"/>
                  <a:pt x="0" y="15"/>
                  <a:pt x="0" y="15"/>
                </a:cubicBezTo>
                <a:moveTo>
                  <a:pt x="0" y="15"/>
                </a:move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moveTo>
                  <a:pt x="0" y="15"/>
                </a:move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moveTo>
                  <a:pt x="0" y="14"/>
                </a:move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4"/>
                </a:cubicBezTo>
                <a:moveTo>
                  <a:pt x="0" y="14"/>
                </a:move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moveTo>
                  <a:pt x="0" y="14"/>
                </a:move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moveTo>
                  <a:pt x="0" y="14"/>
                </a:move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moveTo>
                  <a:pt x="0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moveTo>
                  <a:pt x="0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moveTo>
                  <a:pt x="0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moveTo>
                  <a:pt x="0" y="12"/>
                </a:moveTo>
                <a:cubicBezTo>
                  <a:pt x="0" y="12"/>
                  <a:pt x="0" y="13"/>
                  <a:pt x="0" y="13"/>
                </a:cubicBezTo>
                <a:cubicBezTo>
                  <a:pt x="0" y="13"/>
                  <a:pt x="0" y="12"/>
                  <a:pt x="0" y="12"/>
                </a:cubicBezTo>
                <a:moveTo>
                  <a:pt x="0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moveTo>
                  <a:pt x="0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moveTo>
                  <a:pt x="0" y="11"/>
                </a:move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1"/>
                </a:cubicBezTo>
                <a:moveTo>
                  <a:pt x="0" y="11"/>
                </a:move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moveTo>
                  <a:pt x="0" y="11"/>
                </a:move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moveTo>
                  <a:pt x="0" y="11"/>
                </a:move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moveTo>
                  <a:pt x="0" y="10"/>
                </a:moveTo>
                <a:cubicBezTo>
                  <a:pt x="0" y="10"/>
                  <a:pt x="0" y="10"/>
                  <a:pt x="0" y="11"/>
                </a:cubicBezTo>
                <a:cubicBezTo>
                  <a:pt x="0" y="10"/>
                  <a:pt x="0" y="10"/>
                  <a:pt x="0" y="10"/>
                </a:cubicBezTo>
                <a:moveTo>
                  <a:pt x="0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moveTo>
                  <a:pt x="0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moveTo>
                  <a:pt x="0" y="9"/>
                </a:moveTo>
                <a:cubicBezTo>
                  <a:pt x="0" y="9"/>
                  <a:pt x="0" y="10"/>
                  <a:pt x="0" y="10"/>
                </a:cubicBezTo>
                <a:cubicBezTo>
                  <a:pt x="0" y="10"/>
                  <a:pt x="0" y="9"/>
                  <a:pt x="0" y="9"/>
                </a:cubicBezTo>
                <a:moveTo>
                  <a:pt x="0" y="9"/>
                </a:move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moveTo>
                  <a:pt x="0" y="9"/>
                </a:move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moveTo>
                  <a:pt x="0" y="9"/>
                </a:move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moveTo>
                  <a:pt x="0" y="7"/>
                </a:moveTo>
                <a:cubicBezTo>
                  <a:pt x="0" y="7"/>
                  <a:pt x="0" y="7"/>
                  <a:pt x="0" y="8"/>
                </a:cubicBezTo>
                <a:cubicBezTo>
                  <a:pt x="0" y="7"/>
                  <a:pt x="0" y="7"/>
                  <a:pt x="0" y="7"/>
                </a:cubicBezTo>
                <a:moveTo>
                  <a:pt x="0" y="7"/>
                </a:move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moveTo>
                  <a:pt x="0" y="7"/>
                </a:move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moveTo>
                  <a:pt x="0" y="6"/>
                </a:moveTo>
                <a:cubicBezTo>
                  <a:pt x="0" y="6"/>
                  <a:pt x="0" y="6"/>
                  <a:pt x="0" y="7"/>
                </a:cubicBezTo>
                <a:cubicBezTo>
                  <a:pt x="0" y="6"/>
                  <a:pt x="0" y="6"/>
                  <a:pt x="0" y="6"/>
                </a:cubicBezTo>
                <a:moveTo>
                  <a:pt x="0" y="6"/>
                </a:move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moveTo>
                  <a:pt x="0" y="6"/>
                </a:move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moveTo>
                  <a:pt x="0" y="6"/>
                </a:move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moveTo>
                  <a:pt x="0" y="5"/>
                </a:moveTo>
                <a:cubicBezTo>
                  <a:pt x="0" y="5"/>
                  <a:pt x="0" y="5"/>
                  <a:pt x="0" y="5"/>
                </a:cubicBezTo>
                <a:cubicBezTo>
                  <a:pt x="0" y="5"/>
                  <a:pt x="0" y="5"/>
                  <a:pt x="0" y="5"/>
                </a:cubicBezTo>
                <a:moveTo>
                  <a:pt x="0" y="5"/>
                </a:moveTo>
                <a:cubicBezTo>
                  <a:pt x="0" y="5"/>
                  <a:pt x="0" y="5"/>
                  <a:pt x="0" y="5"/>
                </a:cubicBezTo>
                <a:cubicBezTo>
                  <a:pt x="0" y="5"/>
                  <a:pt x="0" y="5"/>
                  <a:pt x="0" y="5"/>
                </a:cubicBezTo>
                <a:moveTo>
                  <a:pt x="0" y="5"/>
                </a:moveTo>
                <a:cubicBezTo>
                  <a:pt x="0" y="5"/>
                  <a:pt x="0" y="5"/>
                  <a:pt x="0" y="5"/>
                </a:cubicBezTo>
                <a:cubicBezTo>
                  <a:pt x="0" y="5"/>
                  <a:pt x="0" y="5"/>
                  <a:pt x="0" y="5"/>
                </a:cubicBezTo>
                <a:moveTo>
                  <a:pt x="0" y="4"/>
                </a:moveTo>
                <a:cubicBezTo>
                  <a:pt x="0" y="4"/>
                  <a:pt x="0" y="4"/>
                  <a:pt x="0" y="4"/>
                </a:cubicBezTo>
                <a:cubicBezTo>
                  <a:pt x="0" y="4"/>
                  <a:pt x="0" y="4"/>
                  <a:pt x="0" y="4"/>
                </a:cubicBezTo>
                <a:moveTo>
                  <a:pt x="0" y="4"/>
                </a:moveTo>
                <a:cubicBezTo>
                  <a:pt x="0" y="4"/>
                  <a:pt x="0" y="4"/>
                  <a:pt x="0" y="4"/>
                </a:cubicBezTo>
                <a:cubicBezTo>
                  <a:pt x="0" y="4"/>
                  <a:pt x="0" y="4"/>
                  <a:pt x="0" y="4"/>
                </a:cubicBezTo>
                <a:moveTo>
                  <a:pt x="0" y="4"/>
                </a:moveTo>
                <a:cubicBezTo>
                  <a:pt x="0" y="4"/>
                  <a:pt x="0" y="4"/>
                  <a:pt x="0" y="4"/>
                </a:cubicBezTo>
                <a:cubicBezTo>
                  <a:pt x="0" y="4"/>
                  <a:pt x="0" y="4"/>
                  <a:pt x="0" y="4"/>
                </a:cubicBezTo>
                <a:moveTo>
                  <a:pt x="0" y="3"/>
                </a:moveTo>
                <a:cubicBezTo>
                  <a:pt x="0" y="3"/>
                  <a:pt x="0" y="4"/>
                  <a:pt x="0" y="4"/>
                </a:cubicBezTo>
                <a:cubicBezTo>
                  <a:pt x="0" y="4"/>
                  <a:pt x="0" y="3"/>
                  <a:pt x="0" y="3"/>
                </a:cubicBezTo>
                <a:moveTo>
                  <a:pt x="0" y="3"/>
                </a:move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moveTo>
                  <a:pt x="0" y="3"/>
                </a:move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moveTo>
                  <a:pt x="0" y="3"/>
                </a:move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moveTo>
                  <a:pt x="0" y="2"/>
                </a:move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moveTo>
                  <a:pt x="0" y="2"/>
                </a:move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E56A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65" name="任意多边形 78">
            <a:extLst>
              <a:ext uri="{FF2B5EF4-FFF2-40B4-BE49-F238E27FC236}">
                <a16:creationId xmlns:a16="http://schemas.microsoft.com/office/drawing/2014/main" id="{206D499A-3D27-4B52-9E85-4B9662EFB14E}"/>
              </a:ext>
            </a:extLst>
          </p:cNvPr>
          <p:cNvSpPr>
            <a:spLocks noEditPoints="1"/>
          </p:cNvSpPr>
          <p:nvPr/>
        </p:nvSpPr>
        <p:spPr bwMode="auto">
          <a:xfrm>
            <a:off x="4007952" y="4291273"/>
            <a:ext cx="44450" cy="134938"/>
          </a:xfrm>
          <a:custGeom>
            <a:avLst/>
            <a:gdLst>
              <a:gd name="T0" fmla="*/ 18 w 18"/>
              <a:gd name="T1" fmla="*/ 55 h 55"/>
              <a:gd name="T2" fmla="*/ 18 w 18"/>
              <a:gd name="T3" fmla="*/ 55 h 55"/>
              <a:gd name="T4" fmla="*/ 18 w 18"/>
              <a:gd name="T5" fmla="*/ 55 h 55"/>
              <a:gd name="T6" fmla="*/ 18 w 18"/>
              <a:gd name="T7" fmla="*/ 55 h 55"/>
              <a:gd name="T8" fmla="*/ 18 w 18"/>
              <a:gd name="T9" fmla="*/ 55 h 55"/>
              <a:gd name="T10" fmla="*/ 18 w 18"/>
              <a:gd name="T11" fmla="*/ 55 h 55"/>
              <a:gd name="T12" fmla="*/ 17 w 18"/>
              <a:gd name="T13" fmla="*/ 55 h 55"/>
              <a:gd name="T14" fmla="*/ 18 w 18"/>
              <a:gd name="T15" fmla="*/ 55 h 55"/>
              <a:gd name="T16" fmla="*/ 17 w 18"/>
              <a:gd name="T17" fmla="*/ 55 h 55"/>
              <a:gd name="T18" fmla="*/ 0 w 18"/>
              <a:gd name="T19" fmla="*/ 1 h 55"/>
              <a:gd name="T20" fmla="*/ 17 w 18"/>
              <a:gd name="T21" fmla="*/ 55 h 55"/>
              <a:gd name="T22" fmla="*/ 0 w 18"/>
              <a:gd name="T23" fmla="*/ 1 h 55"/>
              <a:gd name="T24" fmla="*/ 0 w 18"/>
              <a:gd name="T25" fmla="*/ 1 h 55"/>
              <a:gd name="T26" fmla="*/ 0 w 18"/>
              <a:gd name="T27" fmla="*/ 1 h 55"/>
              <a:gd name="T28" fmla="*/ 0 w 18"/>
              <a:gd name="T29" fmla="*/ 1 h 55"/>
              <a:gd name="T30" fmla="*/ 0 w 18"/>
              <a:gd name="T31" fmla="*/ 1 h 55"/>
              <a:gd name="T32" fmla="*/ 0 w 18"/>
              <a:gd name="T33" fmla="*/ 1 h 55"/>
              <a:gd name="T34" fmla="*/ 0 w 18"/>
              <a:gd name="T35" fmla="*/ 1 h 55"/>
              <a:gd name="T36" fmla="*/ 0 w 18"/>
              <a:gd name="T37" fmla="*/ 0 h 55"/>
              <a:gd name="T38" fmla="*/ 0 w 18"/>
              <a:gd name="T39" fmla="*/ 1 h 55"/>
              <a:gd name="T40" fmla="*/ 0 w 18"/>
              <a:gd name="T41" fmla="*/ 1 h 55"/>
              <a:gd name="T42" fmla="*/ 0 w 18"/>
              <a:gd name="T43" fmla="*/ 0 h 55"/>
              <a:gd name="T44" fmla="*/ 0 w 18"/>
              <a:gd name="T45" fmla="*/ 0 h 55"/>
              <a:gd name="T46" fmla="*/ 0 w 18"/>
              <a:gd name="T47" fmla="*/ 0 h 55"/>
              <a:gd name="T48" fmla="*/ 0 w 18"/>
              <a:gd name="T4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8" h="55">
                <a:moveTo>
                  <a:pt x="18" y="55"/>
                </a:moveTo>
                <a:cubicBezTo>
                  <a:pt x="18" y="55"/>
                  <a:pt x="18" y="55"/>
                  <a:pt x="18" y="55"/>
                </a:cubicBezTo>
                <a:cubicBezTo>
                  <a:pt x="18" y="55"/>
                  <a:pt x="18" y="55"/>
                  <a:pt x="18" y="55"/>
                </a:cubicBezTo>
                <a:moveTo>
                  <a:pt x="18" y="55"/>
                </a:moveTo>
                <a:cubicBezTo>
                  <a:pt x="18" y="55"/>
                  <a:pt x="18" y="55"/>
                  <a:pt x="18" y="55"/>
                </a:cubicBezTo>
                <a:cubicBezTo>
                  <a:pt x="18" y="55"/>
                  <a:pt x="18" y="55"/>
                  <a:pt x="18" y="55"/>
                </a:cubicBezTo>
                <a:moveTo>
                  <a:pt x="17" y="55"/>
                </a:moveTo>
                <a:cubicBezTo>
                  <a:pt x="17" y="55"/>
                  <a:pt x="18" y="55"/>
                  <a:pt x="18" y="55"/>
                </a:cubicBezTo>
                <a:cubicBezTo>
                  <a:pt x="18" y="55"/>
                  <a:pt x="17" y="55"/>
                  <a:pt x="17" y="55"/>
                </a:cubicBezTo>
                <a:moveTo>
                  <a:pt x="0" y="1"/>
                </a:moveTo>
                <a:cubicBezTo>
                  <a:pt x="0" y="21"/>
                  <a:pt x="7" y="40"/>
                  <a:pt x="17" y="55"/>
                </a:cubicBezTo>
                <a:cubicBezTo>
                  <a:pt x="7" y="40"/>
                  <a:pt x="0" y="21"/>
                  <a:pt x="0" y="1"/>
                </a:cubicBezTo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E56A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66" name="任意多边形(F) 86">
            <a:extLst>
              <a:ext uri="{FF2B5EF4-FFF2-40B4-BE49-F238E27FC236}">
                <a16:creationId xmlns:a16="http://schemas.microsoft.com/office/drawing/2014/main" id="{B6B947AB-5000-478F-9BD6-A942B906829A}"/>
              </a:ext>
            </a:extLst>
          </p:cNvPr>
          <p:cNvSpPr>
            <a:spLocks noEditPoints="1"/>
          </p:cNvSpPr>
          <p:nvPr/>
        </p:nvSpPr>
        <p:spPr bwMode="auto">
          <a:xfrm>
            <a:off x="4719152" y="5507298"/>
            <a:ext cx="9525" cy="117475"/>
          </a:xfrm>
          <a:custGeom>
            <a:avLst/>
            <a:gdLst>
              <a:gd name="T0" fmla="*/ 3 w 4"/>
              <a:gd name="T1" fmla="*/ 47 h 48"/>
              <a:gd name="T2" fmla="*/ 3 w 4"/>
              <a:gd name="T3" fmla="*/ 47 h 48"/>
              <a:gd name="T4" fmla="*/ 2 w 4"/>
              <a:gd name="T5" fmla="*/ 47 h 48"/>
              <a:gd name="T6" fmla="*/ 2 w 4"/>
              <a:gd name="T7" fmla="*/ 46 h 48"/>
              <a:gd name="T8" fmla="*/ 2 w 4"/>
              <a:gd name="T9" fmla="*/ 46 h 48"/>
              <a:gd name="T10" fmla="*/ 0 w 4"/>
              <a:gd name="T11" fmla="*/ 23 h 48"/>
              <a:gd name="T12" fmla="*/ 0 w 4"/>
              <a:gd name="T13" fmla="*/ 22 h 48"/>
              <a:gd name="T14" fmla="*/ 0 w 4"/>
              <a:gd name="T15" fmla="*/ 22 h 48"/>
              <a:gd name="T16" fmla="*/ 0 w 4"/>
              <a:gd name="T17" fmla="*/ 22 h 48"/>
              <a:gd name="T18" fmla="*/ 0 w 4"/>
              <a:gd name="T19" fmla="*/ 22 h 48"/>
              <a:gd name="T20" fmla="*/ 0 w 4"/>
              <a:gd name="T21" fmla="*/ 21 h 48"/>
              <a:gd name="T22" fmla="*/ 0 w 4"/>
              <a:gd name="T23" fmla="*/ 20 h 48"/>
              <a:gd name="T24" fmla="*/ 0 w 4"/>
              <a:gd name="T25" fmla="*/ 20 h 48"/>
              <a:gd name="T26" fmla="*/ 0 w 4"/>
              <a:gd name="T27" fmla="*/ 20 h 48"/>
              <a:gd name="T28" fmla="*/ 0 w 4"/>
              <a:gd name="T29" fmla="*/ 19 h 48"/>
              <a:gd name="T30" fmla="*/ 0 w 4"/>
              <a:gd name="T31" fmla="*/ 19 h 48"/>
              <a:gd name="T32" fmla="*/ 0 w 4"/>
              <a:gd name="T33" fmla="*/ 19 h 48"/>
              <a:gd name="T34" fmla="*/ 0 w 4"/>
              <a:gd name="T35" fmla="*/ 18 h 48"/>
              <a:gd name="T36" fmla="*/ 0 w 4"/>
              <a:gd name="T37" fmla="*/ 18 h 48"/>
              <a:gd name="T38" fmla="*/ 0 w 4"/>
              <a:gd name="T39" fmla="*/ 18 h 48"/>
              <a:gd name="T40" fmla="*/ 1 w 4"/>
              <a:gd name="T41" fmla="*/ 17 h 48"/>
              <a:gd name="T42" fmla="*/ 1 w 4"/>
              <a:gd name="T43" fmla="*/ 17 h 48"/>
              <a:gd name="T44" fmla="*/ 1 w 4"/>
              <a:gd name="T45" fmla="*/ 16 h 48"/>
              <a:gd name="T46" fmla="*/ 1 w 4"/>
              <a:gd name="T47" fmla="*/ 15 h 48"/>
              <a:gd name="T48" fmla="*/ 1 w 4"/>
              <a:gd name="T49" fmla="*/ 15 h 48"/>
              <a:gd name="T50" fmla="*/ 1 w 4"/>
              <a:gd name="T51" fmla="*/ 15 h 48"/>
              <a:gd name="T52" fmla="*/ 1 w 4"/>
              <a:gd name="T53" fmla="*/ 14 h 48"/>
              <a:gd name="T54" fmla="*/ 1 w 4"/>
              <a:gd name="T55" fmla="*/ 14 h 48"/>
              <a:gd name="T56" fmla="*/ 1 w 4"/>
              <a:gd name="T57" fmla="*/ 14 h 48"/>
              <a:gd name="T58" fmla="*/ 1 w 4"/>
              <a:gd name="T59" fmla="*/ 13 h 48"/>
              <a:gd name="T60" fmla="*/ 1 w 4"/>
              <a:gd name="T61" fmla="*/ 13 h 48"/>
              <a:gd name="T62" fmla="*/ 1 w 4"/>
              <a:gd name="T63" fmla="*/ 11 h 48"/>
              <a:gd name="T64" fmla="*/ 1 w 4"/>
              <a:gd name="T65" fmla="*/ 11 h 48"/>
              <a:gd name="T66" fmla="*/ 1 w 4"/>
              <a:gd name="T67" fmla="*/ 11 h 48"/>
              <a:gd name="T68" fmla="*/ 1 w 4"/>
              <a:gd name="T69" fmla="*/ 10 h 48"/>
              <a:gd name="T70" fmla="*/ 1 w 4"/>
              <a:gd name="T71" fmla="*/ 10 h 48"/>
              <a:gd name="T72" fmla="*/ 1 w 4"/>
              <a:gd name="T73" fmla="*/ 10 h 48"/>
              <a:gd name="T74" fmla="*/ 2 w 4"/>
              <a:gd name="T75" fmla="*/ 9 h 48"/>
              <a:gd name="T76" fmla="*/ 2 w 4"/>
              <a:gd name="T77" fmla="*/ 8 h 48"/>
              <a:gd name="T78" fmla="*/ 2 w 4"/>
              <a:gd name="T79" fmla="*/ 8 h 48"/>
              <a:gd name="T80" fmla="*/ 2 w 4"/>
              <a:gd name="T81" fmla="*/ 8 h 48"/>
              <a:gd name="T82" fmla="*/ 2 w 4"/>
              <a:gd name="T83" fmla="*/ 7 h 48"/>
              <a:gd name="T84" fmla="*/ 2 w 4"/>
              <a:gd name="T85" fmla="*/ 7 h 48"/>
              <a:gd name="T86" fmla="*/ 2 w 4"/>
              <a:gd name="T87" fmla="*/ 6 h 48"/>
              <a:gd name="T88" fmla="*/ 2 w 4"/>
              <a:gd name="T89" fmla="*/ 5 h 48"/>
              <a:gd name="T90" fmla="*/ 2 w 4"/>
              <a:gd name="T91" fmla="*/ 5 h 48"/>
              <a:gd name="T92" fmla="*/ 2 w 4"/>
              <a:gd name="T93" fmla="*/ 5 h 48"/>
              <a:gd name="T94" fmla="*/ 3 w 4"/>
              <a:gd name="T95" fmla="*/ 4 h 48"/>
              <a:gd name="T96" fmla="*/ 3 w 4"/>
              <a:gd name="T97" fmla="*/ 4 h 48"/>
              <a:gd name="T98" fmla="*/ 3 w 4"/>
              <a:gd name="T99" fmla="*/ 4 h 48"/>
              <a:gd name="T100" fmla="*/ 3 w 4"/>
              <a:gd name="T101" fmla="*/ 3 h 48"/>
              <a:gd name="T102" fmla="*/ 3 w 4"/>
              <a:gd name="T103" fmla="*/ 3 h 48"/>
              <a:gd name="T104" fmla="*/ 3 w 4"/>
              <a:gd name="T105" fmla="*/ 3 h 48"/>
              <a:gd name="T106" fmla="*/ 3 w 4"/>
              <a:gd name="T107" fmla="*/ 2 h 48"/>
              <a:gd name="T108" fmla="*/ 3 w 4"/>
              <a:gd name="T109" fmla="*/ 2 h 48"/>
              <a:gd name="T110" fmla="*/ 3 w 4"/>
              <a:gd name="T111" fmla="*/ 1 h 48"/>
              <a:gd name="T112" fmla="*/ 3 w 4"/>
              <a:gd name="T113" fmla="*/ 1 h 48"/>
              <a:gd name="T114" fmla="*/ 4 w 4"/>
              <a:gd name="T115" fmla="*/ 1 h 48"/>
              <a:gd name="T116" fmla="*/ 4 w 4"/>
              <a:gd name="T117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" h="48">
                <a:moveTo>
                  <a:pt x="3" y="48"/>
                </a:moveTo>
                <a:cubicBezTo>
                  <a:pt x="3" y="48"/>
                  <a:pt x="3" y="48"/>
                  <a:pt x="3" y="48"/>
                </a:cubicBezTo>
                <a:cubicBezTo>
                  <a:pt x="3" y="48"/>
                  <a:pt x="3" y="48"/>
                  <a:pt x="3" y="48"/>
                </a:cubicBezTo>
                <a:moveTo>
                  <a:pt x="3" y="47"/>
                </a:moveTo>
                <a:cubicBezTo>
                  <a:pt x="3" y="47"/>
                  <a:pt x="3" y="47"/>
                  <a:pt x="3" y="47"/>
                </a:cubicBezTo>
                <a:cubicBezTo>
                  <a:pt x="3" y="47"/>
                  <a:pt x="3" y="47"/>
                  <a:pt x="3" y="47"/>
                </a:cubicBezTo>
                <a:moveTo>
                  <a:pt x="2" y="47"/>
                </a:moveTo>
                <a:cubicBezTo>
                  <a:pt x="3" y="47"/>
                  <a:pt x="3" y="47"/>
                  <a:pt x="3" y="47"/>
                </a:cubicBezTo>
                <a:cubicBezTo>
                  <a:pt x="3" y="47"/>
                  <a:pt x="3" y="47"/>
                  <a:pt x="2" y="47"/>
                </a:cubicBezTo>
                <a:moveTo>
                  <a:pt x="2" y="47"/>
                </a:moveTo>
                <a:cubicBezTo>
                  <a:pt x="2" y="47"/>
                  <a:pt x="2" y="47"/>
                  <a:pt x="2" y="47"/>
                </a:cubicBezTo>
                <a:cubicBezTo>
                  <a:pt x="2" y="47"/>
                  <a:pt x="2" y="47"/>
                  <a:pt x="2" y="47"/>
                </a:cubicBezTo>
                <a:moveTo>
                  <a:pt x="2" y="46"/>
                </a:moveTo>
                <a:cubicBezTo>
                  <a:pt x="2" y="46"/>
                  <a:pt x="2" y="46"/>
                  <a:pt x="2" y="46"/>
                </a:cubicBezTo>
                <a:cubicBezTo>
                  <a:pt x="2" y="46"/>
                  <a:pt x="2" y="46"/>
                  <a:pt x="2" y="46"/>
                </a:cubicBezTo>
                <a:moveTo>
                  <a:pt x="2" y="46"/>
                </a:moveTo>
                <a:cubicBezTo>
                  <a:pt x="2" y="46"/>
                  <a:pt x="2" y="46"/>
                  <a:pt x="2" y="46"/>
                </a:cubicBezTo>
                <a:cubicBezTo>
                  <a:pt x="2" y="46"/>
                  <a:pt x="2" y="46"/>
                  <a:pt x="2" y="46"/>
                </a:cubicBezTo>
                <a:moveTo>
                  <a:pt x="2" y="45"/>
                </a:moveTo>
                <a:cubicBezTo>
                  <a:pt x="2" y="46"/>
                  <a:pt x="2" y="46"/>
                  <a:pt x="2" y="46"/>
                </a:cubicBezTo>
                <a:cubicBezTo>
                  <a:pt x="2" y="46"/>
                  <a:pt x="2" y="46"/>
                  <a:pt x="2" y="45"/>
                </a:cubicBezTo>
                <a:moveTo>
                  <a:pt x="0" y="23"/>
                </a:moveTo>
                <a:cubicBezTo>
                  <a:pt x="0" y="31"/>
                  <a:pt x="1" y="38"/>
                  <a:pt x="2" y="45"/>
                </a:cubicBezTo>
                <a:cubicBezTo>
                  <a:pt x="1" y="38"/>
                  <a:pt x="0" y="31"/>
                  <a:pt x="0" y="23"/>
                </a:cubicBezTo>
                <a:moveTo>
                  <a:pt x="0" y="23"/>
                </a:move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3"/>
                  <a:pt x="0" y="23"/>
                </a:cubicBezTo>
                <a:moveTo>
                  <a:pt x="0" y="22"/>
                </a:moveTo>
                <a:cubicBezTo>
                  <a:pt x="0" y="22"/>
                  <a:pt x="0" y="22"/>
                  <a:pt x="0" y="2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3"/>
                  <a:pt x="0" y="22"/>
                </a:cubicBezTo>
                <a:cubicBezTo>
                  <a:pt x="0" y="22"/>
                  <a:pt x="0" y="22"/>
                  <a:pt x="0" y="22"/>
                </a:cubicBezTo>
                <a:moveTo>
                  <a:pt x="0" y="22"/>
                </a:moveTo>
                <a:cubicBezTo>
                  <a:pt x="0" y="22"/>
                  <a:pt x="0" y="22"/>
                  <a:pt x="0" y="22"/>
                </a:cubicBezTo>
                <a:cubicBezTo>
                  <a:pt x="0" y="22"/>
                  <a:pt x="0" y="22"/>
                  <a:pt x="0" y="22"/>
                </a:cubicBezTo>
                <a:moveTo>
                  <a:pt x="0" y="22"/>
                </a:moveTo>
                <a:cubicBezTo>
                  <a:pt x="0" y="22"/>
                  <a:pt x="0" y="22"/>
                  <a:pt x="0" y="22"/>
                </a:cubicBezTo>
                <a:cubicBezTo>
                  <a:pt x="0" y="22"/>
                  <a:pt x="0" y="22"/>
                  <a:pt x="0" y="22"/>
                </a:cubicBezTo>
                <a:moveTo>
                  <a:pt x="0" y="21"/>
                </a:moveTo>
                <a:cubicBezTo>
                  <a:pt x="0" y="21"/>
                  <a:pt x="0" y="21"/>
                  <a:pt x="0" y="22"/>
                </a:cubicBezTo>
                <a:cubicBezTo>
                  <a:pt x="0" y="21"/>
                  <a:pt x="0" y="21"/>
                  <a:pt x="0" y="21"/>
                </a:cubicBezTo>
                <a:moveTo>
                  <a:pt x="0" y="21"/>
                </a:move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1"/>
                  <a:pt x="0" y="21"/>
                </a:cubicBezTo>
                <a:moveTo>
                  <a:pt x="0" y="21"/>
                </a:move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1"/>
                  <a:pt x="0" y="21"/>
                </a:cubicBezTo>
                <a:moveTo>
                  <a:pt x="0" y="20"/>
                </a:move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1"/>
                  <a:pt x="0" y="20"/>
                </a:cubicBezTo>
                <a:moveTo>
                  <a:pt x="0" y="20"/>
                </a:move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moveTo>
                  <a:pt x="0" y="20"/>
                </a:move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moveTo>
                  <a:pt x="0" y="20"/>
                </a:move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moveTo>
                  <a:pt x="0" y="19"/>
                </a:moveTo>
                <a:cubicBezTo>
                  <a:pt x="0" y="19"/>
                  <a:pt x="0" y="19"/>
                  <a:pt x="0" y="20"/>
                </a:cubicBezTo>
                <a:cubicBezTo>
                  <a:pt x="0" y="19"/>
                  <a:pt x="0" y="19"/>
                  <a:pt x="0" y="19"/>
                </a:cubicBezTo>
                <a:moveTo>
                  <a:pt x="0" y="19"/>
                </a:move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moveTo>
                  <a:pt x="0" y="19"/>
                </a:move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moveTo>
                  <a:pt x="0" y="18"/>
                </a:moveTo>
                <a:cubicBezTo>
                  <a:pt x="0" y="18"/>
                  <a:pt x="0" y="19"/>
                  <a:pt x="0" y="19"/>
                </a:cubicBezTo>
                <a:cubicBezTo>
                  <a:pt x="0" y="19"/>
                  <a:pt x="0" y="18"/>
                  <a:pt x="0" y="18"/>
                </a:cubicBezTo>
                <a:moveTo>
                  <a:pt x="0" y="18"/>
                </a:move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moveTo>
                  <a:pt x="0" y="18"/>
                </a:move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moveTo>
                  <a:pt x="0" y="18"/>
                </a:move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moveTo>
                  <a:pt x="0" y="17"/>
                </a:move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moveTo>
                  <a:pt x="1" y="17"/>
                </a:moveTo>
                <a:cubicBezTo>
                  <a:pt x="1" y="17"/>
                  <a:pt x="0" y="17"/>
                  <a:pt x="0" y="17"/>
                </a:cubicBezTo>
                <a:cubicBezTo>
                  <a:pt x="0" y="17"/>
                  <a:pt x="1" y="17"/>
                  <a:pt x="1" y="17"/>
                </a:cubicBezTo>
                <a:moveTo>
                  <a:pt x="1" y="17"/>
                </a:moveTo>
                <a:cubicBezTo>
                  <a:pt x="1" y="17"/>
                  <a:pt x="1" y="17"/>
                  <a:pt x="1" y="17"/>
                </a:cubicBezTo>
                <a:cubicBezTo>
                  <a:pt x="1" y="17"/>
                  <a:pt x="1" y="17"/>
                  <a:pt x="1" y="17"/>
                </a:cubicBezTo>
                <a:moveTo>
                  <a:pt x="1" y="16"/>
                </a:moveTo>
                <a:cubicBezTo>
                  <a:pt x="1" y="16"/>
                  <a:pt x="1" y="17"/>
                  <a:pt x="1" y="17"/>
                </a:cubicBezTo>
                <a:cubicBezTo>
                  <a:pt x="1" y="17"/>
                  <a:pt x="1" y="16"/>
                  <a:pt x="1" y="16"/>
                </a:cubicBezTo>
                <a:moveTo>
                  <a:pt x="1" y="16"/>
                </a:moveTo>
                <a:cubicBezTo>
                  <a:pt x="1" y="16"/>
                  <a:pt x="1" y="16"/>
                  <a:pt x="1" y="16"/>
                </a:cubicBezTo>
                <a:cubicBezTo>
                  <a:pt x="1" y="16"/>
                  <a:pt x="1" y="16"/>
                  <a:pt x="1" y="16"/>
                </a:cubicBezTo>
                <a:moveTo>
                  <a:pt x="1" y="15"/>
                </a:moveTo>
                <a:cubicBezTo>
                  <a:pt x="1" y="15"/>
                  <a:pt x="1" y="16"/>
                  <a:pt x="1" y="16"/>
                </a:cubicBezTo>
                <a:cubicBezTo>
                  <a:pt x="1" y="16"/>
                  <a:pt x="1" y="15"/>
                  <a:pt x="1" y="15"/>
                </a:cubicBezTo>
                <a:moveTo>
                  <a:pt x="1" y="15"/>
                </a:moveTo>
                <a:cubicBezTo>
                  <a:pt x="1" y="15"/>
                  <a:pt x="1" y="15"/>
                  <a:pt x="1" y="15"/>
                </a:cubicBezTo>
                <a:cubicBezTo>
                  <a:pt x="1" y="15"/>
                  <a:pt x="1" y="15"/>
                  <a:pt x="1" y="15"/>
                </a:cubicBezTo>
                <a:moveTo>
                  <a:pt x="1" y="15"/>
                </a:moveTo>
                <a:cubicBezTo>
                  <a:pt x="1" y="15"/>
                  <a:pt x="1" y="15"/>
                  <a:pt x="1" y="15"/>
                </a:cubicBezTo>
                <a:cubicBezTo>
                  <a:pt x="1" y="15"/>
                  <a:pt x="1" y="15"/>
                  <a:pt x="1" y="15"/>
                </a:cubicBezTo>
                <a:moveTo>
                  <a:pt x="1" y="14"/>
                </a:moveTo>
                <a:cubicBezTo>
                  <a:pt x="1" y="14"/>
                  <a:pt x="1" y="14"/>
                  <a:pt x="1" y="15"/>
                </a:cubicBezTo>
                <a:cubicBezTo>
                  <a:pt x="1" y="14"/>
                  <a:pt x="1" y="14"/>
                  <a:pt x="1" y="14"/>
                </a:cubicBezTo>
                <a:moveTo>
                  <a:pt x="1" y="14"/>
                </a:moveTo>
                <a:cubicBezTo>
                  <a:pt x="1" y="14"/>
                  <a:pt x="1" y="14"/>
                  <a:pt x="1" y="14"/>
                </a:cubicBezTo>
                <a:cubicBezTo>
                  <a:pt x="1" y="14"/>
                  <a:pt x="1" y="14"/>
                  <a:pt x="1" y="14"/>
                </a:cubicBezTo>
                <a:moveTo>
                  <a:pt x="1" y="14"/>
                </a:moveTo>
                <a:cubicBezTo>
                  <a:pt x="1" y="14"/>
                  <a:pt x="1" y="14"/>
                  <a:pt x="1" y="14"/>
                </a:cubicBezTo>
                <a:cubicBezTo>
                  <a:pt x="1" y="14"/>
                  <a:pt x="1" y="14"/>
                  <a:pt x="1" y="14"/>
                </a:cubicBezTo>
                <a:moveTo>
                  <a:pt x="1" y="14"/>
                </a:moveTo>
                <a:cubicBezTo>
                  <a:pt x="1" y="14"/>
                  <a:pt x="1" y="14"/>
                  <a:pt x="1" y="14"/>
                </a:cubicBezTo>
                <a:cubicBezTo>
                  <a:pt x="1" y="14"/>
                  <a:pt x="1" y="14"/>
                  <a:pt x="1" y="14"/>
                </a:cubicBezTo>
                <a:moveTo>
                  <a:pt x="1" y="13"/>
                </a:move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1" y="13"/>
                  <a:pt x="1" y="13"/>
                </a:cubicBezTo>
                <a:moveTo>
                  <a:pt x="1" y="13"/>
                </a:move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1" y="13"/>
                  <a:pt x="1" y="13"/>
                </a:cubicBezTo>
                <a:moveTo>
                  <a:pt x="1" y="12"/>
                </a:moveTo>
                <a:cubicBezTo>
                  <a:pt x="1" y="12"/>
                  <a:pt x="1" y="13"/>
                  <a:pt x="1" y="13"/>
                </a:cubicBezTo>
                <a:cubicBezTo>
                  <a:pt x="1" y="13"/>
                  <a:pt x="1" y="12"/>
                  <a:pt x="1" y="12"/>
                </a:cubicBezTo>
                <a:moveTo>
                  <a:pt x="1" y="11"/>
                </a:moveTo>
                <a:cubicBezTo>
                  <a:pt x="1" y="12"/>
                  <a:pt x="1" y="12"/>
                  <a:pt x="1" y="12"/>
                </a:cubicBezTo>
                <a:cubicBezTo>
                  <a:pt x="1" y="12"/>
                  <a:pt x="1" y="12"/>
                  <a:pt x="1" y="11"/>
                </a:cubicBezTo>
                <a:moveTo>
                  <a:pt x="1" y="11"/>
                </a:moveTo>
                <a:cubicBezTo>
                  <a:pt x="1" y="11"/>
                  <a:pt x="1" y="11"/>
                  <a:pt x="1" y="11"/>
                </a:cubicBezTo>
                <a:cubicBezTo>
                  <a:pt x="1" y="11"/>
                  <a:pt x="1" y="11"/>
                  <a:pt x="1" y="11"/>
                </a:cubicBezTo>
                <a:moveTo>
                  <a:pt x="1" y="11"/>
                </a:moveTo>
                <a:cubicBezTo>
                  <a:pt x="1" y="11"/>
                  <a:pt x="1" y="11"/>
                  <a:pt x="1" y="11"/>
                </a:cubicBezTo>
                <a:cubicBezTo>
                  <a:pt x="1" y="11"/>
                  <a:pt x="1" y="11"/>
                  <a:pt x="1" y="11"/>
                </a:cubicBezTo>
                <a:moveTo>
                  <a:pt x="1" y="11"/>
                </a:moveTo>
                <a:cubicBezTo>
                  <a:pt x="1" y="11"/>
                  <a:pt x="1" y="11"/>
                  <a:pt x="1" y="11"/>
                </a:cubicBezTo>
                <a:cubicBezTo>
                  <a:pt x="1" y="11"/>
                  <a:pt x="1" y="11"/>
                  <a:pt x="1" y="11"/>
                </a:cubicBezTo>
                <a:moveTo>
                  <a:pt x="1" y="10"/>
                </a:moveTo>
                <a:cubicBezTo>
                  <a:pt x="1" y="10"/>
                  <a:pt x="1" y="11"/>
                  <a:pt x="1" y="11"/>
                </a:cubicBezTo>
                <a:cubicBezTo>
                  <a:pt x="1" y="11"/>
                  <a:pt x="1" y="10"/>
                  <a:pt x="1" y="10"/>
                </a:cubicBezTo>
                <a:moveTo>
                  <a:pt x="1" y="10"/>
                </a:moveTo>
                <a:cubicBezTo>
                  <a:pt x="1" y="10"/>
                  <a:pt x="1" y="10"/>
                  <a:pt x="1" y="10"/>
                </a:cubicBezTo>
                <a:cubicBezTo>
                  <a:pt x="1" y="10"/>
                  <a:pt x="1" y="10"/>
                  <a:pt x="1" y="10"/>
                </a:cubicBezTo>
                <a:moveTo>
                  <a:pt x="1" y="10"/>
                </a:moveTo>
                <a:cubicBezTo>
                  <a:pt x="1" y="10"/>
                  <a:pt x="1" y="10"/>
                  <a:pt x="1" y="10"/>
                </a:cubicBezTo>
                <a:cubicBezTo>
                  <a:pt x="1" y="10"/>
                  <a:pt x="1" y="10"/>
                  <a:pt x="1" y="10"/>
                </a:cubicBezTo>
                <a:moveTo>
                  <a:pt x="2" y="9"/>
                </a:moveTo>
                <a:cubicBezTo>
                  <a:pt x="2" y="10"/>
                  <a:pt x="1" y="10"/>
                  <a:pt x="1" y="10"/>
                </a:cubicBezTo>
                <a:cubicBezTo>
                  <a:pt x="1" y="10"/>
                  <a:pt x="2" y="10"/>
                  <a:pt x="2" y="9"/>
                </a:cubicBezTo>
                <a:moveTo>
                  <a:pt x="2" y="9"/>
                </a:moveTo>
                <a:cubicBezTo>
                  <a:pt x="2" y="9"/>
                  <a:pt x="2" y="9"/>
                  <a:pt x="2" y="9"/>
                </a:cubicBezTo>
                <a:cubicBezTo>
                  <a:pt x="2" y="9"/>
                  <a:pt x="2" y="9"/>
                  <a:pt x="2" y="9"/>
                </a:cubicBezTo>
                <a:moveTo>
                  <a:pt x="2" y="8"/>
                </a:moveTo>
                <a:cubicBezTo>
                  <a:pt x="2" y="8"/>
                  <a:pt x="2" y="9"/>
                  <a:pt x="2" y="9"/>
                </a:cubicBezTo>
                <a:cubicBezTo>
                  <a:pt x="2" y="9"/>
                  <a:pt x="2" y="8"/>
                  <a:pt x="2" y="8"/>
                </a:cubicBezTo>
                <a:moveTo>
                  <a:pt x="2" y="8"/>
                </a:moveTo>
                <a:cubicBezTo>
                  <a:pt x="2" y="8"/>
                  <a:pt x="2" y="8"/>
                  <a:pt x="2" y="8"/>
                </a:cubicBezTo>
                <a:cubicBezTo>
                  <a:pt x="2" y="8"/>
                  <a:pt x="2" y="8"/>
                  <a:pt x="2" y="8"/>
                </a:cubicBezTo>
                <a:moveTo>
                  <a:pt x="2" y="8"/>
                </a:moveTo>
                <a:cubicBezTo>
                  <a:pt x="2" y="8"/>
                  <a:pt x="2" y="8"/>
                  <a:pt x="2" y="8"/>
                </a:cubicBezTo>
                <a:cubicBezTo>
                  <a:pt x="2" y="8"/>
                  <a:pt x="2" y="8"/>
                  <a:pt x="2" y="8"/>
                </a:cubicBezTo>
                <a:moveTo>
                  <a:pt x="2" y="8"/>
                </a:moveTo>
                <a:cubicBezTo>
                  <a:pt x="2" y="8"/>
                  <a:pt x="2" y="8"/>
                  <a:pt x="2" y="8"/>
                </a:cubicBezTo>
                <a:cubicBezTo>
                  <a:pt x="2" y="8"/>
                  <a:pt x="2" y="8"/>
                  <a:pt x="2" y="8"/>
                </a:cubicBezTo>
                <a:moveTo>
                  <a:pt x="2" y="7"/>
                </a:move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7"/>
                  <a:pt x="2" y="7"/>
                </a:cubicBezTo>
                <a:moveTo>
                  <a:pt x="2" y="7"/>
                </a:move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7"/>
                  <a:pt x="2" y="7"/>
                </a:cubicBezTo>
                <a:moveTo>
                  <a:pt x="2" y="7"/>
                </a:move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7"/>
                  <a:pt x="2" y="7"/>
                </a:cubicBezTo>
                <a:moveTo>
                  <a:pt x="2" y="6"/>
                </a:move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7"/>
                  <a:pt x="2" y="6"/>
                </a:cubicBezTo>
                <a:moveTo>
                  <a:pt x="2" y="6"/>
                </a:moveTo>
                <a:cubicBezTo>
                  <a:pt x="2" y="6"/>
                  <a:pt x="2" y="6"/>
                  <a:pt x="2" y="6"/>
                </a:cubicBezTo>
                <a:cubicBezTo>
                  <a:pt x="2" y="6"/>
                  <a:pt x="2" y="6"/>
                  <a:pt x="2" y="6"/>
                </a:cubicBezTo>
                <a:moveTo>
                  <a:pt x="2" y="5"/>
                </a:moveTo>
                <a:cubicBezTo>
                  <a:pt x="2" y="6"/>
                  <a:pt x="2" y="6"/>
                  <a:pt x="2" y="6"/>
                </a:cubicBezTo>
                <a:cubicBezTo>
                  <a:pt x="2" y="6"/>
                  <a:pt x="2" y="6"/>
                  <a:pt x="2" y="5"/>
                </a:cubicBezTo>
                <a:moveTo>
                  <a:pt x="2" y="5"/>
                </a:moveTo>
                <a:cubicBezTo>
                  <a:pt x="2" y="5"/>
                  <a:pt x="2" y="5"/>
                  <a:pt x="2" y="5"/>
                </a:cubicBezTo>
                <a:cubicBezTo>
                  <a:pt x="2" y="5"/>
                  <a:pt x="2" y="5"/>
                  <a:pt x="2" y="5"/>
                </a:cubicBezTo>
                <a:moveTo>
                  <a:pt x="2" y="5"/>
                </a:moveTo>
                <a:cubicBezTo>
                  <a:pt x="2" y="5"/>
                  <a:pt x="2" y="5"/>
                  <a:pt x="2" y="5"/>
                </a:cubicBezTo>
                <a:cubicBezTo>
                  <a:pt x="2" y="5"/>
                  <a:pt x="2" y="5"/>
                  <a:pt x="2" y="5"/>
                </a:cubicBezTo>
                <a:moveTo>
                  <a:pt x="3" y="4"/>
                </a:moveTo>
                <a:cubicBezTo>
                  <a:pt x="3" y="5"/>
                  <a:pt x="3" y="5"/>
                  <a:pt x="3" y="5"/>
                </a:cubicBezTo>
                <a:cubicBezTo>
                  <a:pt x="3" y="5"/>
                  <a:pt x="3" y="5"/>
                  <a:pt x="3" y="4"/>
                </a:cubicBezTo>
                <a:moveTo>
                  <a:pt x="3" y="4"/>
                </a:moveTo>
                <a:cubicBezTo>
                  <a:pt x="3" y="4"/>
                  <a:pt x="3" y="4"/>
                  <a:pt x="3" y="4"/>
                </a:cubicBezTo>
                <a:cubicBezTo>
                  <a:pt x="3" y="4"/>
                  <a:pt x="3" y="4"/>
                  <a:pt x="3" y="4"/>
                </a:cubicBezTo>
                <a:moveTo>
                  <a:pt x="3" y="4"/>
                </a:moveTo>
                <a:cubicBezTo>
                  <a:pt x="3" y="4"/>
                  <a:pt x="3" y="4"/>
                  <a:pt x="3" y="4"/>
                </a:cubicBezTo>
                <a:cubicBezTo>
                  <a:pt x="3" y="4"/>
                  <a:pt x="3" y="4"/>
                  <a:pt x="3" y="4"/>
                </a:cubicBezTo>
                <a:moveTo>
                  <a:pt x="3" y="4"/>
                </a:moveTo>
                <a:cubicBezTo>
                  <a:pt x="3" y="4"/>
                  <a:pt x="3" y="4"/>
                  <a:pt x="3" y="4"/>
                </a:cubicBezTo>
                <a:cubicBezTo>
                  <a:pt x="3" y="4"/>
                  <a:pt x="3" y="4"/>
                  <a:pt x="3" y="4"/>
                </a:cubicBezTo>
                <a:moveTo>
                  <a:pt x="3" y="3"/>
                </a:moveTo>
                <a:cubicBezTo>
                  <a:pt x="3" y="3"/>
                  <a:pt x="3" y="4"/>
                  <a:pt x="3" y="4"/>
                </a:cubicBezTo>
                <a:cubicBezTo>
                  <a:pt x="3" y="4"/>
                  <a:pt x="3" y="3"/>
                  <a:pt x="3" y="3"/>
                </a:cubicBezTo>
                <a:moveTo>
                  <a:pt x="3" y="3"/>
                </a:moveTo>
                <a:cubicBezTo>
                  <a:pt x="3" y="3"/>
                  <a:pt x="3" y="3"/>
                  <a:pt x="3" y="3"/>
                </a:cubicBezTo>
                <a:cubicBezTo>
                  <a:pt x="3" y="3"/>
                  <a:pt x="3" y="3"/>
                  <a:pt x="3" y="3"/>
                </a:cubicBezTo>
                <a:moveTo>
                  <a:pt x="3" y="3"/>
                </a:moveTo>
                <a:cubicBezTo>
                  <a:pt x="3" y="3"/>
                  <a:pt x="3" y="3"/>
                  <a:pt x="3" y="3"/>
                </a:cubicBezTo>
                <a:cubicBezTo>
                  <a:pt x="3" y="3"/>
                  <a:pt x="3" y="3"/>
                  <a:pt x="3" y="3"/>
                </a:cubicBezTo>
                <a:moveTo>
                  <a:pt x="3" y="3"/>
                </a:moveTo>
                <a:cubicBezTo>
                  <a:pt x="3" y="3"/>
                  <a:pt x="3" y="3"/>
                  <a:pt x="3" y="3"/>
                </a:cubicBezTo>
                <a:cubicBezTo>
                  <a:pt x="3" y="3"/>
                  <a:pt x="3" y="3"/>
                  <a:pt x="3" y="3"/>
                </a:cubicBezTo>
                <a:moveTo>
                  <a:pt x="3" y="2"/>
                </a:moveTo>
                <a:cubicBezTo>
                  <a:pt x="3" y="2"/>
                  <a:pt x="3" y="2"/>
                  <a:pt x="3" y="2"/>
                </a:cubicBezTo>
                <a:cubicBezTo>
                  <a:pt x="3" y="2"/>
                  <a:pt x="3" y="2"/>
                  <a:pt x="3" y="2"/>
                </a:cubicBezTo>
                <a:moveTo>
                  <a:pt x="3" y="2"/>
                </a:moveTo>
                <a:cubicBezTo>
                  <a:pt x="3" y="2"/>
                  <a:pt x="3" y="2"/>
                  <a:pt x="3" y="2"/>
                </a:cubicBezTo>
                <a:cubicBezTo>
                  <a:pt x="3" y="2"/>
                  <a:pt x="3" y="2"/>
                  <a:pt x="3" y="2"/>
                </a:cubicBezTo>
                <a:moveTo>
                  <a:pt x="3" y="2"/>
                </a:moveTo>
                <a:cubicBezTo>
                  <a:pt x="3" y="2"/>
                  <a:pt x="3" y="2"/>
                  <a:pt x="3" y="2"/>
                </a:cubicBezTo>
                <a:cubicBezTo>
                  <a:pt x="3" y="2"/>
                  <a:pt x="3" y="2"/>
                  <a:pt x="3" y="2"/>
                </a:cubicBezTo>
                <a:moveTo>
                  <a:pt x="3" y="1"/>
                </a:moveTo>
                <a:cubicBezTo>
                  <a:pt x="3" y="1"/>
                  <a:pt x="3" y="2"/>
                  <a:pt x="3" y="2"/>
                </a:cubicBezTo>
                <a:cubicBezTo>
                  <a:pt x="3" y="2"/>
                  <a:pt x="3" y="1"/>
                  <a:pt x="3" y="1"/>
                </a:cubicBezTo>
                <a:moveTo>
                  <a:pt x="3" y="1"/>
                </a:moveTo>
                <a:cubicBezTo>
                  <a:pt x="3" y="1"/>
                  <a:pt x="3" y="1"/>
                  <a:pt x="3" y="1"/>
                </a:cubicBezTo>
                <a:cubicBezTo>
                  <a:pt x="3" y="1"/>
                  <a:pt x="3" y="1"/>
                  <a:pt x="3" y="1"/>
                </a:cubicBezTo>
                <a:moveTo>
                  <a:pt x="3" y="1"/>
                </a:moveTo>
                <a:cubicBezTo>
                  <a:pt x="3" y="1"/>
                  <a:pt x="3" y="1"/>
                  <a:pt x="3" y="1"/>
                </a:cubicBezTo>
                <a:cubicBezTo>
                  <a:pt x="3" y="1"/>
                  <a:pt x="3" y="1"/>
                  <a:pt x="3" y="1"/>
                </a:cubicBezTo>
                <a:moveTo>
                  <a:pt x="4" y="1"/>
                </a:moveTo>
                <a:cubicBezTo>
                  <a:pt x="4" y="1"/>
                  <a:pt x="4" y="1"/>
                  <a:pt x="4" y="1"/>
                </a:cubicBezTo>
                <a:cubicBezTo>
                  <a:pt x="4" y="1"/>
                  <a:pt x="4" y="1"/>
                  <a:pt x="4" y="1"/>
                </a:cubicBezTo>
                <a:moveTo>
                  <a:pt x="4" y="0"/>
                </a:moveTo>
                <a:cubicBezTo>
                  <a:pt x="4" y="0"/>
                  <a:pt x="4" y="0"/>
                  <a:pt x="4" y="1"/>
                </a:cubicBezTo>
                <a:cubicBezTo>
                  <a:pt x="4" y="0"/>
                  <a:pt x="4" y="0"/>
                  <a:pt x="4" y="0"/>
                </a:cubicBezTo>
                <a:moveTo>
                  <a:pt x="4" y="0"/>
                </a:moveTo>
                <a:cubicBezTo>
                  <a:pt x="4" y="0"/>
                  <a:pt x="4" y="0"/>
                  <a:pt x="4" y="0"/>
                </a:cubicBezTo>
                <a:cubicBezTo>
                  <a:pt x="4" y="0"/>
                  <a:pt x="4" y="0"/>
                  <a:pt x="4" y="0"/>
                </a:cubicBezTo>
              </a:path>
            </a:pathLst>
          </a:custGeom>
          <a:solidFill>
            <a:srgbClr val="E56A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grpSp>
        <p:nvGrpSpPr>
          <p:cNvPr id="67" name="组 6">
            <a:extLst>
              <a:ext uri="{FF2B5EF4-FFF2-40B4-BE49-F238E27FC236}">
                <a16:creationId xmlns:a16="http://schemas.microsoft.com/office/drawing/2014/main" id="{DF6C8801-D8E6-465E-BD97-5BF3EF308ED7}"/>
              </a:ext>
            </a:extLst>
          </p:cNvPr>
          <p:cNvGrpSpPr/>
          <p:nvPr/>
        </p:nvGrpSpPr>
        <p:grpSpPr>
          <a:xfrm>
            <a:off x="5493852" y="5493011"/>
            <a:ext cx="568325" cy="566738"/>
            <a:chOff x="2498725" y="5334391"/>
            <a:chExt cx="568325" cy="566738"/>
          </a:xfrm>
        </p:grpSpPr>
        <p:sp>
          <p:nvSpPr>
            <p:cNvPr id="68" name="任意多边形 88">
              <a:extLst>
                <a:ext uri="{FF2B5EF4-FFF2-40B4-BE49-F238E27FC236}">
                  <a16:creationId xmlns:a16="http://schemas.microsoft.com/office/drawing/2014/main" id="{6B203A6E-17AF-4676-8B51-2462D53A2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5334391"/>
              <a:ext cx="568325" cy="566738"/>
            </a:xfrm>
            <a:custGeom>
              <a:avLst/>
              <a:gdLst>
                <a:gd name="T0" fmla="*/ 116 w 232"/>
                <a:gd name="T1" fmla="*/ 232 h 232"/>
                <a:gd name="T2" fmla="*/ 232 w 232"/>
                <a:gd name="T3" fmla="*/ 116 h 232"/>
                <a:gd name="T4" fmla="*/ 116 w 232"/>
                <a:gd name="T5" fmla="*/ 0 h 232"/>
                <a:gd name="T6" fmla="*/ 0 w 232"/>
                <a:gd name="T7" fmla="*/ 116 h 232"/>
                <a:gd name="T8" fmla="*/ 116 w 232"/>
                <a:gd name="T9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ubicBezTo>
                    <a:pt x="52" y="0"/>
                    <a:pt x="0" y="53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</a:path>
              </a:pathLst>
            </a:custGeom>
            <a:solidFill>
              <a:srgbClr val="F2A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69" name="椭圆形 89">
              <a:extLst>
                <a:ext uri="{FF2B5EF4-FFF2-40B4-BE49-F238E27FC236}">
                  <a16:creationId xmlns:a16="http://schemas.microsoft.com/office/drawing/2014/main" id="{87404D89-0562-4D22-826D-86EDAC6A4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875" y="5389953"/>
              <a:ext cx="457200" cy="457200"/>
            </a:xfrm>
            <a:prstGeom prst="ellipse">
              <a:avLst/>
            </a:prstGeom>
            <a:solidFill>
              <a:srgbClr val="FFD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70" name="任意多边形 90">
              <a:extLst>
                <a:ext uri="{FF2B5EF4-FFF2-40B4-BE49-F238E27FC236}">
                  <a16:creationId xmlns:a16="http://schemas.microsoft.com/office/drawing/2014/main" id="{0DD433E2-3EE5-444E-9DC0-D5E330F135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5875" y="5548703"/>
              <a:ext cx="9525" cy="127000"/>
            </a:xfrm>
            <a:custGeom>
              <a:avLst/>
              <a:gdLst>
                <a:gd name="T0" fmla="*/ 3 w 4"/>
                <a:gd name="T1" fmla="*/ 52 h 52"/>
                <a:gd name="T2" fmla="*/ 3 w 4"/>
                <a:gd name="T3" fmla="*/ 52 h 52"/>
                <a:gd name="T4" fmla="*/ 3 w 4"/>
                <a:gd name="T5" fmla="*/ 52 h 52"/>
                <a:gd name="T6" fmla="*/ 3 w 4"/>
                <a:gd name="T7" fmla="*/ 51 h 52"/>
                <a:gd name="T8" fmla="*/ 2 w 4"/>
                <a:gd name="T9" fmla="*/ 51 h 52"/>
                <a:gd name="T10" fmla="*/ 2 w 4"/>
                <a:gd name="T11" fmla="*/ 51 h 52"/>
                <a:gd name="T12" fmla="*/ 2 w 4"/>
                <a:gd name="T13" fmla="*/ 51 h 52"/>
                <a:gd name="T14" fmla="*/ 2 w 4"/>
                <a:gd name="T15" fmla="*/ 50 h 52"/>
                <a:gd name="T16" fmla="*/ 2 w 4"/>
                <a:gd name="T17" fmla="*/ 50 h 52"/>
                <a:gd name="T18" fmla="*/ 2 w 4"/>
                <a:gd name="T19" fmla="*/ 50 h 52"/>
                <a:gd name="T20" fmla="*/ 2 w 4"/>
                <a:gd name="T21" fmla="*/ 49 h 52"/>
                <a:gd name="T22" fmla="*/ 2 w 4"/>
                <a:gd name="T23" fmla="*/ 49 h 52"/>
                <a:gd name="T24" fmla="*/ 2 w 4"/>
                <a:gd name="T25" fmla="*/ 49 h 52"/>
                <a:gd name="T26" fmla="*/ 2 w 4"/>
                <a:gd name="T27" fmla="*/ 49 h 52"/>
                <a:gd name="T28" fmla="*/ 2 w 4"/>
                <a:gd name="T29" fmla="*/ 49 h 52"/>
                <a:gd name="T30" fmla="*/ 2 w 4"/>
                <a:gd name="T31" fmla="*/ 49 h 52"/>
                <a:gd name="T32" fmla="*/ 2 w 4"/>
                <a:gd name="T33" fmla="*/ 48 h 52"/>
                <a:gd name="T34" fmla="*/ 2 w 4"/>
                <a:gd name="T35" fmla="*/ 48 h 52"/>
                <a:gd name="T36" fmla="*/ 2 w 4"/>
                <a:gd name="T37" fmla="*/ 48 h 52"/>
                <a:gd name="T38" fmla="*/ 0 w 4"/>
                <a:gd name="T39" fmla="*/ 35 h 52"/>
                <a:gd name="T40" fmla="*/ 0 w 4"/>
                <a:gd name="T41" fmla="*/ 35 h 52"/>
                <a:gd name="T42" fmla="*/ 0 w 4"/>
                <a:gd name="T43" fmla="*/ 35 h 52"/>
                <a:gd name="T44" fmla="*/ 0 w 4"/>
                <a:gd name="T45" fmla="*/ 33 h 52"/>
                <a:gd name="T46" fmla="*/ 0 w 4"/>
                <a:gd name="T47" fmla="*/ 33 h 52"/>
                <a:gd name="T48" fmla="*/ 0 w 4"/>
                <a:gd name="T49" fmla="*/ 33 h 52"/>
                <a:gd name="T50" fmla="*/ 0 w 4"/>
                <a:gd name="T51" fmla="*/ 32 h 52"/>
                <a:gd name="T52" fmla="*/ 0 w 4"/>
                <a:gd name="T53" fmla="*/ 32 h 52"/>
                <a:gd name="T54" fmla="*/ 0 w 4"/>
                <a:gd name="T55" fmla="*/ 32 h 52"/>
                <a:gd name="T56" fmla="*/ 0 w 4"/>
                <a:gd name="T57" fmla="*/ 32 h 52"/>
                <a:gd name="T58" fmla="*/ 0 w 4"/>
                <a:gd name="T59" fmla="*/ 32 h 52"/>
                <a:gd name="T60" fmla="*/ 0 w 4"/>
                <a:gd name="T61" fmla="*/ 32 h 52"/>
                <a:gd name="T62" fmla="*/ 0 w 4"/>
                <a:gd name="T63" fmla="*/ 31 h 52"/>
                <a:gd name="T64" fmla="*/ 0 w 4"/>
                <a:gd name="T65" fmla="*/ 31 h 52"/>
                <a:gd name="T66" fmla="*/ 0 w 4"/>
                <a:gd name="T67" fmla="*/ 30 h 52"/>
                <a:gd name="T68" fmla="*/ 0 w 4"/>
                <a:gd name="T69" fmla="*/ 30 h 52"/>
                <a:gd name="T70" fmla="*/ 0 w 4"/>
                <a:gd name="T71" fmla="*/ 30 h 52"/>
                <a:gd name="T72" fmla="*/ 0 w 4"/>
                <a:gd name="T73" fmla="*/ 30 h 52"/>
                <a:gd name="T74" fmla="*/ 0 w 4"/>
                <a:gd name="T75" fmla="*/ 29 h 52"/>
                <a:gd name="T76" fmla="*/ 0 w 4"/>
                <a:gd name="T77" fmla="*/ 29 h 52"/>
                <a:gd name="T78" fmla="*/ 0 w 4"/>
                <a:gd name="T79" fmla="*/ 29 h 52"/>
                <a:gd name="T80" fmla="*/ 0 w 4"/>
                <a:gd name="T81" fmla="*/ 29 h 52"/>
                <a:gd name="T82" fmla="*/ 0 w 4"/>
                <a:gd name="T83" fmla="*/ 29 h 52"/>
                <a:gd name="T84" fmla="*/ 0 w 4"/>
                <a:gd name="T85" fmla="*/ 29 h 52"/>
                <a:gd name="T86" fmla="*/ 0 w 4"/>
                <a:gd name="T87" fmla="*/ 28 h 52"/>
                <a:gd name="T88" fmla="*/ 0 w 4"/>
                <a:gd name="T89" fmla="*/ 28 h 52"/>
                <a:gd name="T90" fmla="*/ 4 w 4"/>
                <a:gd name="T91" fmla="*/ 1 h 52"/>
                <a:gd name="T92" fmla="*/ 4 w 4"/>
                <a:gd name="T93" fmla="*/ 1 h 52"/>
                <a:gd name="T94" fmla="*/ 4 w 4"/>
                <a:gd name="T95" fmla="*/ 1 h 52"/>
                <a:gd name="T96" fmla="*/ 4 w 4"/>
                <a:gd name="T97" fmla="*/ 1 h 52"/>
                <a:gd name="T98" fmla="*/ 4 w 4"/>
                <a:gd name="T99" fmla="*/ 1 h 52"/>
                <a:gd name="T100" fmla="*/ 4 w 4"/>
                <a:gd name="T101" fmla="*/ 1 h 52"/>
                <a:gd name="T102" fmla="*/ 4 w 4"/>
                <a:gd name="T103" fmla="*/ 0 h 52"/>
                <a:gd name="T104" fmla="*/ 4 w 4"/>
                <a:gd name="T105" fmla="*/ 0 h 52"/>
                <a:gd name="T106" fmla="*/ 4 w 4"/>
                <a:gd name="T107" fmla="*/ 0 h 52"/>
                <a:gd name="T108" fmla="*/ 4 w 4"/>
                <a:gd name="T109" fmla="*/ 0 h 52"/>
                <a:gd name="T110" fmla="*/ 4 w 4"/>
                <a:gd name="T11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" h="52">
                  <a:moveTo>
                    <a:pt x="3" y="52"/>
                  </a:moveTo>
                  <a:cubicBezTo>
                    <a:pt x="3" y="52"/>
                    <a:pt x="3" y="52"/>
                    <a:pt x="3" y="52"/>
                  </a:cubicBezTo>
                  <a:cubicBezTo>
                    <a:pt x="3" y="52"/>
                    <a:pt x="3" y="52"/>
                    <a:pt x="3" y="52"/>
                  </a:cubicBezTo>
                  <a:moveTo>
                    <a:pt x="3" y="52"/>
                  </a:moveTo>
                  <a:cubicBezTo>
                    <a:pt x="3" y="52"/>
                    <a:pt x="3" y="52"/>
                    <a:pt x="3" y="52"/>
                  </a:cubicBezTo>
                  <a:cubicBezTo>
                    <a:pt x="3" y="52"/>
                    <a:pt x="3" y="52"/>
                    <a:pt x="3" y="52"/>
                  </a:cubicBezTo>
                  <a:moveTo>
                    <a:pt x="3" y="51"/>
                  </a:moveTo>
                  <a:cubicBezTo>
                    <a:pt x="3" y="51"/>
                    <a:pt x="3" y="51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moveTo>
                    <a:pt x="2" y="51"/>
                  </a:move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moveTo>
                    <a:pt x="2" y="51"/>
                  </a:move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moveTo>
                    <a:pt x="2" y="50"/>
                  </a:moveTo>
                  <a:cubicBezTo>
                    <a:pt x="2" y="50"/>
                    <a:pt x="2" y="51"/>
                    <a:pt x="2" y="51"/>
                  </a:cubicBezTo>
                  <a:cubicBezTo>
                    <a:pt x="2" y="51"/>
                    <a:pt x="2" y="50"/>
                    <a:pt x="2" y="50"/>
                  </a:cubicBezTo>
                  <a:moveTo>
                    <a:pt x="2" y="50"/>
                  </a:move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moveTo>
                    <a:pt x="2" y="49"/>
                  </a:move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49"/>
                  </a:cubicBezTo>
                  <a:moveTo>
                    <a:pt x="2" y="49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moveTo>
                    <a:pt x="2" y="49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moveTo>
                    <a:pt x="2" y="49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moveTo>
                    <a:pt x="2" y="48"/>
                  </a:moveTo>
                  <a:cubicBezTo>
                    <a:pt x="2" y="48"/>
                    <a:pt x="2" y="49"/>
                    <a:pt x="2" y="49"/>
                  </a:cubicBezTo>
                  <a:cubicBezTo>
                    <a:pt x="2" y="49"/>
                    <a:pt x="2" y="48"/>
                    <a:pt x="2" y="48"/>
                  </a:cubicBezTo>
                  <a:moveTo>
                    <a:pt x="2" y="48"/>
                  </a:move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moveTo>
                    <a:pt x="0" y="35"/>
                  </a:moveTo>
                  <a:cubicBezTo>
                    <a:pt x="0" y="40"/>
                    <a:pt x="1" y="44"/>
                    <a:pt x="2" y="48"/>
                  </a:cubicBezTo>
                  <a:cubicBezTo>
                    <a:pt x="1" y="44"/>
                    <a:pt x="0" y="40"/>
                    <a:pt x="0" y="35"/>
                  </a:cubicBezTo>
                  <a:moveTo>
                    <a:pt x="0" y="33"/>
                  </a:moveTo>
                  <a:cubicBezTo>
                    <a:pt x="0" y="34"/>
                    <a:pt x="0" y="35"/>
                    <a:pt x="0" y="35"/>
                  </a:cubicBezTo>
                  <a:cubicBezTo>
                    <a:pt x="0" y="35"/>
                    <a:pt x="0" y="34"/>
                    <a:pt x="0" y="33"/>
                  </a:cubicBezTo>
                  <a:moveTo>
                    <a:pt x="0" y="33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moveTo>
                    <a:pt x="0" y="33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moveTo>
                    <a:pt x="0" y="32"/>
                  </a:moveTo>
                  <a:cubicBezTo>
                    <a:pt x="0" y="32"/>
                    <a:pt x="0" y="33"/>
                    <a:pt x="0" y="33"/>
                  </a:cubicBezTo>
                  <a:cubicBezTo>
                    <a:pt x="0" y="33"/>
                    <a:pt x="0" y="32"/>
                    <a:pt x="0" y="32"/>
                  </a:cubicBezTo>
                  <a:moveTo>
                    <a:pt x="0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moveTo>
                    <a:pt x="0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moveTo>
                    <a:pt x="0" y="31"/>
                  </a:moveTo>
                  <a:cubicBezTo>
                    <a:pt x="0" y="31"/>
                    <a:pt x="0" y="31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moveTo>
                    <a:pt x="0" y="31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moveTo>
                    <a:pt x="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moveTo>
                    <a:pt x="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moveTo>
                    <a:pt x="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moveTo>
                    <a:pt x="0" y="29"/>
                  </a:moveTo>
                  <a:cubicBezTo>
                    <a:pt x="0" y="29"/>
                    <a:pt x="0" y="30"/>
                    <a:pt x="0" y="30"/>
                  </a:cubicBezTo>
                  <a:cubicBezTo>
                    <a:pt x="0" y="30"/>
                    <a:pt x="0" y="29"/>
                    <a:pt x="0" y="29"/>
                  </a:cubicBezTo>
                  <a:moveTo>
                    <a:pt x="0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0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0" y="28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8"/>
                  </a:cubicBezTo>
                  <a:moveTo>
                    <a:pt x="0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moveTo>
                    <a:pt x="4" y="1"/>
                  </a:moveTo>
                  <a:cubicBezTo>
                    <a:pt x="1" y="10"/>
                    <a:pt x="0" y="19"/>
                    <a:pt x="0" y="28"/>
                  </a:cubicBezTo>
                  <a:cubicBezTo>
                    <a:pt x="0" y="19"/>
                    <a:pt x="1" y="10"/>
                    <a:pt x="4" y="1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4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E56A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71" name="任意多边形 91">
              <a:extLst>
                <a:ext uri="{FF2B5EF4-FFF2-40B4-BE49-F238E27FC236}">
                  <a16:creationId xmlns:a16="http://schemas.microsoft.com/office/drawing/2014/main" id="{53AEC681-CA1F-4ADE-BDF3-47316122E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5875" y="5416941"/>
              <a:ext cx="190500" cy="428625"/>
            </a:xfrm>
            <a:custGeom>
              <a:avLst/>
              <a:gdLst>
                <a:gd name="T0" fmla="*/ 4 w 78"/>
                <a:gd name="T1" fmla="*/ 54 h 175"/>
                <a:gd name="T2" fmla="*/ 4 w 78"/>
                <a:gd name="T3" fmla="*/ 54 h 175"/>
                <a:gd name="T4" fmla="*/ 4 w 78"/>
                <a:gd name="T5" fmla="*/ 54 h 175"/>
                <a:gd name="T6" fmla="*/ 4 w 78"/>
                <a:gd name="T7" fmla="*/ 55 h 175"/>
                <a:gd name="T8" fmla="*/ 4 w 78"/>
                <a:gd name="T9" fmla="*/ 55 h 175"/>
                <a:gd name="T10" fmla="*/ 4 w 78"/>
                <a:gd name="T11" fmla="*/ 55 h 175"/>
                <a:gd name="T12" fmla="*/ 4 w 78"/>
                <a:gd name="T13" fmla="*/ 55 h 175"/>
                <a:gd name="T14" fmla="*/ 0 w 78"/>
                <a:gd name="T15" fmla="*/ 82 h 175"/>
                <a:gd name="T16" fmla="*/ 0 w 78"/>
                <a:gd name="T17" fmla="*/ 82 h 175"/>
                <a:gd name="T18" fmla="*/ 0 w 78"/>
                <a:gd name="T19" fmla="*/ 83 h 175"/>
                <a:gd name="T20" fmla="*/ 0 w 78"/>
                <a:gd name="T21" fmla="*/ 83 h 175"/>
                <a:gd name="T22" fmla="*/ 0 w 78"/>
                <a:gd name="T23" fmla="*/ 83 h 175"/>
                <a:gd name="T24" fmla="*/ 0 w 78"/>
                <a:gd name="T25" fmla="*/ 84 h 175"/>
                <a:gd name="T26" fmla="*/ 0 w 78"/>
                <a:gd name="T27" fmla="*/ 84 h 175"/>
                <a:gd name="T28" fmla="*/ 0 w 78"/>
                <a:gd name="T29" fmla="*/ 84 h 175"/>
                <a:gd name="T30" fmla="*/ 0 w 78"/>
                <a:gd name="T31" fmla="*/ 85 h 175"/>
                <a:gd name="T32" fmla="*/ 0 w 78"/>
                <a:gd name="T33" fmla="*/ 85 h 175"/>
                <a:gd name="T34" fmla="*/ 0 w 78"/>
                <a:gd name="T35" fmla="*/ 86 h 175"/>
                <a:gd name="T36" fmla="*/ 0 w 78"/>
                <a:gd name="T37" fmla="*/ 86 h 175"/>
                <a:gd name="T38" fmla="*/ 0 w 78"/>
                <a:gd name="T39" fmla="*/ 86 h 175"/>
                <a:gd name="T40" fmla="*/ 0 w 78"/>
                <a:gd name="T41" fmla="*/ 87 h 175"/>
                <a:gd name="T42" fmla="*/ 0 w 78"/>
                <a:gd name="T43" fmla="*/ 87 h 175"/>
                <a:gd name="T44" fmla="*/ 0 w 78"/>
                <a:gd name="T45" fmla="*/ 87 h 175"/>
                <a:gd name="T46" fmla="*/ 0 w 78"/>
                <a:gd name="T47" fmla="*/ 89 h 175"/>
                <a:gd name="T48" fmla="*/ 2 w 78"/>
                <a:gd name="T49" fmla="*/ 102 h 175"/>
                <a:gd name="T50" fmla="*/ 2 w 78"/>
                <a:gd name="T51" fmla="*/ 102 h 175"/>
                <a:gd name="T52" fmla="*/ 2 w 78"/>
                <a:gd name="T53" fmla="*/ 103 h 175"/>
                <a:gd name="T54" fmla="*/ 2 w 78"/>
                <a:gd name="T55" fmla="*/ 103 h 175"/>
                <a:gd name="T56" fmla="*/ 2 w 78"/>
                <a:gd name="T57" fmla="*/ 103 h 175"/>
                <a:gd name="T58" fmla="*/ 2 w 78"/>
                <a:gd name="T59" fmla="*/ 103 h 175"/>
                <a:gd name="T60" fmla="*/ 2 w 78"/>
                <a:gd name="T61" fmla="*/ 104 h 175"/>
                <a:gd name="T62" fmla="*/ 2 w 78"/>
                <a:gd name="T63" fmla="*/ 104 h 175"/>
                <a:gd name="T64" fmla="*/ 2 w 78"/>
                <a:gd name="T65" fmla="*/ 105 h 175"/>
                <a:gd name="T66" fmla="*/ 2 w 78"/>
                <a:gd name="T67" fmla="*/ 105 h 175"/>
                <a:gd name="T68" fmla="*/ 3 w 78"/>
                <a:gd name="T69" fmla="*/ 105 h 175"/>
                <a:gd name="T70" fmla="*/ 3 w 78"/>
                <a:gd name="T71" fmla="*/ 106 h 175"/>
                <a:gd name="T72" fmla="*/ 3 w 78"/>
                <a:gd name="T73" fmla="*/ 106 h 175"/>
                <a:gd name="T74" fmla="*/ 78 w 78"/>
                <a:gd name="T75" fmla="*/ 175 h 175"/>
                <a:gd name="T76" fmla="*/ 19 w 78"/>
                <a:gd name="T77" fmla="*/ 106 h 175"/>
                <a:gd name="T78" fmla="*/ 15 w 78"/>
                <a:gd name="T79" fmla="*/ 77 h 175"/>
                <a:gd name="T80" fmla="*/ 46 w 78"/>
                <a:gd name="T81" fmla="*/ 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175">
                  <a:moveTo>
                    <a:pt x="49" y="0"/>
                  </a:moveTo>
                  <a:cubicBezTo>
                    <a:pt x="28" y="12"/>
                    <a:pt x="12" y="31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5"/>
                    <a:pt x="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1" y="64"/>
                    <a:pt x="0" y="73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8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4"/>
                    <a:pt x="1" y="98"/>
                    <a:pt x="2" y="102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2" y="102"/>
                    <a:pt x="2" y="103"/>
                    <a:pt x="2" y="103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2" y="104"/>
                    <a:pt x="2" y="105"/>
                    <a:pt x="2" y="105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2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6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12" y="141"/>
                    <a:pt x="42" y="169"/>
                    <a:pt x="78" y="175"/>
                  </a:cubicBezTo>
                  <a:cubicBezTo>
                    <a:pt x="66" y="169"/>
                    <a:pt x="56" y="162"/>
                    <a:pt x="46" y="153"/>
                  </a:cubicBezTo>
                  <a:cubicBezTo>
                    <a:pt x="33" y="140"/>
                    <a:pt x="24" y="124"/>
                    <a:pt x="19" y="106"/>
                  </a:cubicBezTo>
                  <a:cubicBezTo>
                    <a:pt x="18" y="97"/>
                    <a:pt x="17" y="88"/>
                    <a:pt x="15" y="78"/>
                  </a:cubicBezTo>
                  <a:cubicBezTo>
                    <a:pt x="15" y="78"/>
                    <a:pt x="15" y="78"/>
                    <a:pt x="15" y="77"/>
                  </a:cubicBezTo>
                  <a:cubicBezTo>
                    <a:pt x="15" y="58"/>
                    <a:pt x="20" y="40"/>
                    <a:pt x="30" y="24"/>
                  </a:cubicBezTo>
                  <a:cubicBezTo>
                    <a:pt x="35" y="17"/>
                    <a:pt x="41" y="10"/>
                    <a:pt x="46" y="3"/>
                  </a:cubicBezTo>
                  <a:cubicBezTo>
                    <a:pt x="47" y="2"/>
                    <a:pt x="48" y="1"/>
                    <a:pt x="49" y="0"/>
                  </a:cubicBezTo>
                </a:path>
              </a:pathLst>
            </a:custGeom>
            <a:solidFill>
              <a:srgbClr val="FFB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72" name="长方形 92">
              <a:extLst>
                <a:ext uri="{FF2B5EF4-FFF2-40B4-BE49-F238E27FC236}">
                  <a16:creationId xmlns:a16="http://schemas.microsoft.com/office/drawing/2014/main" id="{EC0B2075-8187-4B6F-8FC6-BA68645E8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5" y="5480441"/>
              <a:ext cx="139700" cy="193675"/>
            </a:xfrm>
            <a:prstGeom prst="rect">
              <a:avLst/>
            </a:prstGeom>
            <a:solidFill>
              <a:srgbClr val="FFD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73" name="矩形​ 93">
              <a:extLst>
                <a:ext uri="{FF2B5EF4-FFF2-40B4-BE49-F238E27FC236}">
                  <a16:creationId xmlns:a16="http://schemas.microsoft.com/office/drawing/2014/main" id="{5C299DC0-411B-4E76-B04A-9A671DC1A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5421703"/>
              <a:ext cx="333425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sz="2100" b="1" i="0" u="none" strike="noStrike" cap="none" normalizeH="0" dirty="0">
                  <a:ln>
                    <a:noFill/>
                  </a:ln>
                  <a:solidFill>
                    <a:srgbClr val="FF9936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74" name="组 8">
            <a:extLst>
              <a:ext uri="{FF2B5EF4-FFF2-40B4-BE49-F238E27FC236}">
                <a16:creationId xmlns:a16="http://schemas.microsoft.com/office/drawing/2014/main" id="{E5E99E2F-F2E2-4AEA-8828-C5387980F5D6}"/>
              </a:ext>
            </a:extLst>
          </p:cNvPr>
          <p:cNvGrpSpPr/>
          <p:nvPr/>
        </p:nvGrpSpPr>
        <p:grpSpPr>
          <a:xfrm>
            <a:off x="4152415" y="3272098"/>
            <a:ext cx="584200" cy="587375"/>
            <a:chOff x="1157288" y="3113478"/>
            <a:chExt cx="584200" cy="587375"/>
          </a:xfrm>
        </p:grpSpPr>
        <p:sp>
          <p:nvSpPr>
            <p:cNvPr id="75" name="任意多边形 72">
              <a:extLst>
                <a:ext uri="{FF2B5EF4-FFF2-40B4-BE49-F238E27FC236}">
                  <a16:creationId xmlns:a16="http://schemas.microsoft.com/office/drawing/2014/main" id="{8B44D5D2-357A-4FFD-B714-42C3EA021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7288" y="3113478"/>
              <a:ext cx="584200" cy="587375"/>
            </a:xfrm>
            <a:custGeom>
              <a:avLst/>
              <a:gdLst>
                <a:gd name="T0" fmla="*/ 126 w 239"/>
                <a:gd name="T1" fmla="*/ 4 h 240"/>
                <a:gd name="T2" fmla="*/ 235 w 239"/>
                <a:gd name="T3" fmla="*/ 127 h 240"/>
                <a:gd name="T4" fmla="*/ 112 w 239"/>
                <a:gd name="T5" fmla="*/ 236 h 240"/>
                <a:gd name="T6" fmla="*/ 3 w 239"/>
                <a:gd name="T7" fmla="*/ 113 h 240"/>
                <a:gd name="T8" fmla="*/ 126 w 239"/>
                <a:gd name="T9" fmla="*/ 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240">
                  <a:moveTo>
                    <a:pt x="126" y="4"/>
                  </a:moveTo>
                  <a:cubicBezTo>
                    <a:pt x="190" y="8"/>
                    <a:pt x="239" y="63"/>
                    <a:pt x="235" y="127"/>
                  </a:cubicBezTo>
                  <a:cubicBezTo>
                    <a:pt x="231" y="191"/>
                    <a:pt x="176" y="240"/>
                    <a:pt x="112" y="236"/>
                  </a:cubicBezTo>
                  <a:cubicBezTo>
                    <a:pt x="48" y="232"/>
                    <a:pt x="0" y="177"/>
                    <a:pt x="3" y="113"/>
                  </a:cubicBezTo>
                  <a:cubicBezTo>
                    <a:pt x="7" y="49"/>
                    <a:pt x="63" y="0"/>
                    <a:pt x="126" y="4"/>
                  </a:cubicBezTo>
                </a:path>
              </a:pathLst>
            </a:custGeom>
            <a:solidFill>
              <a:srgbClr val="F2A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76" name="任意多边形 73">
              <a:extLst>
                <a:ext uri="{FF2B5EF4-FFF2-40B4-BE49-F238E27FC236}">
                  <a16:creationId xmlns:a16="http://schemas.microsoft.com/office/drawing/2014/main" id="{6B24BBBB-8713-4107-A64F-FB03DC041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850" y="3169041"/>
              <a:ext cx="473075" cy="473075"/>
            </a:xfrm>
            <a:custGeom>
              <a:avLst/>
              <a:gdLst>
                <a:gd name="T0" fmla="*/ 102 w 193"/>
                <a:gd name="T1" fmla="*/ 4 h 193"/>
                <a:gd name="T2" fmla="*/ 190 w 193"/>
                <a:gd name="T3" fmla="*/ 103 h 193"/>
                <a:gd name="T4" fmla="*/ 90 w 193"/>
                <a:gd name="T5" fmla="*/ 190 h 193"/>
                <a:gd name="T6" fmla="*/ 3 w 193"/>
                <a:gd name="T7" fmla="*/ 91 h 193"/>
                <a:gd name="T8" fmla="*/ 102 w 193"/>
                <a:gd name="T9" fmla="*/ 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02" y="4"/>
                  </a:moveTo>
                  <a:cubicBezTo>
                    <a:pt x="153" y="7"/>
                    <a:pt x="193" y="51"/>
                    <a:pt x="190" y="103"/>
                  </a:cubicBezTo>
                  <a:cubicBezTo>
                    <a:pt x="186" y="154"/>
                    <a:pt x="142" y="193"/>
                    <a:pt x="90" y="190"/>
                  </a:cubicBezTo>
                  <a:cubicBezTo>
                    <a:pt x="39" y="187"/>
                    <a:pt x="0" y="143"/>
                    <a:pt x="3" y="91"/>
                  </a:cubicBezTo>
                  <a:cubicBezTo>
                    <a:pt x="6" y="40"/>
                    <a:pt x="51" y="0"/>
                    <a:pt x="102" y="4"/>
                  </a:cubicBezTo>
                </a:path>
              </a:pathLst>
            </a:custGeom>
            <a:solidFill>
              <a:srgbClr val="FFD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77" name="任意多边形 74">
              <a:extLst>
                <a:ext uri="{FF2B5EF4-FFF2-40B4-BE49-F238E27FC236}">
                  <a16:creationId xmlns:a16="http://schemas.microsoft.com/office/drawing/2014/main" id="{FF8FF0FB-CC29-4741-99E8-6DAE6944BF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7613" y="3389703"/>
              <a:ext cx="25400" cy="117475"/>
            </a:xfrm>
            <a:custGeom>
              <a:avLst/>
              <a:gdLst>
                <a:gd name="T0" fmla="*/ 10 w 10"/>
                <a:gd name="T1" fmla="*/ 48 h 48"/>
                <a:gd name="T2" fmla="*/ 10 w 10"/>
                <a:gd name="T3" fmla="*/ 48 h 48"/>
                <a:gd name="T4" fmla="*/ 10 w 10"/>
                <a:gd name="T5" fmla="*/ 48 h 48"/>
                <a:gd name="T6" fmla="*/ 10 w 10"/>
                <a:gd name="T7" fmla="*/ 48 h 48"/>
                <a:gd name="T8" fmla="*/ 10 w 10"/>
                <a:gd name="T9" fmla="*/ 47 h 48"/>
                <a:gd name="T10" fmla="*/ 10 w 10"/>
                <a:gd name="T11" fmla="*/ 47 h 48"/>
                <a:gd name="T12" fmla="*/ 10 w 10"/>
                <a:gd name="T13" fmla="*/ 47 h 48"/>
                <a:gd name="T14" fmla="*/ 10 w 10"/>
                <a:gd name="T15" fmla="*/ 47 h 48"/>
                <a:gd name="T16" fmla="*/ 10 w 10"/>
                <a:gd name="T17" fmla="*/ 47 h 48"/>
                <a:gd name="T18" fmla="*/ 10 w 10"/>
                <a:gd name="T19" fmla="*/ 47 h 48"/>
                <a:gd name="T20" fmla="*/ 9 w 10"/>
                <a:gd name="T21" fmla="*/ 46 h 48"/>
                <a:gd name="T22" fmla="*/ 9 w 10"/>
                <a:gd name="T23" fmla="*/ 46 h 48"/>
                <a:gd name="T24" fmla="*/ 9 w 10"/>
                <a:gd name="T25" fmla="*/ 46 h 48"/>
                <a:gd name="T26" fmla="*/ 1 w 10"/>
                <a:gd name="T27" fmla="*/ 4 h 48"/>
                <a:gd name="T28" fmla="*/ 1 w 10"/>
                <a:gd name="T29" fmla="*/ 4 h 48"/>
                <a:gd name="T30" fmla="*/ 1 w 10"/>
                <a:gd name="T31" fmla="*/ 4 h 48"/>
                <a:gd name="T32" fmla="*/ 1 w 10"/>
                <a:gd name="T33" fmla="*/ 3 h 48"/>
                <a:gd name="T34" fmla="*/ 1 w 10"/>
                <a:gd name="T35" fmla="*/ 3 h 48"/>
                <a:gd name="T36" fmla="*/ 1 w 10"/>
                <a:gd name="T37" fmla="*/ 3 h 48"/>
                <a:gd name="T38" fmla="*/ 1 w 10"/>
                <a:gd name="T39" fmla="*/ 2 h 48"/>
                <a:gd name="T40" fmla="*/ 1 w 10"/>
                <a:gd name="T41" fmla="*/ 2 h 48"/>
                <a:gd name="T42" fmla="*/ 1 w 10"/>
                <a:gd name="T43" fmla="*/ 2 h 48"/>
                <a:gd name="T44" fmla="*/ 1 w 10"/>
                <a:gd name="T45" fmla="*/ 2 h 48"/>
                <a:gd name="T46" fmla="*/ 1 w 10"/>
                <a:gd name="T47" fmla="*/ 2 h 48"/>
                <a:gd name="T48" fmla="*/ 1 w 10"/>
                <a:gd name="T49" fmla="*/ 2 h 48"/>
                <a:gd name="T50" fmla="*/ 1 w 10"/>
                <a:gd name="T51" fmla="*/ 1 h 48"/>
                <a:gd name="T52" fmla="*/ 1 w 10"/>
                <a:gd name="T53" fmla="*/ 1 h 48"/>
                <a:gd name="T54" fmla="*/ 1 w 10"/>
                <a:gd name="T55" fmla="*/ 1 h 48"/>
                <a:gd name="T56" fmla="*/ 1 w 10"/>
                <a:gd name="T57" fmla="*/ 1 h 48"/>
                <a:gd name="T58" fmla="*/ 1 w 10"/>
                <a:gd name="T59" fmla="*/ 0 h 48"/>
                <a:gd name="T60" fmla="*/ 1 w 10"/>
                <a:gd name="T61" fmla="*/ 0 h 48"/>
                <a:gd name="T62" fmla="*/ 1 w 10"/>
                <a:gd name="T63" fmla="*/ 0 h 48"/>
                <a:gd name="T64" fmla="*/ 1 w 10"/>
                <a:gd name="T65" fmla="*/ 0 h 48"/>
                <a:gd name="T66" fmla="*/ 1 w 10"/>
                <a:gd name="T67" fmla="*/ 0 h 48"/>
                <a:gd name="T68" fmla="*/ 1 w 10"/>
                <a:gd name="T6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" h="48"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moveTo>
                    <a:pt x="10" y="47"/>
                  </a:moveTo>
                  <a:cubicBezTo>
                    <a:pt x="10" y="47"/>
                    <a:pt x="10" y="48"/>
                    <a:pt x="10" y="48"/>
                  </a:cubicBezTo>
                  <a:cubicBezTo>
                    <a:pt x="10" y="48"/>
                    <a:pt x="10" y="47"/>
                    <a:pt x="10" y="47"/>
                  </a:cubicBezTo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moveTo>
                    <a:pt x="9" y="46"/>
                  </a:moveTo>
                  <a:cubicBezTo>
                    <a:pt x="10" y="46"/>
                    <a:pt x="10" y="46"/>
                    <a:pt x="10" y="47"/>
                  </a:cubicBezTo>
                  <a:cubicBezTo>
                    <a:pt x="10" y="46"/>
                    <a:pt x="10" y="46"/>
                    <a:pt x="9" y="46"/>
                  </a:cubicBezTo>
                  <a:moveTo>
                    <a:pt x="9" y="46"/>
                  </a:move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moveTo>
                    <a:pt x="9" y="46"/>
                  </a:move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moveTo>
                    <a:pt x="1" y="4"/>
                  </a:moveTo>
                  <a:cubicBezTo>
                    <a:pt x="0" y="19"/>
                    <a:pt x="3" y="33"/>
                    <a:pt x="9" y="46"/>
                  </a:cubicBezTo>
                  <a:cubicBezTo>
                    <a:pt x="3" y="33"/>
                    <a:pt x="0" y="19"/>
                    <a:pt x="1" y="4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2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E56A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78" name="任意多边形 75">
              <a:extLst>
                <a:ext uri="{FF2B5EF4-FFF2-40B4-BE49-F238E27FC236}">
                  <a16:creationId xmlns:a16="http://schemas.microsoft.com/office/drawing/2014/main" id="{6A551588-25F3-4D2C-B55D-E202743E0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613" y="3180153"/>
              <a:ext cx="207963" cy="420688"/>
            </a:xfrm>
            <a:custGeom>
              <a:avLst/>
              <a:gdLst>
                <a:gd name="T0" fmla="*/ 85 w 85"/>
                <a:gd name="T1" fmla="*/ 0 h 172"/>
                <a:gd name="T2" fmla="*/ 1 w 85"/>
                <a:gd name="T3" fmla="*/ 86 h 172"/>
                <a:gd name="T4" fmla="*/ 1 w 85"/>
                <a:gd name="T5" fmla="*/ 86 h 172"/>
                <a:gd name="T6" fmla="*/ 1 w 85"/>
                <a:gd name="T7" fmla="*/ 86 h 172"/>
                <a:gd name="T8" fmla="*/ 1 w 85"/>
                <a:gd name="T9" fmla="*/ 86 h 172"/>
                <a:gd name="T10" fmla="*/ 1 w 85"/>
                <a:gd name="T11" fmla="*/ 86 h 172"/>
                <a:gd name="T12" fmla="*/ 1 w 85"/>
                <a:gd name="T13" fmla="*/ 86 h 172"/>
                <a:gd name="T14" fmla="*/ 1 w 85"/>
                <a:gd name="T15" fmla="*/ 86 h 172"/>
                <a:gd name="T16" fmla="*/ 1 w 85"/>
                <a:gd name="T17" fmla="*/ 86 h 172"/>
                <a:gd name="T18" fmla="*/ 1 w 85"/>
                <a:gd name="T19" fmla="*/ 87 h 172"/>
                <a:gd name="T20" fmla="*/ 1 w 85"/>
                <a:gd name="T21" fmla="*/ 87 h 172"/>
                <a:gd name="T22" fmla="*/ 1 w 85"/>
                <a:gd name="T23" fmla="*/ 87 h 172"/>
                <a:gd name="T24" fmla="*/ 1 w 85"/>
                <a:gd name="T25" fmla="*/ 87 h 172"/>
                <a:gd name="T26" fmla="*/ 1 w 85"/>
                <a:gd name="T27" fmla="*/ 87 h 172"/>
                <a:gd name="T28" fmla="*/ 1 w 85"/>
                <a:gd name="T29" fmla="*/ 88 h 172"/>
                <a:gd name="T30" fmla="*/ 1 w 85"/>
                <a:gd name="T31" fmla="*/ 88 h 172"/>
                <a:gd name="T32" fmla="*/ 1 w 85"/>
                <a:gd name="T33" fmla="*/ 88 h 172"/>
                <a:gd name="T34" fmla="*/ 1 w 85"/>
                <a:gd name="T35" fmla="*/ 88 h 172"/>
                <a:gd name="T36" fmla="*/ 1 w 85"/>
                <a:gd name="T37" fmla="*/ 88 h 172"/>
                <a:gd name="T38" fmla="*/ 1 w 85"/>
                <a:gd name="T39" fmla="*/ 88 h 172"/>
                <a:gd name="T40" fmla="*/ 1 w 85"/>
                <a:gd name="T41" fmla="*/ 88 h 172"/>
                <a:gd name="T42" fmla="*/ 1 w 85"/>
                <a:gd name="T43" fmla="*/ 89 h 172"/>
                <a:gd name="T44" fmla="*/ 1 w 85"/>
                <a:gd name="T45" fmla="*/ 89 h 172"/>
                <a:gd name="T46" fmla="*/ 1 w 85"/>
                <a:gd name="T47" fmla="*/ 89 h 172"/>
                <a:gd name="T48" fmla="*/ 1 w 85"/>
                <a:gd name="T49" fmla="*/ 89 h 172"/>
                <a:gd name="T50" fmla="*/ 1 w 85"/>
                <a:gd name="T51" fmla="*/ 90 h 172"/>
                <a:gd name="T52" fmla="*/ 1 w 85"/>
                <a:gd name="T53" fmla="*/ 90 h 172"/>
                <a:gd name="T54" fmla="*/ 1 w 85"/>
                <a:gd name="T55" fmla="*/ 90 h 172"/>
                <a:gd name="T56" fmla="*/ 1 w 85"/>
                <a:gd name="T57" fmla="*/ 90 h 172"/>
                <a:gd name="T58" fmla="*/ 9 w 85"/>
                <a:gd name="T59" fmla="*/ 132 h 172"/>
                <a:gd name="T60" fmla="*/ 9 w 85"/>
                <a:gd name="T61" fmla="*/ 132 h 172"/>
                <a:gd name="T62" fmla="*/ 9 w 85"/>
                <a:gd name="T63" fmla="*/ 132 h 172"/>
                <a:gd name="T64" fmla="*/ 9 w 85"/>
                <a:gd name="T65" fmla="*/ 132 h 172"/>
                <a:gd name="T66" fmla="*/ 9 w 85"/>
                <a:gd name="T67" fmla="*/ 132 h 172"/>
                <a:gd name="T68" fmla="*/ 9 w 85"/>
                <a:gd name="T69" fmla="*/ 132 h 172"/>
                <a:gd name="T70" fmla="*/ 10 w 85"/>
                <a:gd name="T71" fmla="*/ 133 h 172"/>
                <a:gd name="T72" fmla="*/ 10 w 85"/>
                <a:gd name="T73" fmla="*/ 133 h 172"/>
                <a:gd name="T74" fmla="*/ 10 w 85"/>
                <a:gd name="T75" fmla="*/ 133 h 172"/>
                <a:gd name="T76" fmla="*/ 10 w 85"/>
                <a:gd name="T77" fmla="*/ 133 h 172"/>
                <a:gd name="T78" fmla="*/ 10 w 85"/>
                <a:gd name="T79" fmla="*/ 133 h 172"/>
                <a:gd name="T80" fmla="*/ 10 w 85"/>
                <a:gd name="T81" fmla="*/ 133 h 172"/>
                <a:gd name="T82" fmla="*/ 10 w 85"/>
                <a:gd name="T83" fmla="*/ 133 h 172"/>
                <a:gd name="T84" fmla="*/ 10 w 85"/>
                <a:gd name="T85" fmla="*/ 133 h 172"/>
                <a:gd name="T86" fmla="*/ 10 w 85"/>
                <a:gd name="T87" fmla="*/ 134 h 172"/>
                <a:gd name="T88" fmla="*/ 10 w 85"/>
                <a:gd name="T89" fmla="*/ 134 h 172"/>
                <a:gd name="T90" fmla="*/ 10 w 85"/>
                <a:gd name="T91" fmla="*/ 134 h 172"/>
                <a:gd name="T92" fmla="*/ 10 w 85"/>
                <a:gd name="T93" fmla="*/ 134 h 172"/>
                <a:gd name="T94" fmla="*/ 10 w 85"/>
                <a:gd name="T95" fmla="*/ 134 h 172"/>
                <a:gd name="T96" fmla="*/ 45 w 85"/>
                <a:gd name="T97" fmla="*/ 172 h 172"/>
                <a:gd name="T98" fmla="*/ 42 w 85"/>
                <a:gd name="T99" fmla="*/ 170 h 172"/>
                <a:gd name="T100" fmla="*/ 27 w 85"/>
                <a:gd name="T101" fmla="*/ 147 h 172"/>
                <a:gd name="T102" fmla="*/ 16 w 85"/>
                <a:gd name="T103" fmla="*/ 93 h 172"/>
                <a:gd name="T104" fmla="*/ 16 w 85"/>
                <a:gd name="T105" fmla="*/ 92 h 172"/>
                <a:gd name="T106" fmla="*/ 22 w 85"/>
                <a:gd name="T107" fmla="*/ 65 h 172"/>
                <a:gd name="T108" fmla="*/ 52 w 85"/>
                <a:gd name="T109" fmla="*/ 20 h 172"/>
                <a:gd name="T110" fmla="*/ 85 w 85"/>
                <a:gd name="T1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" h="172">
                  <a:moveTo>
                    <a:pt x="85" y="0"/>
                  </a:moveTo>
                  <a:cubicBezTo>
                    <a:pt x="41" y="4"/>
                    <a:pt x="5" y="40"/>
                    <a:pt x="1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89"/>
                    <a:pt x="1" y="89"/>
                    <a:pt x="1" y="90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0" y="105"/>
                    <a:pt x="3" y="119"/>
                    <a:pt x="9" y="13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10" y="132"/>
                    <a:pt x="10" y="132"/>
                    <a:pt x="10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0" y="133"/>
                    <a:pt x="10" y="134"/>
                    <a:pt x="10" y="134"/>
                  </a:cubicBezTo>
                  <a:cubicBezTo>
                    <a:pt x="10" y="134"/>
                    <a:pt x="10" y="134"/>
                    <a:pt x="10" y="134"/>
                  </a:cubicBezTo>
                  <a:cubicBezTo>
                    <a:pt x="10" y="134"/>
                    <a:pt x="10" y="134"/>
                    <a:pt x="10" y="134"/>
                  </a:cubicBezTo>
                  <a:cubicBezTo>
                    <a:pt x="10" y="134"/>
                    <a:pt x="10" y="134"/>
                    <a:pt x="10" y="134"/>
                  </a:cubicBezTo>
                  <a:cubicBezTo>
                    <a:pt x="10" y="134"/>
                    <a:pt x="10" y="134"/>
                    <a:pt x="10" y="134"/>
                  </a:cubicBezTo>
                  <a:cubicBezTo>
                    <a:pt x="18" y="150"/>
                    <a:pt x="30" y="163"/>
                    <a:pt x="45" y="172"/>
                  </a:cubicBezTo>
                  <a:cubicBezTo>
                    <a:pt x="44" y="171"/>
                    <a:pt x="43" y="171"/>
                    <a:pt x="42" y="170"/>
                  </a:cubicBezTo>
                  <a:cubicBezTo>
                    <a:pt x="37" y="162"/>
                    <a:pt x="32" y="155"/>
                    <a:pt x="27" y="147"/>
                  </a:cubicBezTo>
                  <a:cubicBezTo>
                    <a:pt x="19" y="130"/>
                    <a:pt x="15" y="112"/>
                    <a:pt x="16" y="93"/>
                  </a:cubicBezTo>
                  <a:cubicBezTo>
                    <a:pt x="16" y="93"/>
                    <a:pt x="16" y="93"/>
                    <a:pt x="16" y="92"/>
                  </a:cubicBezTo>
                  <a:cubicBezTo>
                    <a:pt x="18" y="83"/>
                    <a:pt x="20" y="74"/>
                    <a:pt x="22" y="65"/>
                  </a:cubicBezTo>
                  <a:cubicBezTo>
                    <a:pt x="28" y="47"/>
                    <a:pt x="38" y="32"/>
                    <a:pt x="52" y="20"/>
                  </a:cubicBezTo>
                  <a:cubicBezTo>
                    <a:pt x="62" y="11"/>
                    <a:pt x="73" y="4"/>
                    <a:pt x="85" y="0"/>
                  </a:cubicBezTo>
                </a:path>
              </a:pathLst>
            </a:custGeom>
            <a:solidFill>
              <a:srgbClr val="FFB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79" name="矩形 96">
              <a:extLst>
                <a:ext uri="{FF2B5EF4-FFF2-40B4-BE49-F238E27FC236}">
                  <a16:creationId xmlns:a16="http://schemas.microsoft.com/office/drawing/2014/main" id="{2331F859-D363-4740-9152-4AB582DEA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275" y="3330966"/>
              <a:ext cx="276225" cy="161925"/>
            </a:xfrm>
            <a:prstGeom prst="rect">
              <a:avLst/>
            </a:prstGeom>
            <a:solidFill>
              <a:srgbClr val="FFD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80" name="矩形 97">
              <a:extLst>
                <a:ext uri="{FF2B5EF4-FFF2-40B4-BE49-F238E27FC236}">
                  <a16:creationId xmlns:a16="http://schemas.microsoft.com/office/drawing/2014/main" id="{C7D68B95-0EAE-49D4-A593-EB6886D86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275" y="3218253"/>
              <a:ext cx="333425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sz="2100" b="1" dirty="0">
                  <a:solidFill>
                    <a:srgbClr val="FF99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81" name="组 7">
            <a:extLst>
              <a:ext uri="{FF2B5EF4-FFF2-40B4-BE49-F238E27FC236}">
                <a16:creationId xmlns:a16="http://schemas.microsoft.com/office/drawing/2014/main" id="{B06437F7-0ECF-4CF1-AE3B-2441573711AC}"/>
              </a:ext>
            </a:extLst>
          </p:cNvPr>
          <p:cNvGrpSpPr/>
          <p:nvPr/>
        </p:nvGrpSpPr>
        <p:grpSpPr>
          <a:xfrm>
            <a:off x="4157177" y="4738948"/>
            <a:ext cx="569913" cy="568325"/>
            <a:chOff x="1162050" y="4580328"/>
            <a:chExt cx="569913" cy="568325"/>
          </a:xfrm>
        </p:grpSpPr>
        <p:sp>
          <p:nvSpPr>
            <p:cNvPr id="82" name="任意多边形(F) 80">
              <a:extLst>
                <a:ext uri="{FF2B5EF4-FFF2-40B4-BE49-F238E27FC236}">
                  <a16:creationId xmlns:a16="http://schemas.microsoft.com/office/drawing/2014/main" id="{DDA6057D-693E-47BD-BFE9-903C0A70E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0" y="4580328"/>
              <a:ext cx="569913" cy="568325"/>
            </a:xfrm>
            <a:custGeom>
              <a:avLst/>
              <a:gdLst>
                <a:gd name="T0" fmla="*/ 116 w 233"/>
                <a:gd name="T1" fmla="*/ 0 h 232"/>
                <a:gd name="T2" fmla="*/ 232 w 233"/>
                <a:gd name="T3" fmla="*/ 116 h 232"/>
                <a:gd name="T4" fmla="*/ 117 w 233"/>
                <a:gd name="T5" fmla="*/ 232 h 232"/>
                <a:gd name="T6" fmla="*/ 0 w 233"/>
                <a:gd name="T7" fmla="*/ 116 h 232"/>
                <a:gd name="T8" fmla="*/ 116 w 233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232">
                  <a:moveTo>
                    <a:pt x="116" y="0"/>
                  </a:moveTo>
                  <a:cubicBezTo>
                    <a:pt x="180" y="0"/>
                    <a:pt x="232" y="52"/>
                    <a:pt x="232" y="116"/>
                  </a:cubicBezTo>
                  <a:cubicBezTo>
                    <a:pt x="233" y="180"/>
                    <a:pt x="180" y="232"/>
                    <a:pt x="117" y="232"/>
                  </a:cubicBezTo>
                  <a:cubicBezTo>
                    <a:pt x="53" y="232"/>
                    <a:pt x="1" y="180"/>
                    <a:pt x="0" y="116"/>
                  </a:cubicBezTo>
                  <a:cubicBezTo>
                    <a:pt x="0" y="52"/>
                    <a:pt x="52" y="0"/>
                    <a:pt x="116" y="0"/>
                  </a:cubicBezTo>
                </a:path>
              </a:pathLst>
            </a:custGeom>
            <a:solidFill>
              <a:srgbClr val="F2A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83" name="任意多边形 81">
              <a:extLst>
                <a:ext uri="{FF2B5EF4-FFF2-40B4-BE49-F238E27FC236}">
                  <a16:creationId xmlns:a16="http://schemas.microsoft.com/office/drawing/2014/main" id="{FF76036C-9E6C-4EBB-BA38-79D585300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613" y="4637478"/>
              <a:ext cx="457200" cy="457200"/>
            </a:xfrm>
            <a:custGeom>
              <a:avLst/>
              <a:gdLst>
                <a:gd name="T0" fmla="*/ 93 w 187"/>
                <a:gd name="T1" fmla="*/ 0 h 187"/>
                <a:gd name="T2" fmla="*/ 187 w 187"/>
                <a:gd name="T3" fmla="*/ 93 h 187"/>
                <a:gd name="T4" fmla="*/ 94 w 187"/>
                <a:gd name="T5" fmla="*/ 187 h 187"/>
                <a:gd name="T6" fmla="*/ 0 w 187"/>
                <a:gd name="T7" fmla="*/ 93 h 187"/>
                <a:gd name="T8" fmla="*/ 93 w 187"/>
                <a:gd name="T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cubicBezTo>
                    <a:pt x="145" y="0"/>
                    <a:pt x="187" y="41"/>
                    <a:pt x="187" y="93"/>
                  </a:cubicBezTo>
                  <a:cubicBezTo>
                    <a:pt x="187" y="144"/>
                    <a:pt x="145" y="187"/>
                    <a:pt x="94" y="187"/>
                  </a:cubicBezTo>
                  <a:cubicBezTo>
                    <a:pt x="42" y="187"/>
                    <a:pt x="0" y="145"/>
                    <a:pt x="0" y="93"/>
                  </a:cubicBezTo>
                  <a:cubicBezTo>
                    <a:pt x="0" y="42"/>
                    <a:pt x="42" y="0"/>
                    <a:pt x="93" y="0"/>
                  </a:cubicBezTo>
                </a:path>
              </a:pathLst>
            </a:custGeom>
            <a:solidFill>
              <a:srgbClr val="FFD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84" name="任意多边形 82">
              <a:extLst>
                <a:ext uri="{FF2B5EF4-FFF2-40B4-BE49-F238E27FC236}">
                  <a16:creationId xmlns:a16="http://schemas.microsoft.com/office/drawing/2014/main" id="{C88C236B-FA0B-4301-9AA0-0656C7E69B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7613" y="4827978"/>
              <a:ext cx="17463" cy="123825"/>
            </a:xfrm>
            <a:custGeom>
              <a:avLst/>
              <a:gdLst>
                <a:gd name="T0" fmla="*/ 7 w 7"/>
                <a:gd name="T1" fmla="*/ 51 h 51"/>
                <a:gd name="T2" fmla="*/ 7 w 7"/>
                <a:gd name="T3" fmla="*/ 50 h 51"/>
                <a:gd name="T4" fmla="*/ 7 w 7"/>
                <a:gd name="T5" fmla="*/ 50 h 51"/>
                <a:gd name="T6" fmla="*/ 7 w 7"/>
                <a:gd name="T7" fmla="*/ 50 h 51"/>
                <a:gd name="T8" fmla="*/ 7 w 7"/>
                <a:gd name="T9" fmla="*/ 49 h 51"/>
                <a:gd name="T10" fmla="*/ 0 w 7"/>
                <a:gd name="T11" fmla="*/ 16 h 51"/>
                <a:gd name="T12" fmla="*/ 0 w 7"/>
                <a:gd name="T13" fmla="*/ 16 h 51"/>
                <a:gd name="T14" fmla="*/ 0 w 7"/>
                <a:gd name="T15" fmla="*/ 16 h 51"/>
                <a:gd name="T16" fmla="*/ 0 w 7"/>
                <a:gd name="T17" fmla="*/ 16 h 51"/>
                <a:gd name="T18" fmla="*/ 0 w 7"/>
                <a:gd name="T19" fmla="*/ 15 h 51"/>
                <a:gd name="T20" fmla="*/ 0 w 7"/>
                <a:gd name="T21" fmla="*/ 15 h 51"/>
                <a:gd name="T22" fmla="*/ 0 w 7"/>
                <a:gd name="T23" fmla="*/ 15 h 51"/>
                <a:gd name="T24" fmla="*/ 0 w 7"/>
                <a:gd name="T25" fmla="*/ 14 h 51"/>
                <a:gd name="T26" fmla="*/ 0 w 7"/>
                <a:gd name="T27" fmla="*/ 14 h 51"/>
                <a:gd name="T28" fmla="*/ 0 w 7"/>
                <a:gd name="T29" fmla="*/ 14 h 51"/>
                <a:gd name="T30" fmla="*/ 0 w 7"/>
                <a:gd name="T31" fmla="*/ 14 h 51"/>
                <a:gd name="T32" fmla="*/ 0 w 7"/>
                <a:gd name="T33" fmla="*/ 13 h 51"/>
                <a:gd name="T34" fmla="*/ 0 w 7"/>
                <a:gd name="T35" fmla="*/ 13 h 51"/>
                <a:gd name="T36" fmla="*/ 0 w 7"/>
                <a:gd name="T37" fmla="*/ 13 h 51"/>
                <a:gd name="T38" fmla="*/ 0 w 7"/>
                <a:gd name="T39" fmla="*/ 12 h 51"/>
                <a:gd name="T40" fmla="*/ 0 w 7"/>
                <a:gd name="T41" fmla="*/ 12 h 51"/>
                <a:gd name="T42" fmla="*/ 0 w 7"/>
                <a:gd name="T43" fmla="*/ 12 h 51"/>
                <a:gd name="T44" fmla="*/ 0 w 7"/>
                <a:gd name="T45" fmla="*/ 12 h 51"/>
                <a:gd name="T46" fmla="*/ 0 w 7"/>
                <a:gd name="T47" fmla="*/ 11 h 51"/>
                <a:gd name="T48" fmla="*/ 0 w 7"/>
                <a:gd name="T49" fmla="*/ 11 h 51"/>
                <a:gd name="T50" fmla="*/ 0 w 7"/>
                <a:gd name="T51" fmla="*/ 11 h 51"/>
                <a:gd name="T52" fmla="*/ 0 w 7"/>
                <a:gd name="T53" fmla="*/ 10 h 51"/>
                <a:gd name="T54" fmla="*/ 0 w 7"/>
                <a:gd name="T55" fmla="*/ 10 h 51"/>
                <a:gd name="T56" fmla="*/ 0 w 7"/>
                <a:gd name="T57" fmla="*/ 10 h 51"/>
                <a:gd name="T58" fmla="*/ 0 w 7"/>
                <a:gd name="T59" fmla="*/ 9 h 51"/>
                <a:gd name="T60" fmla="*/ 0 w 7"/>
                <a:gd name="T61" fmla="*/ 9 h 51"/>
                <a:gd name="T62" fmla="*/ 0 w 7"/>
                <a:gd name="T63" fmla="*/ 9 h 51"/>
                <a:gd name="T64" fmla="*/ 0 w 7"/>
                <a:gd name="T65" fmla="*/ 9 h 51"/>
                <a:gd name="T66" fmla="*/ 0 w 7"/>
                <a:gd name="T67" fmla="*/ 8 h 51"/>
                <a:gd name="T68" fmla="*/ 0 w 7"/>
                <a:gd name="T69" fmla="*/ 8 h 51"/>
                <a:gd name="T70" fmla="*/ 0 w 7"/>
                <a:gd name="T71" fmla="*/ 8 h 51"/>
                <a:gd name="T72" fmla="*/ 0 w 7"/>
                <a:gd name="T73" fmla="*/ 7 h 51"/>
                <a:gd name="T74" fmla="*/ 0 w 7"/>
                <a:gd name="T75" fmla="*/ 7 h 51"/>
                <a:gd name="T76" fmla="*/ 0 w 7"/>
                <a:gd name="T77" fmla="*/ 7 h 51"/>
                <a:gd name="T78" fmla="*/ 0 w 7"/>
                <a:gd name="T79" fmla="*/ 6 h 51"/>
                <a:gd name="T80" fmla="*/ 0 w 7"/>
                <a:gd name="T81" fmla="*/ 6 h 51"/>
                <a:gd name="T82" fmla="*/ 0 w 7"/>
                <a:gd name="T83" fmla="*/ 6 h 51"/>
                <a:gd name="T84" fmla="*/ 0 w 7"/>
                <a:gd name="T85" fmla="*/ 6 h 51"/>
                <a:gd name="T86" fmla="*/ 0 w 7"/>
                <a:gd name="T87" fmla="*/ 5 h 51"/>
                <a:gd name="T88" fmla="*/ 1 w 7"/>
                <a:gd name="T89" fmla="*/ 5 h 51"/>
                <a:gd name="T90" fmla="*/ 1 w 7"/>
                <a:gd name="T91" fmla="*/ 5 h 51"/>
                <a:gd name="T92" fmla="*/ 1 w 7"/>
                <a:gd name="T93" fmla="*/ 4 h 51"/>
                <a:gd name="T94" fmla="*/ 1 w 7"/>
                <a:gd name="T95" fmla="*/ 4 h 51"/>
                <a:gd name="T96" fmla="*/ 1 w 7"/>
                <a:gd name="T97" fmla="*/ 3 h 51"/>
                <a:gd name="T98" fmla="*/ 1 w 7"/>
                <a:gd name="T99" fmla="*/ 3 h 51"/>
                <a:gd name="T100" fmla="*/ 1 w 7"/>
                <a:gd name="T101" fmla="*/ 3 h 51"/>
                <a:gd name="T102" fmla="*/ 1 w 7"/>
                <a:gd name="T103" fmla="*/ 3 h 51"/>
                <a:gd name="T104" fmla="*/ 1 w 7"/>
                <a:gd name="T105" fmla="*/ 2 h 51"/>
                <a:gd name="T106" fmla="*/ 1 w 7"/>
                <a:gd name="T107" fmla="*/ 1 h 51"/>
                <a:gd name="T108" fmla="*/ 1 w 7"/>
                <a:gd name="T109" fmla="*/ 1 h 51"/>
                <a:gd name="T110" fmla="*/ 1 w 7"/>
                <a:gd name="T111" fmla="*/ 1 h 51"/>
                <a:gd name="T112" fmla="*/ 1 w 7"/>
                <a:gd name="T113" fmla="*/ 0 h 51"/>
                <a:gd name="T114" fmla="*/ 1 w 7"/>
                <a:gd name="T115" fmla="*/ 0 h 51"/>
                <a:gd name="T116" fmla="*/ 1 w 7"/>
                <a:gd name="T1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" h="51">
                  <a:moveTo>
                    <a:pt x="7" y="51"/>
                  </a:moveTo>
                  <a:cubicBezTo>
                    <a:pt x="7" y="51"/>
                    <a:pt x="7" y="51"/>
                    <a:pt x="7" y="51"/>
                  </a:cubicBezTo>
                  <a:cubicBezTo>
                    <a:pt x="7" y="51"/>
                    <a:pt x="7" y="51"/>
                    <a:pt x="7" y="51"/>
                  </a:cubicBezTo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moveTo>
                    <a:pt x="7" y="49"/>
                  </a:moveTo>
                  <a:cubicBezTo>
                    <a:pt x="7" y="49"/>
                    <a:pt x="7" y="50"/>
                    <a:pt x="7" y="50"/>
                  </a:cubicBezTo>
                  <a:cubicBezTo>
                    <a:pt x="7" y="50"/>
                    <a:pt x="7" y="49"/>
                    <a:pt x="7" y="49"/>
                  </a:cubicBezTo>
                  <a:moveTo>
                    <a:pt x="0" y="16"/>
                  </a:moveTo>
                  <a:cubicBezTo>
                    <a:pt x="0" y="28"/>
                    <a:pt x="2" y="39"/>
                    <a:pt x="6" y="49"/>
                  </a:cubicBezTo>
                  <a:cubicBezTo>
                    <a:pt x="2" y="39"/>
                    <a:pt x="0" y="28"/>
                    <a:pt x="0" y="16"/>
                  </a:cubicBezTo>
                  <a:moveTo>
                    <a:pt x="0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moveTo>
                    <a:pt x="0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moveTo>
                    <a:pt x="0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moveTo>
                    <a:pt x="0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moveTo>
                    <a:pt x="0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moveTo>
                    <a:pt x="0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moveTo>
                    <a:pt x="0" y="13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3"/>
                  </a:cubicBezTo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moveTo>
                    <a:pt x="0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moveTo>
                    <a:pt x="0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moveTo>
                    <a:pt x="0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moveTo>
                    <a:pt x="0" y="11"/>
                  </a:moveTo>
                  <a:cubicBezTo>
                    <a:pt x="0" y="11"/>
                    <a:pt x="0" y="11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moveTo>
                    <a:pt x="0" y="1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moveTo>
                    <a:pt x="0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moveTo>
                    <a:pt x="0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moveTo>
                    <a:pt x="0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moveTo>
                    <a:pt x="0" y="8"/>
                  </a:moveTo>
                  <a:cubicBezTo>
                    <a:pt x="0" y="8"/>
                    <a:pt x="0" y="8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0" y="5"/>
                  </a:move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E56A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85" name="任意多边形(F) 83">
              <a:extLst>
                <a:ext uri="{FF2B5EF4-FFF2-40B4-BE49-F238E27FC236}">
                  <a16:creationId xmlns:a16="http://schemas.microsoft.com/office/drawing/2014/main" id="{D0FCFF9C-C31A-4DA0-9AE3-EBC0D70D9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613" y="4639066"/>
              <a:ext cx="190500" cy="425450"/>
            </a:xfrm>
            <a:custGeom>
              <a:avLst/>
              <a:gdLst>
                <a:gd name="T0" fmla="*/ 1 w 78"/>
                <a:gd name="T1" fmla="*/ 77 h 174"/>
                <a:gd name="T2" fmla="*/ 1 w 78"/>
                <a:gd name="T3" fmla="*/ 77 h 174"/>
                <a:gd name="T4" fmla="*/ 1 w 78"/>
                <a:gd name="T5" fmla="*/ 77 h 174"/>
                <a:gd name="T6" fmla="*/ 1 w 78"/>
                <a:gd name="T7" fmla="*/ 78 h 174"/>
                <a:gd name="T8" fmla="*/ 1 w 78"/>
                <a:gd name="T9" fmla="*/ 78 h 174"/>
                <a:gd name="T10" fmla="*/ 1 w 78"/>
                <a:gd name="T11" fmla="*/ 78 h 174"/>
                <a:gd name="T12" fmla="*/ 1 w 78"/>
                <a:gd name="T13" fmla="*/ 79 h 174"/>
                <a:gd name="T14" fmla="*/ 1 w 78"/>
                <a:gd name="T15" fmla="*/ 80 h 174"/>
                <a:gd name="T16" fmla="*/ 1 w 78"/>
                <a:gd name="T17" fmla="*/ 80 h 174"/>
                <a:gd name="T18" fmla="*/ 1 w 78"/>
                <a:gd name="T19" fmla="*/ 80 h 174"/>
                <a:gd name="T20" fmla="*/ 1 w 78"/>
                <a:gd name="T21" fmla="*/ 80 h 174"/>
                <a:gd name="T22" fmla="*/ 1 w 78"/>
                <a:gd name="T23" fmla="*/ 81 h 174"/>
                <a:gd name="T24" fmla="*/ 1 w 78"/>
                <a:gd name="T25" fmla="*/ 81 h 174"/>
                <a:gd name="T26" fmla="*/ 1 w 78"/>
                <a:gd name="T27" fmla="*/ 82 h 174"/>
                <a:gd name="T28" fmla="*/ 1 w 78"/>
                <a:gd name="T29" fmla="*/ 82 h 174"/>
                <a:gd name="T30" fmla="*/ 0 w 78"/>
                <a:gd name="T31" fmla="*/ 82 h 174"/>
                <a:gd name="T32" fmla="*/ 0 w 78"/>
                <a:gd name="T33" fmla="*/ 82 h 174"/>
                <a:gd name="T34" fmla="*/ 0 w 78"/>
                <a:gd name="T35" fmla="*/ 83 h 174"/>
                <a:gd name="T36" fmla="*/ 0 w 78"/>
                <a:gd name="T37" fmla="*/ 83 h 174"/>
                <a:gd name="T38" fmla="*/ 0 w 78"/>
                <a:gd name="T39" fmla="*/ 83 h 174"/>
                <a:gd name="T40" fmla="*/ 0 w 78"/>
                <a:gd name="T41" fmla="*/ 84 h 174"/>
                <a:gd name="T42" fmla="*/ 0 w 78"/>
                <a:gd name="T43" fmla="*/ 84 h 174"/>
                <a:gd name="T44" fmla="*/ 0 w 78"/>
                <a:gd name="T45" fmla="*/ 84 h 174"/>
                <a:gd name="T46" fmla="*/ 0 w 78"/>
                <a:gd name="T47" fmla="*/ 85 h 174"/>
                <a:gd name="T48" fmla="*/ 0 w 78"/>
                <a:gd name="T49" fmla="*/ 85 h 174"/>
                <a:gd name="T50" fmla="*/ 0 w 78"/>
                <a:gd name="T51" fmla="*/ 85 h 174"/>
                <a:gd name="T52" fmla="*/ 0 w 78"/>
                <a:gd name="T53" fmla="*/ 85 h 174"/>
                <a:gd name="T54" fmla="*/ 0 w 78"/>
                <a:gd name="T55" fmla="*/ 86 h 174"/>
                <a:gd name="T56" fmla="*/ 0 w 78"/>
                <a:gd name="T57" fmla="*/ 86 h 174"/>
                <a:gd name="T58" fmla="*/ 0 w 78"/>
                <a:gd name="T59" fmla="*/ 86 h 174"/>
                <a:gd name="T60" fmla="*/ 0 w 78"/>
                <a:gd name="T61" fmla="*/ 87 h 174"/>
                <a:gd name="T62" fmla="*/ 0 w 78"/>
                <a:gd name="T63" fmla="*/ 87 h 174"/>
                <a:gd name="T64" fmla="*/ 0 w 78"/>
                <a:gd name="T65" fmla="*/ 87 h 174"/>
                <a:gd name="T66" fmla="*/ 0 w 78"/>
                <a:gd name="T67" fmla="*/ 87 h 174"/>
                <a:gd name="T68" fmla="*/ 0 w 78"/>
                <a:gd name="T69" fmla="*/ 88 h 174"/>
                <a:gd name="T70" fmla="*/ 0 w 78"/>
                <a:gd name="T71" fmla="*/ 88 h 174"/>
                <a:gd name="T72" fmla="*/ 0 w 78"/>
                <a:gd name="T73" fmla="*/ 88 h 174"/>
                <a:gd name="T74" fmla="*/ 0 w 78"/>
                <a:gd name="T75" fmla="*/ 89 h 174"/>
                <a:gd name="T76" fmla="*/ 0 w 78"/>
                <a:gd name="T77" fmla="*/ 89 h 174"/>
                <a:gd name="T78" fmla="*/ 0 w 78"/>
                <a:gd name="T79" fmla="*/ 89 h 174"/>
                <a:gd name="T80" fmla="*/ 0 w 78"/>
                <a:gd name="T81" fmla="*/ 90 h 174"/>
                <a:gd name="T82" fmla="*/ 0 w 78"/>
                <a:gd name="T83" fmla="*/ 90 h 174"/>
                <a:gd name="T84" fmla="*/ 0 w 78"/>
                <a:gd name="T85" fmla="*/ 90 h 174"/>
                <a:gd name="T86" fmla="*/ 0 w 78"/>
                <a:gd name="T87" fmla="*/ 90 h 174"/>
                <a:gd name="T88" fmla="*/ 0 w 78"/>
                <a:gd name="T89" fmla="*/ 91 h 174"/>
                <a:gd name="T90" fmla="*/ 0 w 78"/>
                <a:gd name="T91" fmla="*/ 91 h 174"/>
                <a:gd name="T92" fmla="*/ 0 w 78"/>
                <a:gd name="T93" fmla="*/ 91 h 174"/>
                <a:gd name="T94" fmla="*/ 0 w 78"/>
                <a:gd name="T95" fmla="*/ 92 h 174"/>
                <a:gd name="T96" fmla="*/ 0 w 78"/>
                <a:gd name="T97" fmla="*/ 92 h 174"/>
                <a:gd name="T98" fmla="*/ 0 w 78"/>
                <a:gd name="T99" fmla="*/ 92 h 174"/>
                <a:gd name="T100" fmla="*/ 0 w 78"/>
                <a:gd name="T101" fmla="*/ 93 h 174"/>
                <a:gd name="T102" fmla="*/ 0 w 78"/>
                <a:gd name="T103" fmla="*/ 93 h 174"/>
                <a:gd name="T104" fmla="*/ 0 w 78"/>
                <a:gd name="T105" fmla="*/ 93 h 174"/>
                <a:gd name="T106" fmla="*/ 0 w 78"/>
                <a:gd name="T107" fmla="*/ 93 h 174"/>
                <a:gd name="T108" fmla="*/ 7 w 78"/>
                <a:gd name="T109" fmla="*/ 126 h 174"/>
                <a:gd name="T110" fmla="*/ 7 w 78"/>
                <a:gd name="T111" fmla="*/ 127 h 174"/>
                <a:gd name="T112" fmla="*/ 7 w 78"/>
                <a:gd name="T113" fmla="*/ 127 h 174"/>
                <a:gd name="T114" fmla="*/ 7 w 78"/>
                <a:gd name="T115" fmla="*/ 127 h 174"/>
                <a:gd name="T116" fmla="*/ 7 w 78"/>
                <a:gd name="T117" fmla="*/ 128 h 174"/>
                <a:gd name="T118" fmla="*/ 49 w 78"/>
                <a:gd name="T119" fmla="*/ 174 h 174"/>
                <a:gd name="T120" fmla="*/ 30 w 78"/>
                <a:gd name="T121" fmla="*/ 151 h 174"/>
                <a:gd name="T122" fmla="*/ 16 w 78"/>
                <a:gd name="T123" fmla="*/ 96 h 174"/>
                <a:gd name="T124" fmla="*/ 46 w 78"/>
                <a:gd name="T125" fmla="*/ 2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8" h="174">
                  <a:moveTo>
                    <a:pt x="78" y="0"/>
                  </a:moveTo>
                  <a:cubicBezTo>
                    <a:pt x="39" y="6"/>
                    <a:pt x="8" y="37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" y="77"/>
                    <a:pt x="1" y="77"/>
                    <a:pt x="1" y="78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1" y="78"/>
                    <a:pt x="1" y="79"/>
                    <a:pt x="1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9"/>
                    <a:pt x="1" y="79"/>
                    <a:pt x="1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1" y="81"/>
                    <a:pt x="1" y="81"/>
                    <a:pt x="1" y="82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82"/>
                    <a:pt x="1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05"/>
                    <a:pt x="2" y="116"/>
                    <a:pt x="6" y="126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6"/>
                    <a:pt x="7" y="127"/>
                    <a:pt x="7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7" y="127"/>
                    <a:pt x="7" y="127"/>
                    <a:pt x="7" y="128"/>
                  </a:cubicBezTo>
                  <a:cubicBezTo>
                    <a:pt x="7" y="128"/>
                    <a:pt x="7" y="128"/>
                    <a:pt x="7" y="128"/>
                  </a:cubicBezTo>
                  <a:cubicBezTo>
                    <a:pt x="15" y="148"/>
                    <a:pt x="30" y="164"/>
                    <a:pt x="49" y="174"/>
                  </a:cubicBezTo>
                  <a:cubicBezTo>
                    <a:pt x="48" y="174"/>
                    <a:pt x="47" y="173"/>
                    <a:pt x="47" y="172"/>
                  </a:cubicBezTo>
                  <a:cubicBezTo>
                    <a:pt x="41" y="165"/>
                    <a:pt x="36" y="158"/>
                    <a:pt x="30" y="151"/>
                  </a:cubicBezTo>
                  <a:cubicBezTo>
                    <a:pt x="20" y="134"/>
                    <a:pt x="16" y="116"/>
                    <a:pt x="16" y="97"/>
                  </a:cubicBezTo>
                  <a:cubicBezTo>
                    <a:pt x="16" y="97"/>
                    <a:pt x="16" y="97"/>
                    <a:pt x="16" y="96"/>
                  </a:cubicBezTo>
                  <a:cubicBezTo>
                    <a:pt x="17" y="87"/>
                    <a:pt x="18" y="78"/>
                    <a:pt x="19" y="68"/>
                  </a:cubicBezTo>
                  <a:cubicBezTo>
                    <a:pt x="24" y="50"/>
                    <a:pt x="33" y="35"/>
                    <a:pt x="46" y="22"/>
                  </a:cubicBezTo>
                  <a:cubicBezTo>
                    <a:pt x="56" y="12"/>
                    <a:pt x="67" y="5"/>
                    <a:pt x="78" y="0"/>
                  </a:cubicBezTo>
                </a:path>
              </a:pathLst>
            </a:custGeom>
            <a:solidFill>
              <a:srgbClr val="FFB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86" name="矩形 100">
              <a:extLst>
                <a:ext uri="{FF2B5EF4-FFF2-40B4-BE49-F238E27FC236}">
                  <a16:creationId xmlns:a16="http://schemas.microsoft.com/office/drawing/2014/main" id="{97EAAABF-CF61-4000-A370-7BE1E926A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363" y="4759716"/>
              <a:ext cx="139700" cy="190500"/>
            </a:xfrm>
            <a:prstGeom prst="rect">
              <a:avLst/>
            </a:prstGeom>
            <a:solidFill>
              <a:srgbClr val="FFD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87" name="矩形 101">
              <a:extLst>
                <a:ext uri="{FF2B5EF4-FFF2-40B4-BE49-F238E27FC236}">
                  <a16:creationId xmlns:a16="http://schemas.microsoft.com/office/drawing/2014/main" id="{EFEF5BC8-7C09-465E-AE4C-2B7708711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738" y="4699391"/>
              <a:ext cx="333425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sz="2100" b="1" dirty="0">
                  <a:solidFill>
                    <a:srgbClr val="FF99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</a:endParaRPr>
            </a:p>
          </p:txBody>
        </p:sp>
      </p:grpSp>
      <p:sp>
        <p:nvSpPr>
          <p:cNvPr id="88" name="椭圆形 107">
            <a:extLst>
              <a:ext uri="{FF2B5EF4-FFF2-40B4-BE49-F238E27FC236}">
                <a16:creationId xmlns:a16="http://schemas.microsoft.com/office/drawing/2014/main" id="{24CEDC8D-4047-4001-8B10-C0DBAF9B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452" y="4200786"/>
            <a:ext cx="273050" cy="276225"/>
          </a:xfrm>
          <a:prstGeom prst="ellipse">
            <a:avLst/>
          </a:prstGeom>
          <a:solidFill>
            <a:srgbClr val="5D5C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89" name="椭圆 108">
            <a:extLst>
              <a:ext uri="{FF2B5EF4-FFF2-40B4-BE49-F238E27FC236}">
                <a16:creationId xmlns:a16="http://schemas.microsoft.com/office/drawing/2014/main" id="{EAE25246-E999-4B43-8332-FFD608077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190" y="4262698"/>
            <a:ext cx="155575" cy="153988"/>
          </a:xfrm>
          <a:prstGeom prst="ellipse">
            <a:avLst/>
          </a:prstGeom>
          <a:solidFill>
            <a:srgbClr val="FAFC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90" name="任意多边形 109">
            <a:extLst>
              <a:ext uri="{FF2B5EF4-FFF2-40B4-BE49-F238E27FC236}">
                <a16:creationId xmlns:a16="http://schemas.microsoft.com/office/drawing/2014/main" id="{B962E8A3-8C00-414B-9A2C-5D8B26FE91D0}"/>
              </a:ext>
            </a:extLst>
          </p:cNvPr>
          <p:cNvSpPr>
            <a:spLocks/>
          </p:cNvSpPr>
          <p:nvPr/>
        </p:nvSpPr>
        <p:spPr bwMode="auto">
          <a:xfrm>
            <a:off x="4803290" y="1460761"/>
            <a:ext cx="377825" cy="323850"/>
          </a:xfrm>
          <a:custGeom>
            <a:avLst/>
            <a:gdLst>
              <a:gd name="T0" fmla="*/ 0 w 155"/>
              <a:gd name="T1" fmla="*/ 0 h 133"/>
              <a:gd name="T2" fmla="*/ 104 w 155"/>
              <a:gd name="T3" fmla="*/ 133 h 133"/>
              <a:gd name="T4" fmla="*/ 0 w 155"/>
              <a:gd name="T5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" h="133">
                <a:moveTo>
                  <a:pt x="0" y="0"/>
                </a:moveTo>
                <a:cubicBezTo>
                  <a:pt x="0" y="0"/>
                  <a:pt x="117" y="30"/>
                  <a:pt x="104" y="133"/>
                </a:cubicBezTo>
                <a:cubicBezTo>
                  <a:pt x="104" y="133"/>
                  <a:pt x="155" y="1"/>
                  <a:pt x="0" y="0"/>
                </a:cubicBezTo>
              </a:path>
            </a:pathLst>
          </a:custGeom>
          <a:solidFill>
            <a:srgbClr val="CECE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91" name="任意多边形 110">
            <a:extLst>
              <a:ext uri="{FF2B5EF4-FFF2-40B4-BE49-F238E27FC236}">
                <a16:creationId xmlns:a16="http://schemas.microsoft.com/office/drawing/2014/main" id="{E9E5F9BD-937A-453B-BC84-3DDC7605CD0B}"/>
              </a:ext>
            </a:extLst>
          </p:cNvPr>
          <p:cNvSpPr>
            <a:spLocks/>
          </p:cNvSpPr>
          <p:nvPr/>
        </p:nvSpPr>
        <p:spPr bwMode="auto">
          <a:xfrm>
            <a:off x="4958865" y="1376623"/>
            <a:ext cx="379413" cy="325438"/>
          </a:xfrm>
          <a:custGeom>
            <a:avLst/>
            <a:gdLst>
              <a:gd name="T0" fmla="*/ 0 w 155"/>
              <a:gd name="T1" fmla="*/ 0 h 133"/>
              <a:gd name="T2" fmla="*/ 104 w 155"/>
              <a:gd name="T3" fmla="*/ 133 h 133"/>
              <a:gd name="T4" fmla="*/ 0 w 155"/>
              <a:gd name="T5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" h="133">
                <a:moveTo>
                  <a:pt x="0" y="0"/>
                </a:moveTo>
                <a:cubicBezTo>
                  <a:pt x="0" y="0"/>
                  <a:pt x="117" y="30"/>
                  <a:pt x="104" y="133"/>
                </a:cubicBezTo>
                <a:cubicBezTo>
                  <a:pt x="104" y="133"/>
                  <a:pt x="155" y="1"/>
                  <a:pt x="0" y="0"/>
                </a:cubicBezTo>
              </a:path>
            </a:pathLst>
          </a:custGeom>
          <a:solidFill>
            <a:srgbClr val="CECE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92" name="任意多边形 111">
            <a:extLst>
              <a:ext uri="{FF2B5EF4-FFF2-40B4-BE49-F238E27FC236}">
                <a16:creationId xmlns:a16="http://schemas.microsoft.com/office/drawing/2014/main" id="{7650D249-0C8A-44C5-95F1-364E1737BC0D}"/>
              </a:ext>
            </a:extLst>
          </p:cNvPr>
          <p:cNvSpPr>
            <a:spLocks/>
          </p:cNvSpPr>
          <p:nvPr/>
        </p:nvSpPr>
        <p:spPr bwMode="auto">
          <a:xfrm>
            <a:off x="3025290" y="2364048"/>
            <a:ext cx="344488" cy="357188"/>
          </a:xfrm>
          <a:custGeom>
            <a:avLst/>
            <a:gdLst>
              <a:gd name="T0" fmla="*/ 56 w 141"/>
              <a:gd name="T1" fmla="*/ 0 h 146"/>
              <a:gd name="T2" fmla="*/ 141 w 141"/>
              <a:gd name="T3" fmla="*/ 146 h 146"/>
              <a:gd name="T4" fmla="*/ 56 w 141"/>
              <a:gd name="T5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1" h="146">
                <a:moveTo>
                  <a:pt x="56" y="0"/>
                </a:moveTo>
                <a:cubicBezTo>
                  <a:pt x="0" y="145"/>
                  <a:pt x="141" y="146"/>
                  <a:pt x="141" y="146"/>
                </a:cubicBezTo>
                <a:cubicBezTo>
                  <a:pt x="41" y="120"/>
                  <a:pt x="56" y="0"/>
                  <a:pt x="56" y="0"/>
                </a:cubicBezTo>
              </a:path>
            </a:pathLst>
          </a:custGeom>
          <a:solidFill>
            <a:srgbClr val="CECE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93" name="任意多边形 112">
            <a:extLst>
              <a:ext uri="{FF2B5EF4-FFF2-40B4-BE49-F238E27FC236}">
                <a16:creationId xmlns:a16="http://schemas.microsoft.com/office/drawing/2014/main" id="{C3599E51-AB6C-4AAA-A2CE-8E892260AE97}"/>
              </a:ext>
            </a:extLst>
          </p:cNvPr>
          <p:cNvSpPr>
            <a:spLocks/>
          </p:cNvSpPr>
          <p:nvPr/>
        </p:nvSpPr>
        <p:spPr bwMode="auto">
          <a:xfrm>
            <a:off x="2890352" y="2479936"/>
            <a:ext cx="344488" cy="357188"/>
          </a:xfrm>
          <a:custGeom>
            <a:avLst/>
            <a:gdLst>
              <a:gd name="T0" fmla="*/ 56 w 141"/>
              <a:gd name="T1" fmla="*/ 0 h 146"/>
              <a:gd name="T2" fmla="*/ 141 w 141"/>
              <a:gd name="T3" fmla="*/ 146 h 146"/>
              <a:gd name="T4" fmla="*/ 56 w 141"/>
              <a:gd name="T5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1" h="146">
                <a:moveTo>
                  <a:pt x="56" y="0"/>
                </a:moveTo>
                <a:cubicBezTo>
                  <a:pt x="0" y="145"/>
                  <a:pt x="141" y="146"/>
                  <a:pt x="141" y="146"/>
                </a:cubicBezTo>
                <a:cubicBezTo>
                  <a:pt x="41" y="120"/>
                  <a:pt x="56" y="0"/>
                  <a:pt x="56" y="0"/>
                </a:cubicBezTo>
              </a:path>
            </a:pathLst>
          </a:custGeom>
          <a:solidFill>
            <a:srgbClr val="CECE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94" name="任意多边形(F) 113">
            <a:extLst>
              <a:ext uri="{FF2B5EF4-FFF2-40B4-BE49-F238E27FC236}">
                <a16:creationId xmlns:a16="http://schemas.microsoft.com/office/drawing/2014/main" id="{49B5E216-0821-43BB-837C-6BC5DEEDF799}"/>
              </a:ext>
            </a:extLst>
          </p:cNvPr>
          <p:cNvSpPr>
            <a:spLocks/>
          </p:cNvSpPr>
          <p:nvPr/>
        </p:nvSpPr>
        <p:spPr bwMode="auto">
          <a:xfrm>
            <a:off x="6335227" y="1417898"/>
            <a:ext cx="379413" cy="325438"/>
          </a:xfrm>
          <a:custGeom>
            <a:avLst/>
            <a:gdLst>
              <a:gd name="T0" fmla="*/ 155 w 155"/>
              <a:gd name="T1" fmla="*/ 0 h 133"/>
              <a:gd name="T2" fmla="*/ 51 w 155"/>
              <a:gd name="T3" fmla="*/ 133 h 133"/>
              <a:gd name="T4" fmla="*/ 155 w 155"/>
              <a:gd name="T5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" h="133">
                <a:moveTo>
                  <a:pt x="155" y="0"/>
                </a:moveTo>
                <a:cubicBezTo>
                  <a:pt x="0" y="1"/>
                  <a:pt x="51" y="133"/>
                  <a:pt x="51" y="133"/>
                </a:cubicBezTo>
                <a:cubicBezTo>
                  <a:pt x="38" y="30"/>
                  <a:pt x="155" y="0"/>
                  <a:pt x="155" y="0"/>
                </a:cubicBezTo>
              </a:path>
            </a:pathLst>
          </a:custGeom>
          <a:solidFill>
            <a:srgbClr val="CECE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95" name="任意多边形 114">
            <a:extLst>
              <a:ext uri="{FF2B5EF4-FFF2-40B4-BE49-F238E27FC236}">
                <a16:creationId xmlns:a16="http://schemas.microsoft.com/office/drawing/2014/main" id="{4CFF4C91-AEDF-4FF5-9B02-8E789E75EEEB}"/>
              </a:ext>
            </a:extLst>
          </p:cNvPr>
          <p:cNvSpPr>
            <a:spLocks/>
          </p:cNvSpPr>
          <p:nvPr/>
        </p:nvSpPr>
        <p:spPr bwMode="auto">
          <a:xfrm>
            <a:off x="6179652" y="1335348"/>
            <a:ext cx="379413" cy="325438"/>
          </a:xfrm>
          <a:custGeom>
            <a:avLst/>
            <a:gdLst>
              <a:gd name="T0" fmla="*/ 155 w 155"/>
              <a:gd name="T1" fmla="*/ 0 h 133"/>
              <a:gd name="T2" fmla="*/ 51 w 155"/>
              <a:gd name="T3" fmla="*/ 133 h 133"/>
              <a:gd name="T4" fmla="*/ 155 w 155"/>
              <a:gd name="T5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" h="133">
                <a:moveTo>
                  <a:pt x="155" y="0"/>
                </a:moveTo>
                <a:cubicBezTo>
                  <a:pt x="0" y="1"/>
                  <a:pt x="51" y="133"/>
                  <a:pt x="51" y="133"/>
                </a:cubicBezTo>
                <a:cubicBezTo>
                  <a:pt x="38" y="30"/>
                  <a:pt x="155" y="0"/>
                  <a:pt x="155" y="0"/>
                </a:cubicBezTo>
              </a:path>
            </a:pathLst>
          </a:custGeom>
          <a:solidFill>
            <a:srgbClr val="CECE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96" name="任意多边形 115">
            <a:extLst>
              <a:ext uri="{FF2B5EF4-FFF2-40B4-BE49-F238E27FC236}">
                <a16:creationId xmlns:a16="http://schemas.microsoft.com/office/drawing/2014/main" id="{AF8238A0-F081-4F75-829D-679C04CCC71E}"/>
              </a:ext>
            </a:extLst>
          </p:cNvPr>
          <p:cNvSpPr>
            <a:spLocks/>
          </p:cNvSpPr>
          <p:nvPr/>
        </p:nvSpPr>
        <p:spPr bwMode="auto">
          <a:xfrm>
            <a:off x="6441590" y="1530611"/>
            <a:ext cx="1558925" cy="1319213"/>
          </a:xfrm>
          <a:custGeom>
            <a:avLst/>
            <a:gdLst>
              <a:gd name="T0" fmla="*/ 0 w 638"/>
              <a:gd name="T1" fmla="*/ 194 h 539"/>
              <a:gd name="T2" fmla="*/ 0 w 638"/>
              <a:gd name="T3" fmla="*/ 193 h 539"/>
              <a:gd name="T4" fmla="*/ 444 w 638"/>
              <a:gd name="T5" fmla="*/ 95 h 539"/>
              <a:gd name="T6" fmla="*/ 543 w 638"/>
              <a:gd name="T7" fmla="*/ 539 h 539"/>
              <a:gd name="T8" fmla="*/ 543 w 638"/>
              <a:gd name="T9" fmla="*/ 539 h 539"/>
              <a:gd name="T10" fmla="*/ 0 w 638"/>
              <a:gd name="T11" fmla="*/ 194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8" h="539">
                <a:moveTo>
                  <a:pt x="0" y="194"/>
                </a:moveTo>
                <a:cubicBezTo>
                  <a:pt x="0" y="193"/>
                  <a:pt x="0" y="193"/>
                  <a:pt x="0" y="193"/>
                </a:cubicBezTo>
                <a:cubicBezTo>
                  <a:pt x="96" y="44"/>
                  <a:pt x="295" y="0"/>
                  <a:pt x="444" y="95"/>
                </a:cubicBezTo>
                <a:cubicBezTo>
                  <a:pt x="594" y="191"/>
                  <a:pt x="638" y="390"/>
                  <a:pt x="543" y="539"/>
                </a:cubicBezTo>
                <a:cubicBezTo>
                  <a:pt x="543" y="539"/>
                  <a:pt x="543" y="539"/>
                  <a:pt x="543" y="539"/>
                </a:cubicBezTo>
                <a:cubicBezTo>
                  <a:pt x="0" y="194"/>
                  <a:pt x="0" y="194"/>
                  <a:pt x="0" y="194"/>
                </a:cubicBezTo>
              </a:path>
            </a:pathLst>
          </a:custGeom>
          <a:solidFill>
            <a:srgbClr val="EA5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97" name="任意多边形 116">
            <a:extLst>
              <a:ext uri="{FF2B5EF4-FFF2-40B4-BE49-F238E27FC236}">
                <a16:creationId xmlns:a16="http://schemas.microsoft.com/office/drawing/2014/main" id="{CAF68E36-2237-40DA-A87D-2DB2D19A7360}"/>
              </a:ext>
            </a:extLst>
          </p:cNvPr>
          <p:cNvSpPr>
            <a:spLocks/>
          </p:cNvSpPr>
          <p:nvPr/>
        </p:nvSpPr>
        <p:spPr bwMode="auto">
          <a:xfrm>
            <a:off x="7768740" y="2819661"/>
            <a:ext cx="17463" cy="30163"/>
          </a:xfrm>
          <a:custGeom>
            <a:avLst/>
            <a:gdLst>
              <a:gd name="T0" fmla="*/ 7 w 7"/>
              <a:gd name="T1" fmla="*/ 0 h 12"/>
              <a:gd name="T2" fmla="*/ 0 w 7"/>
              <a:gd name="T3" fmla="*/ 12 h 12"/>
              <a:gd name="T4" fmla="*/ 7 w 7"/>
              <a:gd name="T5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" h="12">
                <a:moveTo>
                  <a:pt x="7" y="0"/>
                </a:moveTo>
                <a:cubicBezTo>
                  <a:pt x="5" y="4"/>
                  <a:pt x="2" y="8"/>
                  <a:pt x="0" y="12"/>
                </a:cubicBezTo>
                <a:cubicBezTo>
                  <a:pt x="2" y="8"/>
                  <a:pt x="5" y="4"/>
                  <a:pt x="7" y="0"/>
                </a:cubicBezTo>
              </a:path>
            </a:pathLst>
          </a:custGeom>
          <a:solidFill>
            <a:srgbClr val="FAFC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98" name="任意多边形 117">
            <a:extLst>
              <a:ext uri="{FF2B5EF4-FFF2-40B4-BE49-F238E27FC236}">
                <a16:creationId xmlns:a16="http://schemas.microsoft.com/office/drawing/2014/main" id="{9346577A-F6D3-438F-A186-F831CC90CBC8}"/>
              </a:ext>
            </a:extLst>
          </p:cNvPr>
          <p:cNvSpPr>
            <a:spLocks/>
          </p:cNvSpPr>
          <p:nvPr/>
        </p:nvSpPr>
        <p:spPr bwMode="auto">
          <a:xfrm>
            <a:off x="7490927" y="1770323"/>
            <a:ext cx="363538" cy="1079500"/>
          </a:xfrm>
          <a:custGeom>
            <a:avLst/>
            <a:gdLst>
              <a:gd name="T0" fmla="*/ 0 w 149"/>
              <a:gd name="T1" fmla="*/ 0 h 441"/>
              <a:gd name="T2" fmla="*/ 0 w 149"/>
              <a:gd name="T3" fmla="*/ 2 h 441"/>
              <a:gd name="T4" fmla="*/ 44 w 149"/>
              <a:gd name="T5" fmla="*/ 139 h 441"/>
              <a:gd name="T6" fmla="*/ 39 w 149"/>
              <a:gd name="T7" fmla="*/ 394 h 441"/>
              <a:gd name="T8" fmla="*/ 114 w 149"/>
              <a:gd name="T9" fmla="*/ 441 h 441"/>
              <a:gd name="T10" fmla="*/ 114 w 149"/>
              <a:gd name="T11" fmla="*/ 441 h 441"/>
              <a:gd name="T12" fmla="*/ 114 w 149"/>
              <a:gd name="T13" fmla="*/ 441 h 441"/>
              <a:gd name="T14" fmla="*/ 121 w 149"/>
              <a:gd name="T15" fmla="*/ 429 h 441"/>
              <a:gd name="T16" fmla="*/ 135 w 149"/>
              <a:gd name="T17" fmla="*/ 391 h 441"/>
              <a:gd name="T18" fmla="*/ 143 w 149"/>
              <a:gd name="T19" fmla="*/ 278 h 441"/>
              <a:gd name="T20" fmla="*/ 88 w 149"/>
              <a:gd name="T21" fmla="*/ 95 h 441"/>
              <a:gd name="T22" fmla="*/ 0 w 149"/>
              <a:gd name="T23" fmla="*/ 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9" h="441">
                <a:moveTo>
                  <a:pt x="0" y="0"/>
                </a:moveTo>
                <a:cubicBezTo>
                  <a:pt x="0" y="1"/>
                  <a:pt x="0" y="1"/>
                  <a:pt x="0" y="2"/>
                </a:cubicBezTo>
                <a:cubicBezTo>
                  <a:pt x="18" y="47"/>
                  <a:pt x="33" y="91"/>
                  <a:pt x="44" y="139"/>
                </a:cubicBezTo>
                <a:cubicBezTo>
                  <a:pt x="61" y="221"/>
                  <a:pt x="56" y="312"/>
                  <a:pt x="39" y="394"/>
                </a:cubicBezTo>
                <a:cubicBezTo>
                  <a:pt x="114" y="441"/>
                  <a:pt x="114" y="441"/>
                  <a:pt x="114" y="441"/>
                </a:cubicBezTo>
                <a:cubicBezTo>
                  <a:pt x="114" y="441"/>
                  <a:pt x="114" y="441"/>
                  <a:pt x="114" y="441"/>
                </a:cubicBezTo>
                <a:cubicBezTo>
                  <a:pt x="114" y="441"/>
                  <a:pt x="114" y="441"/>
                  <a:pt x="114" y="441"/>
                </a:cubicBezTo>
                <a:cubicBezTo>
                  <a:pt x="116" y="437"/>
                  <a:pt x="119" y="433"/>
                  <a:pt x="121" y="429"/>
                </a:cubicBezTo>
                <a:cubicBezTo>
                  <a:pt x="128" y="418"/>
                  <a:pt x="133" y="406"/>
                  <a:pt x="135" y="391"/>
                </a:cubicBezTo>
                <a:cubicBezTo>
                  <a:pt x="141" y="359"/>
                  <a:pt x="149" y="327"/>
                  <a:pt x="143" y="278"/>
                </a:cubicBezTo>
                <a:cubicBezTo>
                  <a:pt x="137" y="214"/>
                  <a:pt x="118" y="152"/>
                  <a:pt x="88" y="95"/>
                </a:cubicBezTo>
                <a:cubicBezTo>
                  <a:pt x="68" y="57"/>
                  <a:pt x="32" y="27"/>
                  <a:pt x="0" y="0"/>
                </a:cubicBezTo>
              </a:path>
            </a:pathLst>
          </a:custGeom>
          <a:solidFill>
            <a:srgbClr val="F391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A26A79BF-E9D9-488E-8462-5958AD6E281E}"/>
              </a:ext>
            </a:extLst>
          </p:cNvPr>
          <p:cNvSpPr txBox="1"/>
          <p:nvPr/>
        </p:nvSpPr>
        <p:spPr>
          <a:xfrm>
            <a:off x="7909214" y="417072"/>
            <a:ext cx="208582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时间限制： </a:t>
            </a:r>
          </a:p>
          <a:p>
            <a:pPr algn="ctr" rtl="0"/>
            <a:r>
              <a:rPr lang="zh-cn" sz="4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 分钟</a:t>
            </a:r>
          </a:p>
        </p:txBody>
      </p:sp>
    </p:spTree>
    <p:extLst>
      <p:ext uri="{BB962C8B-B14F-4D97-AF65-F5344CB8AC3E}">
        <p14:creationId xmlns:p14="http://schemas.microsoft.com/office/powerpoint/2010/main" val="33251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0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启动计时器">
            <a:extLst>
              <a:ext uri="{FF2B5EF4-FFF2-40B4-BE49-F238E27FC236}">
                <a16:creationId xmlns:a16="http://schemas.microsoft.com/office/drawing/2014/main" id="{131B7405-DAE0-410E-826B-A5D4398E5C60}"/>
              </a:ext>
            </a:extLst>
          </p:cNvPr>
          <p:cNvGrpSpPr/>
          <p:nvPr/>
        </p:nvGrpSpPr>
        <p:grpSpPr>
          <a:xfrm>
            <a:off x="4451142" y="353810"/>
            <a:ext cx="2636838" cy="799962"/>
            <a:chOff x="1332706" y="185859"/>
            <a:chExt cx="2636838" cy="799962"/>
          </a:xfrm>
        </p:grpSpPr>
        <p:sp>
          <p:nvSpPr>
            <p:cNvPr id="5" name="圆角矩形 120">
              <a:extLst>
                <a:ext uri="{FF2B5EF4-FFF2-40B4-BE49-F238E27FC236}">
                  <a16:creationId xmlns:a16="http://schemas.microsoft.com/office/drawing/2014/main" id="{602E829C-5286-4B77-8897-8036AA9602B5}"/>
                </a:ext>
              </a:extLst>
            </p:cNvPr>
            <p:cNvSpPr/>
            <p:nvPr/>
          </p:nvSpPr>
          <p:spPr>
            <a:xfrm>
              <a:off x="1332706" y="288262"/>
              <a:ext cx="2636838" cy="697559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sz="2800" dirty="0"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圆角矩形 121">
              <a:extLst>
                <a:ext uri="{FF2B5EF4-FFF2-40B4-BE49-F238E27FC236}">
                  <a16:creationId xmlns:a16="http://schemas.microsoft.com/office/drawing/2014/main" id="{30A98359-355D-4659-9F48-654287D9D434}"/>
                </a:ext>
              </a:extLst>
            </p:cNvPr>
            <p:cNvSpPr/>
            <p:nvPr/>
          </p:nvSpPr>
          <p:spPr>
            <a:xfrm>
              <a:off x="1332706" y="185859"/>
              <a:ext cx="2636838" cy="69755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启动计时器</a:t>
              </a:r>
            </a:p>
          </p:txBody>
        </p:sp>
      </p:grpSp>
      <p:grpSp>
        <p:nvGrpSpPr>
          <p:cNvPr id="7" name="时间到">
            <a:extLst>
              <a:ext uri="{FF2B5EF4-FFF2-40B4-BE49-F238E27FC236}">
                <a16:creationId xmlns:a16="http://schemas.microsoft.com/office/drawing/2014/main" id="{1A519039-C860-414B-A2FF-2EE314D86FC7}"/>
              </a:ext>
            </a:extLst>
          </p:cNvPr>
          <p:cNvGrpSpPr/>
          <p:nvPr/>
        </p:nvGrpSpPr>
        <p:grpSpPr>
          <a:xfrm>
            <a:off x="4451142" y="353810"/>
            <a:ext cx="2636838" cy="799962"/>
            <a:chOff x="4321176" y="185859"/>
            <a:chExt cx="2636838" cy="799962"/>
          </a:xfrm>
        </p:grpSpPr>
        <p:sp>
          <p:nvSpPr>
            <p:cNvPr id="8" name="圆角矩形 123">
              <a:extLst>
                <a:ext uri="{FF2B5EF4-FFF2-40B4-BE49-F238E27FC236}">
                  <a16:creationId xmlns:a16="http://schemas.microsoft.com/office/drawing/2014/main" id="{B5B49899-310E-41F0-BD32-4C659DA4B89B}"/>
                </a:ext>
              </a:extLst>
            </p:cNvPr>
            <p:cNvSpPr/>
            <p:nvPr/>
          </p:nvSpPr>
          <p:spPr>
            <a:xfrm>
              <a:off x="4321176" y="288262"/>
              <a:ext cx="2636838" cy="697559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sz="2800" dirty="0"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" name="圆角矩形 124">
              <a:extLst>
                <a:ext uri="{FF2B5EF4-FFF2-40B4-BE49-F238E27FC236}">
                  <a16:creationId xmlns:a16="http://schemas.microsoft.com/office/drawing/2014/main" id="{CF235B13-998C-4B0C-B55D-2B3F9B9EB535}"/>
                </a:ext>
              </a:extLst>
            </p:cNvPr>
            <p:cNvSpPr/>
            <p:nvPr/>
          </p:nvSpPr>
          <p:spPr>
            <a:xfrm>
              <a:off x="4321176" y="185859"/>
              <a:ext cx="2636838" cy="69755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时间到！</a:t>
              </a:r>
            </a:p>
          </p:txBody>
        </p:sp>
      </p:grpSp>
      <p:sp>
        <p:nvSpPr>
          <p:cNvPr id="10" name="自选图形 3">
            <a:extLst>
              <a:ext uri="{FF2B5EF4-FFF2-40B4-BE49-F238E27FC236}">
                <a16:creationId xmlns:a16="http://schemas.microsoft.com/office/drawing/2014/main" id="{84EE3BDE-E150-4F3D-8A42-B863B509E179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939142" y="1344679"/>
            <a:ext cx="4922838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GB" dirty="0">
              <a:latin typeface="微软雅黑" panose="020B0503020204020204" pitchFamily="34" charset="-122"/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7F50A019-8C39-459B-B9E7-ACC373332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030" y="1909829"/>
            <a:ext cx="136525" cy="371475"/>
          </a:xfrm>
          <a:prstGeom prst="rect">
            <a:avLst/>
          </a:prstGeom>
          <a:solidFill>
            <a:srgbClr val="9E9D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12" name="长方形 6">
            <a:extLst>
              <a:ext uri="{FF2B5EF4-FFF2-40B4-BE49-F238E27FC236}">
                <a16:creationId xmlns:a16="http://schemas.microsoft.com/office/drawing/2014/main" id="{2395E6A8-1C41-4EC5-ADA8-0DF5E3E25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030" y="1909829"/>
            <a:ext cx="1365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13" name="矩形 7">
            <a:extLst>
              <a:ext uri="{FF2B5EF4-FFF2-40B4-BE49-F238E27FC236}">
                <a16:creationId xmlns:a16="http://schemas.microsoft.com/office/drawing/2014/main" id="{23E3A16A-CC90-4F67-A4E1-31AE002BD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030" y="1909829"/>
            <a:ext cx="136525" cy="146050"/>
          </a:xfrm>
          <a:prstGeom prst="rect">
            <a:avLst/>
          </a:prstGeom>
          <a:solidFill>
            <a:srgbClr val="8685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14" name="长方形 8">
            <a:extLst>
              <a:ext uri="{FF2B5EF4-FFF2-40B4-BE49-F238E27FC236}">
                <a16:creationId xmlns:a16="http://schemas.microsoft.com/office/drawing/2014/main" id="{3EC62D7C-7B45-4554-B8D5-56B169846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030" y="1909829"/>
            <a:ext cx="1365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15" name="任意多边形 9">
            <a:extLst>
              <a:ext uri="{FF2B5EF4-FFF2-40B4-BE49-F238E27FC236}">
                <a16:creationId xmlns:a16="http://schemas.microsoft.com/office/drawing/2014/main" id="{19B3DDC4-311E-419C-98E7-125AC721FF81}"/>
              </a:ext>
            </a:extLst>
          </p:cNvPr>
          <p:cNvSpPr>
            <a:spLocks/>
          </p:cNvSpPr>
          <p:nvPr/>
        </p:nvSpPr>
        <p:spPr bwMode="auto">
          <a:xfrm>
            <a:off x="5437867" y="1801879"/>
            <a:ext cx="460375" cy="195263"/>
          </a:xfrm>
          <a:custGeom>
            <a:avLst/>
            <a:gdLst>
              <a:gd name="T0" fmla="*/ 188 w 188"/>
              <a:gd name="T1" fmla="*/ 64 h 80"/>
              <a:gd name="T2" fmla="*/ 172 w 188"/>
              <a:gd name="T3" fmla="*/ 80 h 80"/>
              <a:gd name="T4" fmla="*/ 16 w 188"/>
              <a:gd name="T5" fmla="*/ 80 h 80"/>
              <a:gd name="T6" fmla="*/ 0 w 188"/>
              <a:gd name="T7" fmla="*/ 64 h 80"/>
              <a:gd name="T8" fmla="*/ 0 w 188"/>
              <a:gd name="T9" fmla="*/ 16 h 80"/>
              <a:gd name="T10" fmla="*/ 16 w 188"/>
              <a:gd name="T11" fmla="*/ 0 h 80"/>
              <a:gd name="T12" fmla="*/ 172 w 188"/>
              <a:gd name="T13" fmla="*/ 0 h 80"/>
              <a:gd name="T14" fmla="*/ 188 w 188"/>
              <a:gd name="T15" fmla="*/ 16 h 80"/>
              <a:gd name="T16" fmla="*/ 188 w 188"/>
              <a:gd name="T17" fmla="*/ 64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" h="80">
                <a:moveTo>
                  <a:pt x="188" y="64"/>
                </a:moveTo>
                <a:cubicBezTo>
                  <a:pt x="188" y="73"/>
                  <a:pt x="181" y="80"/>
                  <a:pt x="172" y="80"/>
                </a:cubicBezTo>
                <a:cubicBezTo>
                  <a:pt x="16" y="80"/>
                  <a:pt x="16" y="80"/>
                  <a:pt x="16" y="80"/>
                </a:cubicBezTo>
                <a:cubicBezTo>
                  <a:pt x="7" y="80"/>
                  <a:pt x="0" y="73"/>
                  <a:pt x="0" y="64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1" y="0"/>
                  <a:pt x="188" y="7"/>
                  <a:pt x="188" y="16"/>
                </a:cubicBezTo>
                <a:lnTo>
                  <a:pt x="188" y="64"/>
                </a:lnTo>
                <a:close/>
              </a:path>
            </a:pathLst>
          </a:custGeom>
          <a:solidFill>
            <a:srgbClr val="5D5C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16" name="任意多边形 10">
            <a:extLst>
              <a:ext uri="{FF2B5EF4-FFF2-40B4-BE49-F238E27FC236}">
                <a16:creationId xmlns:a16="http://schemas.microsoft.com/office/drawing/2014/main" id="{6AED7411-BBC5-455E-A701-06A9F036D210}"/>
              </a:ext>
            </a:extLst>
          </p:cNvPr>
          <p:cNvSpPr>
            <a:spLocks/>
          </p:cNvSpPr>
          <p:nvPr/>
        </p:nvSpPr>
        <p:spPr bwMode="auto">
          <a:xfrm>
            <a:off x="6464980" y="2049529"/>
            <a:ext cx="911225" cy="1109663"/>
          </a:xfrm>
          <a:custGeom>
            <a:avLst/>
            <a:gdLst>
              <a:gd name="T0" fmla="*/ 5 w 372"/>
              <a:gd name="T1" fmla="*/ 378 h 454"/>
              <a:gd name="T2" fmla="*/ 8 w 372"/>
              <a:gd name="T3" fmla="*/ 397 h 454"/>
              <a:gd name="T4" fmla="*/ 80 w 372"/>
              <a:gd name="T5" fmla="*/ 450 h 454"/>
              <a:gd name="T6" fmla="*/ 99 w 372"/>
              <a:gd name="T7" fmla="*/ 447 h 454"/>
              <a:gd name="T8" fmla="*/ 368 w 372"/>
              <a:gd name="T9" fmla="*/ 76 h 454"/>
              <a:gd name="T10" fmla="*/ 364 w 372"/>
              <a:gd name="T11" fmla="*/ 57 h 454"/>
              <a:gd name="T12" fmla="*/ 292 w 372"/>
              <a:gd name="T13" fmla="*/ 5 h 454"/>
              <a:gd name="T14" fmla="*/ 273 w 372"/>
              <a:gd name="T15" fmla="*/ 8 h 454"/>
              <a:gd name="T16" fmla="*/ 5 w 372"/>
              <a:gd name="T17" fmla="*/ 378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454">
                <a:moveTo>
                  <a:pt x="5" y="378"/>
                </a:moveTo>
                <a:cubicBezTo>
                  <a:pt x="0" y="384"/>
                  <a:pt x="2" y="393"/>
                  <a:pt x="8" y="397"/>
                </a:cubicBezTo>
                <a:cubicBezTo>
                  <a:pt x="80" y="450"/>
                  <a:pt x="80" y="450"/>
                  <a:pt x="80" y="450"/>
                </a:cubicBezTo>
                <a:cubicBezTo>
                  <a:pt x="86" y="454"/>
                  <a:pt x="95" y="453"/>
                  <a:pt x="99" y="447"/>
                </a:cubicBezTo>
                <a:cubicBezTo>
                  <a:pt x="368" y="76"/>
                  <a:pt x="368" y="76"/>
                  <a:pt x="368" y="76"/>
                </a:cubicBezTo>
                <a:cubicBezTo>
                  <a:pt x="372" y="70"/>
                  <a:pt x="371" y="62"/>
                  <a:pt x="364" y="57"/>
                </a:cubicBezTo>
                <a:cubicBezTo>
                  <a:pt x="292" y="5"/>
                  <a:pt x="292" y="5"/>
                  <a:pt x="292" y="5"/>
                </a:cubicBezTo>
                <a:cubicBezTo>
                  <a:pt x="286" y="0"/>
                  <a:pt x="277" y="2"/>
                  <a:pt x="273" y="8"/>
                </a:cubicBezTo>
                <a:cubicBezTo>
                  <a:pt x="5" y="378"/>
                  <a:pt x="5" y="378"/>
                  <a:pt x="5" y="378"/>
                </a:cubicBezTo>
              </a:path>
            </a:pathLst>
          </a:custGeom>
          <a:solidFill>
            <a:srgbClr val="5D5C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17" name="任意多边形 11">
            <a:extLst>
              <a:ext uri="{FF2B5EF4-FFF2-40B4-BE49-F238E27FC236}">
                <a16:creationId xmlns:a16="http://schemas.microsoft.com/office/drawing/2014/main" id="{036AD42E-BC99-4E40-92F3-FB2CC24A1B39}"/>
              </a:ext>
            </a:extLst>
          </p:cNvPr>
          <p:cNvSpPr>
            <a:spLocks/>
          </p:cNvSpPr>
          <p:nvPr/>
        </p:nvSpPr>
        <p:spPr bwMode="auto">
          <a:xfrm>
            <a:off x="3966255" y="2028892"/>
            <a:ext cx="909638" cy="1111250"/>
          </a:xfrm>
          <a:custGeom>
            <a:avLst/>
            <a:gdLst>
              <a:gd name="T0" fmla="*/ 368 w 372"/>
              <a:gd name="T1" fmla="*/ 378 h 454"/>
              <a:gd name="T2" fmla="*/ 365 w 372"/>
              <a:gd name="T3" fmla="*/ 397 h 454"/>
              <a:gd name="T4" fmla="*/ 292 w 372"/>
              <a:gd name="T5" fmla="*/ 449 h 454"/>
              <a:gd name="T6" fmla="*/ 273 w 372"/>
              <a:gd name="T7" fmla="*/ 446 h 454"/>
              <a:gd name="T8" fmla="*/ 5 w 372"/>
              <a:gd name="T9" fmla="*/ 76 h 454"/>
              <a:gd name="T10" fmla="*/ 8 w 372"/>
              <a:gd name="T11" fmla="*/ 57 h 454"/>
              <a:gd name="T12" fmla="*/ 80 w 372"/>
              <a:gd name="T13" fmla="*/ 4 h 454"/>
              <a:gd name="T14" fmla="*/ 100 w 372"/>
              <a:gd name="T15" fmla="*/ 7 h 454"/>
              <a:gd name="T16" fmla="*/ 368 w 372"/>
              <a:gd name="T17" fmla="*/ 378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454">
                <a:moveTo>
                  <a:pt x="368" y="378"/>
                </a:moveTo>
                <a:cubicBezTo>
                  <a:pt x="372" y="384"/>
                  <a:pt x="371" y="392"/>
                  <a:pt x="365" y="397"/>
                </a:cubicBezTo>
                <a:cubicBezTo>
                  <a:pt x="292" y="449"/>
                  <a:pt x="292" y="449"/>
                  <a:pt x="292" y="449"/>
                </a:cubicBezTo>
                <a:cubicBezTo>
                  <a:pt x="286" y="454"/>
                  <a:pt x="277" y="452"/>
                  <a:pt x="273" y="446"/>
                </a:cubicBezTo>
                <a:cubicBezTo>
                  <a:pt x="5" y="76"/>
                  <a:pt x="5" y="76"/>
                  <a:pt x="5" y="76"/>
                </a:cubicBezTo>
                <a:cubicBezTo>
                  <a:pt x="0" y="70"/>
                  <a:pt x="2" y="61"/>
                  <a:pt x="8" y="57"/>
                </a:cubicBezTo>
                <a:cubicBezTo>
                  <a:pt x="80" y="4"/>
                  <a:pt x="80" y="4"/>
                  <a:pt x="80" y="4"/>
                </a:cubicBezTo>
                <a:cubicBezTo>
                  <a:pt x="86" y="0"/>
                  <a:pt x="95" y="1"/>
                  <a:pt x="100" y="7"/>
                </a:cubicBezTo>
                <a:cubicBezTo>
                  <a:pt x="368" y="378"/>
                  <a:pt x="368" y="378"/>
                  <a:pt x="368" y="378"/>
                </a:cubicBezTo>
              </a:path>
            </a:pathLst>
          </a:custGeom>
          <a:solidFill>
            <a:srgbClr val="5D5C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18" name="任意多边形 12">
            <a:extLst>
              <a:ext uri="{FF2B5EF4-FFF2-40B4-BE49-F238E27FC236}">
                <a16:creationId xmlns:a16="http://schemas.microsoft.com/office/drawing/2014/main" id="{F546C760-AC9C-42D8-93D5-F5E7AA15D06A}"/>
              </a:ext>
            </a:extLst>
          </p:cNvPr>
          <p:cNvSpPr>
            <a:spLocks noEditPoints="1"/>
          </p:cNvSpPr>
          <p:nvPr/>
        </p:nvSpPr>
        <p:spPr bwMode="auto">
          <a:xfrm>
            <a:off x="4177392" y="2335279"/>
            <a:ext cx="271463" cy="195263"/>
          </a:xfrm>
          <a:custGeom>
            <a:avLst/>
            <a:gdLst>
              <a:gd name="T0" fmla="*/ 0 w 171"/>
              <a:gd name="T1" fmla="*/ 97 h 123"/>
              <a:gd name="T2" fmla="*/ 0 w 171"/>
              <a:gd name="T3" fmla="*/ 97 h 123"/>
              <a:gd name="T4" fmla="*/ 18 w 171"/>
              <a:gd name="T5" fmla="*/ 123 h 123"/>
              <a:gd name="T6" fmla="*/ 18 w 171"/>
              <a:gd name="T7" fmla="*/ 123 h 123"/>
              <a:gd name="T8" fmla="*/ 0 w 171"/>
              <a:gd name="T9" fmla="*/ 97 h 123"/>
              <a:gd name="T10" fmla="*/ 152 w 171"/>
              <a:gd name="T11" fmla="*/ 0 h 123"/>
              <a:gd name="T12" fmla="*/ 152 w 171"/>
              <a:gd name="T13" fmla="*/ 0 h 123"/>
              <a:gd name="T14" fmla="*/ 171 w 171"/>
              <a:gd name="T15" fmla="*/ 26 h 123"/>
              <a:gd name="T16" fmla="*/ 171 w 171"/>
              <a:gd name="T17" fmla="*/ 26 h 123"/>
              <a:gd name="T18" fmla="*/ 152 w 171"/>
              <a:gd name="T1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1" h="123">
                <a:moveTo>
                  <a:pt x="0" y="97"/>
                </a:moveTo>
                <a:lnTo>
                  <a:pt x="0" y="97"/>
                </a:lnTo>
                <a:lnTo>
                  <a:pt x="18" y="123"/>
                </a:lnTo>
                <a:lnTo>
                  <a:pt x="18" y="123"/>
                </a:lnTo>
                <a:lnTo>
                  <a:pt x="0" y="97"/>
                </a:lnTo>
                <a:close/>
                <a:moveTo>
                  <a:pt x="152" y="0"/>
                </a:moveTo>
                <a:lnTo>
                  <a:pt x="152" y="0"/>
                </a:lnTo>
                <a:lnTo>
                  <a:pt x="171" y="26"/>
                </a:lnTo>
                <a:lnTo>
                  <a:pt x="171" y="26"/>
                </a:lnTo>
                <a:lnTo>
                  <a:pt x="152" y="0"/>
                </a:lnTo>
                <a:close/>
              </a:path>
            </a:pathLst>
          </a:custGeom>
          <a:solidFill>
            <a:srgbClr val="CECE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19" name="任意多边形 13">
            <a:extLst>
              <a:ext uri="{FF2B5EF4-FFF2-40B4-BE49-F238E27FC236}">
                <a16:creationId xmlns:a16="http://schemas.microsoft.com/office/drawing/2014/main" id="{F9E59BAB-2F36-4F9E-9D33-0D911BF42335}"/>
              </a:ext>
            </a:extLst>
          </p:cNvPr>
          <p:cNvSpPr>
            <a:spLocks noEditPoints="1"/>
          </p:cNvSpPr>
          <p:nvPr/>
        </p:nvSpPr>
        <p:spPr bwMode="auto">
          <a:xfrm>
            <a:off x="4177392" y="2335279"/>
            <a:ext cx="271463" cy="195263"/>
          </a:xfrm>
          <a:custGeom>
            <a:avLst/>
            <a:gdLst>
              <a:gd name="T0" fmla="*/ 0 w 171"/>
              <a:gd name="T1" fmla="*/ 97 h 123"/>
              <a:gd name="T2" fmla="*/ 0 w 171"/>
              <a:gd name="T3" fmla="*/ 97 h 123"/>
              <a:gd name="T4" fmla="*/ 18 w 171"/>
              <a:gd name="T5" fmla="*/ 123 h 123"/>
              <a:gd name="T6" fmla="*/ 18 w 171"/>
              <a:gd name="T7" fmla="*/ 123 h 123"/>
              <a:gd name="T8" fmla="*/ 0 w 171"/>
              <a:gd name="T9" fmla="*/ 97 h 123"/>
              <a:gd name="T10" fmla="*/ 152 w 171"/>
              <a:gd name="T11" fmla="*/ 0 h 123"/>
              <a:gd name="T12" fmla="*/ 152 w 171"/>
              <a:gd name="T13" fmla="*/ 0 h 123"/>
              <a:gd name="T14" fmla="*/ 171 w 171"/>
              <a:gd name="T15" fmla="*/ 26 h 123"/>
              <a:gd name="T16" fmla="*/ 171 w 171"/>
              <a:gd name="T17" fmla="*/ 26 h 123"/>
              <a:gd name="T18" fmla="*/ 152 w 171"/>
              <a:gd name="T1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1" h="123">
                <a:moveTo>
                  <a:pt x="0" y="97"/>
                </a:moveTo>
                <a:lnTo>
                  <a:pt x="0" y="97"/>
                </a:lnTo>
                <a:lnTo>
                  <a:pt x="18" y="123"/>
                </a:lnTo>
                <a:lnTo>
                  <a:pt x="18" y="123"/>
                </a:lnTo>
                <a:lnTo>
                  <a:pt x="0" y="97"/>
                </a:lnTo>
                <a:moveTo>
                  <a:pt x="152" y="0"/>
                </a:moveTo>
                <a:lnTo>
                  <a:pt x="152" y="0"/>
                </a:lnTo>
                <a:lnTo>
                  <a:pt x="171" y="26"/>
                </a:lnTo>
                <a:lnTo>
                  <a:pt x="171" y="26"/>
                </a:lnTo>
                <a:lnTo>
                  <a:pt x="15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20" name="任意多边形 14">
            <a:extLst>
              <a:ext uri="{FF2B5EF4-FFF2-40B4-BE49-F238E27FC236}">
                <a16:creationId xmlns:a16="http://schemas.microsoft.com/office/drawing/2014/main" id="{4B965410-4125-49D2-BF65-331EACFFDCFF}"/>
              </a:ext>
            </a:extLst>
          </p:cNvPr>
          <p:cNvSpPr>
            <a:spLocks/>
          </p:cNvSpPr>
          <p:nvPr/>
        </p:nvSpPr>
        <p:spPr bwMode="auto">
          <a:xfrm>
            <a:off x="4177392" y="2335279"/>
            <a:ext cx="271463" cy="195263"/>
          </a:xfrm>
          <a:custGeom>
            <a:avLst/>
            <a:gdLst>
              <a:gd name="T0" fmla="*/ 99 w 111"/>
              <a:gd name="T1" fmla="*/ 0 h 80"/>
              <a:gd name="T2" fmla="*/ 0 w 111"/>
              <a:gd name="T3" fmla="*/ 63 h 80"/>
              <a:gd name="T4" fmla="*/ 12 w 111"/>
              <a:gd name="T5" fmla="*/ 80 h 80"/>
              <a:gd name="T6" fmla="*/ 33 w 111"/>
              <a:gd name="T7" fmla="*/ 66 h 80"/>
              <a:gd name="T8" fmla="*/ 47 w 111"/>
              <a:gd name="T9" fmla="*/ 59 h 80"/>
              <a:gd name="T10" fmla="*/ 85 w 111"/>
              <a:gd name="T11" fmla="*/ 36 h 80"/>
              <a:gd name="T12" fmla="*/ 107 w 111"/>
              <a:gd name="T13" fmla="*/ 19 h 80"/>
              <a:gd name="T14" fmla="*/ 111 w 111"/>
              <a:gd name="T15" fmla="*/ 17 h 80"/>
              <a:gd name="T16" fmla="*/ 99 w 111"/>
              <a:gd name="T17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" h="80">
                <a:moveTo>
                  <a:pt x="99" y="0"/>
                </a:moveTo>
                <a:cubicBezTo>
                  <a:pt x="0" y="63"/>
                  <a:pt x="0" y="63"/>
                  <a:pt x="0" y="63"/>
                </a:cubicBezTo>
                <a:cubicBezTo>
                  <a:pt x="12" y="80"/>
                  <a:pt x="12" y="80"/>
                  <a:pt x="12" y="80"/>
                </a:cubicBezTo>
                <a:cubicBezTo>
                  <a:pt x="19" y="75"/>
                  <a:pt x="26" y="70"/>
                  <a:pt x="33" y="66"/>
                </a:cubicBezTo>
                <a:cubicBezTo>
                  <a:pt x="38" y="64"/>
                  <a:pt x="42" y="61"/>
                  <a:pt x="47" y="59"/>
                </a:cubicBezTo>
                <a:cubicBezTo>
                  <a:pt x="58" y="50"/>
                  <a:pt x="71" y="42"/>
                  <a:pt x="85" y="36"/>
                </a:cubicBezTo>
                <a:cubicBezTo>
                  <a:pt x="92" y="30"/>
                  <a:pt x="99" y="25"/>
                  <a:pt x="107" y="19"/>
                </a:cubicBezTo>
                <a:cubicBezTo>
                  <a:pt x="108" y="19"/>
                  <a:pt x="110" y="18"/>
                  <a:pt x="111" y="17"/>
                </a:cubicBezTo>
                <a:cubicBezTo>
                  <a:pt x="99" y="0"/>
                  <a:pt x="99" y="0"/>
                  <a:pt x="99" y="0"/>
                </a:cubicBezTo>
              </a:path>
            </a:pathLst>
          </a:custGeom>
          <a:solidFill>
            <a:srgbClr val="4B4A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21" name="任意多边形 15">
            <a:extLst>
              <a:ext uri="{FF2B5EF4-FFF2-40B4-BE49-F238E27FC236}">
                <a16:creationId xmlns:a16="http://schemas.microsoft.com/office/drawing/2014/main" id="{712D17FD-8B2C-4428-BB00-27E9C6842872}"/>
              </a:ext>
            </a:extLst>
          </p:cNvPr>
          <p:cNvSpPr>
            <a:spLocks/>
          </p:cNvSpPr>
          <p:nvPr/>
        </p:nvSpPr>
        <p:spPr bwMode="auto">
          <a:xfrm>
            <a:off x="7138080" y="2511492"/>
            <a:ext cx="30163" cy="38100"/>
          </a:xfrm>
          <a:custGeom>
            <a:avLst/>
            <a:gdLst>
              <a:gd name="T0" fmla="*/ 11 w 12"/>
              <a:gd name="T1" fmla="*/ 0 h 16"/>
              <a:gd name="T2" fmla="*/ 0 w 12"/>
              <a:gd name="T3" fmla="*/ 15 h 16"/>
              <a:gd name="T4" fmla="*/ 1 w 12"/>
              <a:gd name="T5" fmla="*/ 16 h 16"/>
              <a:gd name="T6" fmla="*/ 12 w 12"/>
              <a:gd name="T7" fmla="*/ 0 h 16"/>
              <a:gd name="T8" fmla="*/ 11 w 12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6">
                <a:moveTo>
                  <a:pt x="11" y="0"/>
                </a:move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1" y="15"/>
                  <a:pt x="1" y="16"/>
                </a:cubicBezTo>
                <a:cubicBezTo>
                  <a:pt x="12" y="0"/>
                  <a:pt x="12" y="0"/>
                  <a:pt x="12" y="0"/>
                </a:cubicBezTo>
                <a:cubicBezTo>
                  <a:pt x="11" y="0"/>
                  <a:pt x="11" y="0"/>
                  <a:pt x="11" y="0"/>
                </a:cubicBezTo>
              </a:path>
            </a:pathLst>
          </a:custGeom>
          <a:solidFill>
            <a:srgbClr val="CECE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22" name="任意多边形(F) 16">
            <a:extLst>
              <a:ext uri="{FF2B5EF4-FFF2-40B4-BE49-F238E27FC236}">
                <a16:creationId xmlns:a16="http://schemas.microsoft.com/office/drawing/2014/main" id="{D44FFABE-BFBD-4133-8CE5-5B8C77B1579C}"/>
              </a:ext>
            </a:extLst>
          </p:cNvPr>
          <p:cNvSpPr>
            <a:spLocks/>
          </p:cNvSpPr>
          <p:nvPr/>
        </p:nvSpPr>
        <p:spPr bwMode="auto">
          <a:xfrm>
            <a:off x="6898367" y="2357504"/>
            <a:ext cx="266700" cy="190500"/>
          </a:xfrm>
          <a:custGeom>
            <a:avLst/>
            <a:gdLst>
              <a:gd name="T0" fmla="*/ 11 w 109"/>
              <a:gd name="T1" fmla="*/ 0 h 78"/>
              <a:gd name="T2" fmla="*/ 0 w 109"/>
              <a:gd name="T3" fmla="*/ 16 h 78"/>
              <a:gd name="T4" fmla="*/ 4 w 109"/>
              <a:gd name="T5" fmla="*/ 18 h 78"/>
              <a:gd name="T6" fmla="*/ 26 w 109"/>
              <a:gd name="T7" fmla="*/ 35 h 78"/>
              <a:gd name="T8" fmla="*/ 64 w 109"/>
              <a:gd name="T9" fmla="*/ 58 h 78"/>
              <a:gd name="T10" fmla="*/ 78 w 109"/>
              <a:gd name="T11" fmla="*/ 65 h 78"/>
              <a:gd name="T12" fmla="*/ 98 w 109"/>
              <a:gd name="T13" fmla="*/ 78 h 78"/>
              <a:gd name="T14" fmla="*/ 109 w 109"/>
              <a:gd name="T15" fmla="*/ 63 h 78"/>
              <a:gd name="T16" fmla="*/ 11 w 109"/>
              <a:gd name="T17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" h="78">
                <a:moveTo>
                  <a:pt x="11" y="0"/>
                </a:moveTo>
                <a:cubicBezTo>
                  <a:pt x="0" y="16"/>
                  <a:pt x="0" y="16"/>
                  <a:pt x="0" y="16"/>
                </a:cubicBezTo>
                <a:cubicBezTo>
                  <a:pt x="1" y="17"/>
                  <a:pt x="3" y="18"/>
                  <a:pt x="4" y="18"/>
                </a:cubicBezTo>
                <a:cubicBezTo>
                  <a:pt x="11" y="24"/>
                  <a:pt x="19" y="29"/>
                  <a:pt x="26" y="35"/>
                </a:cubicBezTo>
                <a:cubicBezTo>
                  <a:pt x="40" y="41"/>
                  <a:pt x="52" y="49"/>
                  <a:pt x="64" y="58"/>
                </a:cubicBezTo>
                <a:cubicBezTo>
                  <a:pt x="68" y="61"/>
                  <a:pt x="73" y="63"/>
                  <a:pt x="78" y="65"/>
                </a:cubicBezTo>
                <a:cubicBezTo>
                  <a:pt x="85" y="69"/>
                  <a:pt x="92" y="73"/>
                  <a:pt x="98" y="78"/>
                </a:cubicBezTo>
                <a:cubicBezTo>
                  <a:pt x="109" y="63"/>
                  <a:pt x="109" y="63"/>
                  <a:pt x="109" y="63"/>
                </a:cubicBezTo>
                <a:cubicBezTo>
                  <a:pt x="11" y="0"/>
                  <a:pt x="11" y="0"/>
                  <a:pt x="11" y="0"/>
                </a:cubicBezTo>
              </a:path>
            </a:pathLst>
          </a:custGeom>
          <a:solidFill>
            <a:srgbClr val="4B4A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23" name="任意多边形 17">
            <a:extLst>
              <a:ext uri="{FF2B5EF4-FFF2-40B4-BE49-F238E27FC236}">
                <a16:creationId xmlns:a16="http://schemas.microsoft.com/office/drawing/2014/main" id="{F37EA9D6-C35D-4D3D-A613-04DCAAA9F5F4}"/>
              </a:ext>
            </a:extLst>
          </p:cNvPr>
          <p:cNvSpPr>
            <a:spLocks/>
          </p:cNvSpPr>
          <p:nvPr/>
        </p:nvSpPr>
        <p:spPr bwMode="auto">
          <a:xfrm>
            <a:off x="3396342" y="1517717"/>
            <a:ext cx="1560513" cy="1320800"/>
          </a:xfrm>
          <a:custGeom>
            <a:avLst/>
            <a:gdLst>
              <a:gd name="T0" fmla="*/ 638 w 638"/>
              <a:gd name="T1" fmla="*/ 194 h 540"/>
              <a:gd name="T2" fmla="*/ 638 w 638"/>
              <a:gd name="T3" fmla="*/ 194 h 540"/>
              <a:gd name="T4" fmla="*/ 194 w 638"/>
              <a:gd name="T5" fmla="*/ 96 h 540"/>
              <a:gd name="T6" fmla="*/ 96 w 638"/>
              <a:gd name="T7" fmla="*/ 540 h 540"/>
              <a:gd name="T8" fmla="*/ 96 w 638"/>
              <a:gd name="T9" fmla="*/ 540 h 540"/>
              <a:gd name="T10" fmla="*/ 638 w 638"/>
              <a:gd name="T11" fmla="*/ 194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8" h="540">
                <a:moveTo>
                  <a:pt x="638" y="194"/>
                </a:moveTo>
                <a:cubicBezTo>
                  <a:pt x="638" y="194"/>
                  <a:pt x="638" y="194"/>
                  <a:pt x="638" y="194"/>
                </a:cubicBezTo>
                <a:cubicBezTo>
                  <a:pt x="543" y="44"/>
                  <a:pt x="344" y="0"/>
                  <a:pt x="194" y="96"/>
                </a:cubicBezTo>
                <a:cubicBezTo>
                  <a:pt x="44" y="191"/>
                  <a:pt x="0" y="390"/>
                  <a:pt x="96" y="540"/>
                </a:cubicBezTo>
                <a:cubicBezTo>
                  <a:pt x="96" y="540"/>
                  <a:pt x="96" y="540"/>
                  <a:pt x="96" y="540"/>
                </a:cubicBezTo>
                <a:cubicBezTo>
                  <a:pt x="638" y="194"/>
                  <a:pt x="638" y="194"/>
                  <a:pt x="638" y="194"/>
                </a:cubicBezTo>
              </a:path>
            </a:pathLst>
          </a:custGeom>
          <a:solidFill>
            <a:srgbClr val="EA5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24" name="任意多边形 18">
            <a:extLst>
              <a:ext uri="{FF2B5EF4-FFF2-40B4-BE49-F238E27FC236}">
                <a16:creationId xmlns:a16="http://schemas.microsoft.com/office/drawing/2014/main" id="{C9357447-B216-4C33-9E06-E7123AC694BD}"/>
              </a:ext>
            </a:extLst>
          </p:cNvPr>
          <p:cNvSpPr>
            <a:spLocks noEditPoints="1"/>
          </p:cNvSpPr>
          <p:nvPr/>
        </p:nvSpPr>
        <p:spPr bwMode="auto">
          <a:xfrm>
            <a:off x="3612242" y="2721042"/>
            <a:ext cx="203200" cy="117475"/>
          </a:xfrm>
          <a:custGeom>
            <a:avLst/>
            <a:gdLst>
              <a:gd name="T0" fmla="*/ 0 w 83"/>
              <a:gd name="T1" fmla="*/ 36 h 48"/>
              <a:gd name="T2" fmla="*/ 8 w 83"/>
              <a:gd name="T3" fmla="*/ 48 h 48"/>
              <a:gd name="T4" fmla="*/ 0 w 83"/>
              <a:gd name="T5" fmla="*/ 36 h 48"/>
              <a:gd name="T6" fmla="*/ 83 w 83"/>
              <a:gd name="T7" fmla="*/ 0 h 48"/>
              <a:gd name="T8" fmla="*/ 8 w 83"/>
              <a:gd name="T9" fmla="*/ 48 h 48"/>
              <a:gd name="T10" fmla="*/ 83 w 83"/>
              <a:gd name="T11" fmla="*/ 0 h 48"/>
              <a:gd name="T12" fmla="*/ 83 w 83"/>
              <a:gd name="T13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" h="48">
                <a:moveTo>
                  <a:pt x="0" y="36"/>
                </a:moveTo>
                <a:cubicBezTo>
                  <a:pt x="3" y="40"/>
                  <a:pt x="5" y="44"/>
                  <a:pt x="8" y="48"/>
                </a:cubicBezTo>
                <a:cubicBezTo>
                  <a:pt x="5" y="44"/>
                  <a:pt x="3" y="40"/>
                  <a:pt x="0" y="36"/>
                </a:cubicBezTo>
                <a:moveTo>
                  <a:pt x="83" y="0"/>
                </a:moveTo>
                <a:cubicBezTo>
                  <a:pt x="8" y="48"/>
                  <a:pt x="8" y="48"/>
                  <a:pt x="8" y="48"/>
                </a:cubicBezTo>
                <a:cubicBezTo>
                  <a:pt x="83" y="0"/>
                  <a:pt x="83" y="0"/>
                  <a:pt x="83" y="0"/>
                </a:cubicBezTo>
                <a:cubicBezTo>
                  <a:pt x="83" y="0"/>
                  <a:pt x="83" y="0"/>
                  <a:pt x="83" y="0"/>
                </a:cubicBezTo>
              </a:path>
            </a:pathLst>
          </a:custGeom>
          <a:solidFill>
            <a:srgbClr val="FAFC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25" name="任意多边形 19">
            <a:extLst>
              <a:ext uri="{FF2B5EF4-FFF2-40B4-BE49-F238E27FC236}">
                <a16:creationId xmlns:a16="http://schemas.microsoft.com/office/drawing/2014/main" id="{DADF3098-19AC-45EC-A80E-16E2AF1D6274}"/>
              </a:ext>
            </a:extLst>
          </p:cNvPr>
          <p:cNvSpPr>
            <a:spLocks/>
          </p:cNvSpPr>
          <p:nvPr/>
        </p:nvSpPr>
        <p:spPr bwMode="auto">
          <a:xfrm>
            <a:off x="3545567" y="1757429"/>
            <a:ext cx="365125" cy="1081088"/>
          </a:xfrm>
          <a:custGeom>
            <a:avLst/>
            <a:gdLst>
              <a:gd name="T0" fmla="*/ 149 w 149"/>
              <a:gd name="T1" fmla="*/ 0 h 442"/>
              <a:gd name="T2" fmla="*/ 60 w 149"/>
              <a:gd name="T3" fmla="*/ 95 h 442"/>
              <a:gd name="T4" fmla="*/ 5 w 149"/>
              <a:gd name="T5" fmla="*/ 278 h 442"/>
              <a:gd name="T6" fmla="*/ 13 w 149"/>
              <a:gd name="T7" fmla="*/ 391 h 442"/>
              <a:gd name="T8" fmla="*/ 27 w 149"/>
              <a:gd name="T9" fmla="*/ 430 h 442"/>
              <a:gd name="T10" fmla="*/ 35 w 149"/>
              <a:gd name="T11" fmla="*/ 442 h 442"/>
              <a:gd name="T12" fmla="*/ 35 w 149"/>
              <a:gd name="T13" fmla="*/ 442 h 442"/>
              <a:gd name="T14" fmla="*/ 35 w 149"/>
              <a:gd name="T15" fmla="*/ 442 h 442"/>
              <a:gd name="T16" fmla="*/ 110 w 149"/>
              <a:gd name="T17" fmla="*/ 394 h 442"/>
              <a:gd name="T18" fmla="*/ 105 w 149"/>
              <a:gd name="T19" fmla="*/ 139 h 442"/>
              <a:gd name="T20" fmla="*/ 148 w 149"/>
              <a:gd name="T21" fmla="*/ 2 h 442"/>
              <a:gd name="T22" fmla="*/ 149 w 149"/>
              <a:gd name="T23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9" h="442">
                <a:moveTo>
                  <a:pt x="149" y="0"/>
                </a:moveTo>
                <a:cubicBezTo>
                  <a:pt x="117" y="27"/>
                  <a:pt x="80" y="57"/>
                  <a:pt x="60" y="95"/>
                </a:cubicBezTo>
                <a:cubicBezTo>
                  <a:pt x="31" y="152"/>
                  <a:pt x="12" y="215"/>
                  <a:pt x="5" y="278"/>
                </a:cubicBezTo>
                <a:cubicBezTo>
                  <a:pt x="0" y="328"/>
                  <a:pt x="7" y="359"/>
                  <a:pt x="13" y="391"/>
                </a:cubicBezTo>
                <a:cubicBezTo>
                  <a:pt x="16" y="407"/>
                  <a:pt x="21" y="418"/>
                  <a:pt x="27" y="430"/>
                </a:cubicBezTo>
                <a:cubicBezTo>
                  <a:pt x="30" y="434"/>
                  <a:pt x="32" y="438"/>
                  <a:pt x="35" y="442"/>
                </a:cubicBezTo>
                <a:cubicBezTo>
                  <a:pt x="35" y="442"/>
                  <a:pt x="35" y="442"/>
                  <a:pt x="35" y="442"/>
                </a:cubicBezTo>
                <a:cubicBezTo>
                  <a:pt x="35" y="442"/>
                  <a:pt x="35" y="442"/>
                  <a:pt x="35" y="442"/>
                </a:cubicBezTo>
                <a:cubicBezTo>
                  <a:pt x="110" y="394"/>
                  <a:pt x="110" y="394"/>
                  <a:pt x="110" y="394"/>
                </a:cubicBezTo>
                <a:cubicBezTo>
                  <a:pt x="92" y="312"/>
                  <a:pt x="87" y="222"/>
                  <a:pt x="105" y="139"/>
                </a:cubicBezTo>
                <a:cubicBezTo>
                  <a:pt x="115" y="91"/>
                  <a:pt x="130" y="47"/>
                  <a:pt x="148" y="2"/>
                </a:cubicBezTo>
                <a:cubicBezTo>
                  <a:pt x="148" y="2"/>
                  <a:pt x="149" y="1"/>
                  <a:pt x="149" y="0"/>
                </a:cubicBezTo>
              </a:path>
            </a:pathLst>
          </a:custGeom>
          <a:solidFill>
            <a:srgbClr val="F391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26" name="任意多边形 20">
            <a:extLst>
              <a:ext uri="{FF2B5EF4-FFF2-40B4-BE49-F238E27FC236}">
                <a16:creationId xmlns:a16="http://schemas.microsoft.com/office/drawing/2014/main" id="{3562F3CC-E168-4827-973A-0DB75D32B382}"/>
              </a:ext>
            </a:extLst>
          </p:cNvPr>
          <p:cNvSpPr>
            <a:spLocks/>
          </p:cNvSpPr>
          <p:nvPr/>
        </p:nvSpPr>
        <p:spPr bwMode="auto">
          <a:xfrm>
            <a:off x="4007530" y="5796029"/>
            <a:ext cx="765175" cy="941388"/>
          </a:xfrm>
          <a:custGeom>
            <a:avLst/>
            <a:gdLst>
              <a:gd name="T0" fmla="*/ 140 w 313"/>
              <a:gd name="T1" fmla="*/ 366 h 385"/>
              <a:gd name="T2" fmla="*/ 112 w 313"/>
              <a:gd name="T3" fmla="*/ 381 h 385"/>
              <a:gd name="T4" fmla="*/ 13 w 313"/>
              <a:gd name="T5" fmla="*/ 378 h 385"/>
              <a:gd name="T6" fmla="*/ 6 w 313"/>
              <a:gd name="T7" fmla="*/ 350 h 385"/>
              <a:gd name="T8" fmla="*/ 174 w 313"/>
              <a:gd name="T9" fmla="*/ 13 h 385"/>
              <a:gd name="T10" fmla="*/ 201 w 313"/>
              <a:gd name="T11" fmla="*/ 6 h 385"/>
              <a:gd name="T12" fmla="*/ 301 w 313"/>
              <a:gd name="T13" fmla="*/ 66 h 385"/>
              <a:gd name="T14" fmla="*/ 308 w 313"/>
              <a:gd name="T15" fmla="*/ 93 h 385"/>
              <a:gd name="T16" fmla="*/ 140 w 313"/>
              <a:gd name="T17" fmla="*/ 366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3" h="385">
                <a:moveTo>
                  <a:pt x="140" y="366"/>
                </a:moveTo>
                <a:cubicBezTo>
                  <a:pt x="134" y="376"/>
                  <a:pt x="129" y="381"/>
                  <a:pt x="112" y="381"/>
                </a:cubicBezTo>
                <a:cubicBezTo>
                  <a:pt x="112" y="381"/>
                  <a:pt x="36" y="385"/>
                  <a:pt x="13" y="378"/>
                </a:cubicBezTo>
                <a:cubicBezTo>
                  <a:pt x="2" y="375"/>
                  <a:pt x="0" y="360"/>
                  <a:pt x="6" y="350"/>
                </a:cubicBezTo>
                <a:cubicBezTo>
                  <a:pt x="174" y="13"/>
                  <a:pt x="174" y="13"/>
                  <a:pt x="174" y="13"/>
                </a:cubicBezTo>
                <a:cubicBezTo>
                  <a:pt x="179" y="4"/>
                  <a:pt x="192" y="0"/>
                  <a:pt x="201" y="6"/>
                </a:cubicBezTo>
                <a:cubicBezTo>
                  <a:pt x="301" y="66"/>
                  <a:pt x="301" y="66"/>
                  <a:pt x="301" y="66"/>
                </a:cubicBezTo>
                <a:cubicBezTo>
                  <a:pt x="310" y="71"/>
                  <a:pt x="313" y="84"/>
                  <a:pt x="308" y="93"/>
                </a:cubicBezTo>
                <a:cubicBezTo>
                  <a:pt x="140" y="366"/>
                  <a:pt x="140" y="366"/>
                  <a:pt x="140" y="366"/>
                </a:cubicBezTo>
              </a:path>
            </a:pathLst>
          </a:custGeom>
          <a:solidFill>
            <a:srgbClr val="5D5C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27" name="任意多边形(F) 21">
            <a:extLst>
              <a:ext uri="{FF2B5EF4-FFF2-40B4-BE49-F238E27FC236}">
                <a16:creationId xmlns:a16="http://schemas.microsoft.com/office/drawing/2014/main" id="{FFC3C4E9-104B-45B8-8592-A938AC4ED356}"/>
              </a:ext>
            </a:extLst>
          </p:cNvPr>
          <p:cNvSpPr>
            <a:spLocks noEditPoints="1"/>
          </p:cNvSpPr>
          <p:nvPr/>
        </p:nvSpPr>
        <p:spPr bwMode="auto">
          <a:xfrm>
            <a:off x="4277405" y="6069079"/>
            <a:ext cx="331788" cy="238125"/>
          </a:xfrm>
          <a:custGeom>
            <a:avLst/>
            <a:gdLst>
              <a:gd name="T0" fmla="*/ 209 w 209"/>
              <a:gd name="T1" fmla="*/ 125 h 150"/>
              <a:gd name="T2" fmla="*/ 195 w 209"/>
              <a:gd name="T3" fmla="*/ 150 h 150"/>
              <a:gd name="T4" fmla="*/ 195 w 209"/>
              <a:gd name="T5" fmla="*/ 150 h 150"/>
              <a:gd name="T6" fmla="*/ 209 w 209"/>
              <a:gd name="T7" fmla="*/ 125 h 150"/>
              <a:gd name="T8" fmla="*/ 209 w 209"/>
              <a:gd name="T9" fmla="*/ 125 h 150"/>
              <a:gd name="T10" fmla="*/ 23 w 209"/>
              <a:gd name="T11" fmla="*/ 0 h 150"/>
              <a:gd name="T12" fmla="*/ 0 w 209"/>
              <a:gd name="T13" fmla="*/ 45 h 150"/>
              <a:gd name="T14" fmla="*/ 0 w 209"/>
              <a:gd name="T15" fmla="*/ 45 h 150"/>
              <a:gd name="T16" fmla="*/ 23 w 209"/>
              <a:gd name="T17" fmla="*/ 0 h 150"/>
              <a:gd name="T18" fmla="*/ 23 w 209"/>
              <a:gd name="T19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9" h="150">
                <a:moveTo>
                  <a:pt x="209" y="125"/>
                </a:moveTo>
                <a:lnTo>
                  <a:pt x="195" y="150"/>
                </a:lnTo>
                <a:lnTo>
                  <a:pt x="195" y="150"/>
                </a:lnTo>
                <a:lnTo>
                  <a:pt x="209" y="125"/>
                </a:lnTo>
                <a:lnTo>
                  <a:pt x="209" y="125"/>
                </a:lnTo>
                <a:close/>
                <a:moveTo>
                  <a:pt x="23" y="0"/>
                </a:moveTo>
                <a:lnTo>
                  <a:pt x="0" y="45"/>
                </a:lnTo>
                <a:lnTo>
                  <a:pt x="0" y="45"/>
                </a:lnTo>
                <a:lnTo>
                  <a:pt x="23" y="0"/>
                </a:lnTo>
                <a:lnTo>
                  <a:pt x="23" y="0"/>
                </a:lnTo>
                <a:close/>
              </a:path>
            </a:pathLst>
          </a:custGeom>
          <a:solidFill>
            <a:srgbClr val="AEAD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28" name="任意多边形(F) 22">
            <a:extLst>
              <a:ext uri="{FF2B5EF4-FFF2-40B4-BE49-F238E27FC236}">
                <a16:creationId xmlns:a16="http://schemas.microsoft.com/office/drawing/2014/main" id="{03783CEF-6DC2-42FB-8543-04E27754F1C1}"/>
              </a:ext>
            </a:extLst>
          </p:cNvPr>
          <p:cNvSpPr>
            <a:spLocks noEditPoints="1"/>
          </p:cNvSpPr>
          <p:nvPr/>
        </p:nvSpPr>
        <p:spPr bwMode="auto">
          <a:xfrm>
            <a:off x="4277405" y="6069079"/>
            <a:ext cx="331788" cy="238125"/>
          </a:xfrm>
          <a:custGeom>
            <a:avLst/>
            <a:gdLst>
              <a:gd name="T0" fmla="*/ 209 w 209"/>
              <a:gd name="T1" fmla="*/ 125 h 150"/>
              <a:gd name="T2" fmla="*/ 195 w 209"/>
              <a:gd name="T3" fmla="*/ 150 h 150"/>
              <a:gd name="T4" fmla="*/ 195 w 209"/>
              <a:gd name="T5" fmla="*/ 150 h 150"/>
              <a:gd name="T6" fmla="*/ 209 w 209"/>
              <a:gd name="T7" fmla="*/ 125 h 150"/>
              <a:gd name="T8" fmla="*/ 209 w 209"/>
              <a:gd name="T9" fmla="*/ 125 h 150"/>
              <a:gd name="T10" fmla="*/ 23 w 209"/>
              <a:gd name="T11" fmla="*/ 0 h 150"/>
              <a:gd name="T12" fmla="*/ 0 w 209"/>
              <a:gd name="T13" fmla="*/ 45 h 150"/>
              <a:gd name="T14" fmla="*/ 0 w 209"/>
              <a:gd name="T15" fmla="*/ 45 h 150"/>
              <a:gd name="T16" fmla="*/ 23 w 209"/>
              <a:gd name="T17" fmla="*/ 0 h 150"/>
              <a:gd name="T18" fmla="*/ 23 w 209"/>
              <a:gd name="T19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9" h="150">
                <a:moveTo>
                  <a:pt x="209" y="125"/>
                </a:moveTo>
                <a:lnTo>
                  <a:pt x="195" y="150"/>
                </a:lnTo>
                <a:lnTo>
                  <a:pt x="195" y="150"/>
                </a:lnTo>
                <a:lnTo>
                  <a:pt x="209" y="125"/>
                </a:lnTo>
                <a:lnTo>
                  <a:pt x="209" y="125"/>
                </a:lnTo>
                <a:moveTo>
                  <a:pt x="23" y="0"/>
                </a:moveTo>
                <a:lnTo>
                  <a:pt x="0" y="45"/>
                </a:lnTo>
                <a:lnTo>
                  <a:pt x="0" y="45"/>
                </a:lnTo>
                <a:lnTo>
                  <a:pt x="23" y="0"/>
                </a:lnTo>
                <a:lnTo>
                  <a:pt x="2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29" name="任意多边形 23">
            <a:extLst>
              <a:ext uri="{FF2B5EF4-FFF2-40B4-BE49-F238E27FC236}">
                <a16:creationId xmlns:a16="http://schemas.microsoft.com/office/drawing/2014/main" id="{FA46F650-E991-4BDF-A2A9-633565F3EA41}"/>
              </a:ext>
            </a:extLst>
          </p:cNvPr>
          <p:cNvSpPr>
            <a:spLocks/>
          </p:cNvSpPr>
          <p:nvPr/>
        </p:nvSpPr>
        <p:spPr bwMode="auto">
          <a:xfrm>
            <a:off x="4277405" y="6069079"/>
            <a:ext cx="331788" cy="238125"/>
          </a:xfrm>
          <a:custGeom>
            <a:avLst/>
            <a:gdLst>
              <a:gd name="T0" fmla="*/ 15 w 136"/>
              <a:gd name="T1" fmla="*/ 0 h 97"/>
              <a:gd name="T2" fmla="*/ 0 w 136"/>
              <a:gd name="T3" fmla="*/ 29 h 97"/>
              <a:gd name="T4" fmla="*/ 59 w 136"/>
              <a:gd name="T5" fmla="*/ 64 h 97"/>
              <a:gd name="T6" fmla="*/ 127 w 136"/>
              <a:gd name="T7" fmla="*/ 97 h 97"/>
              <a:gd name="T8" fmla="*/ 136 w 136"/>
              <a:gd name="T9" fmla="*/ 81 h 97"/>
              <a:gd name="T10" fmla="*/ 15 w 136"/>
              <a:gd name="T11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97">
                <a:moveTo>
                  <a:pt x="15" y="0"/>
                </a:moveTo>
                <a:cubicBezTo>
                  <a:pt x="0" y="29"/>
                  <a:pt x="0" y="29"/>
                  <a:pt x="0" y="29"/>
                </a:cubicBezTo>
                <a:cubicBezTo>
                  <a:pt x="20" y="40"/>
                  <a:pt x="40" y="52"/>
                  <a:pt x="59" y="64"/>
                </a:cubicBezTo>
                <a:cubicBezTo>
                  <a:pt x="82" y="74"/>
                  <a:pt x="105" y="85"/>
                  <a:pt x="127" y="97"/>
                </a:cubicBezTo>
                <a:cubicBezTo>
                  <a:pt x="136" y="81"/>
                  <a:pt x="136" y="81"/>
                  <a:pt x="136" y="81"/>
                </a:cubicBezTo>
                <a:cubicBezTo>
                  <a:pt x="94" y="57"/>
                  <a:pt x="53" y="30"/>
                  <a:pt x="15" y="0"/>
                </a:cubicBezTo>
              </a:path>
            </a:pathLst>
          </a:custGeom>
          <a:solidFill>
            <a:srgbClr val="3F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30" name="任意多边形 24">
            <a:extLst>
              <a:ext uri="{FF2B5EF4-FFF2-40B4-BE49-F238E27FC236}">
                <a16:creationId xmlns:a16="http://schemas.microsoft.com/office/drawing/2014/main" id="{F19B0DFB-2505-4F01-B57B-031C1FB59C89}"/>
              </a:ext>
            </a:extLst>
          </p:cNvPr>
          <p:cNvSpPr>
            <a:spLocks/>
          </p:cNvSpPr>
          <p:nvPr/>
        </p:nvSpPr>
        <p:spPr bwMode="auto">
          <a:xfrm>
            <a:off x="6572930" y="5796029"/>
            <a:ext cx="765175" cy="941388"/>
          </a:xfrm>
          <a:custGeom>
            <a:avLst/>
            <a:gdLst>
              <a:gd name="T0" fmla="*/ 173 w 313"/>
              <a:gd name="T1" fmla="*/ 366 h 385"/>
              <a:gd name="T2" fmla="*/ 201 w 313"/>
              <a:gd name="T3" fmla="*/ 381 h 385"/>
              <a:gd name="T4" fmla="*/ 300 w 313"/>
              <a:gd name="T5" fmla="*/ 378 h 385"/>
              <a:gd name="T6" fmla="*/ 307 w 313"/>
              <a:gd name="T7" fmla="*/ 350 h 385"/>
              <a:gd name="T8" fmla="*/ 139 w 313"/>
              <a:gd name="T9" fmla="*/ 13 h 385"/>
              <a:gd name="T10" fmla="*/ 112 w 313"/>
              <a:gd name="T11" fmla="*/ 6 h 385"/>
              <a:gd name="T12" fmla="*/ 12 w 313"/>
              <a:gd name="T13" fmla="*/ 66 h 385"/>
              <a:gd name="T14" fmla="*/ 5 w 313"/>
              <a:gd name="T15" fmla="*/ 93 h 385"/>
              <a:gd name="T16" fmla="*/ 173 w 313"/>
              <a:gd name="T17" fmla="*/ 366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3" h="385">
                <a:moveTo>
                  <a:pt x="173" y="366"/>
                </a:moveTo>
                <a:cubicBezTo>
                  <a:pt x="179" y="376"/>
                  <a:pt x="184" y="381"/>
                  <a:pt x="201" y="381"/>
                </a:cubicBezTo>
                <a:cubicBezTo>
                  <a:pt x="201" y="381"/>
                  <a:pt x="277" y="385"/>
                  <a:pt x="300" y="378"/>
                </a:cubicBezTo>
                <a:cubicBezTo>
                  <a:pt x="311" y="375"/>
                  <a:pt x="313" y="360"/>
                  <a:pt x="307" y="350"/>
                </a:cubicBezTo>
                <a:cubicBezTo>
                  <a:pt x="139" y="13"/>
                  <a:pt x="139" y="13"/>
                  <a:pt x="139" y="13"/>
                </a:cubicBezTo>
                <a:cubicBezTo>
                  <a:pt x="134" y="4"/>
                  <a:pt x="121" y="0"/>
                  <a:pt x="112" y="6"/>
                </a:cubicBezTo>
                <a:cubicBezTo>
                  <a:pt x="12" y="66"/>
                  <a:pt x="12" y="66"/>
                  <a:pt x="12" y="66"/>
                </a:cubicBezTo>
                <a:cubicBezTo>
                  <a:pt x="3" y="71"/>
                  <a:pt x="0" y="84"/>
                  <a:pt x="5" y="93"/>
                </a:cubicBezTo>
                <a:cubicBezTo>
                  <a:pt x="173" y="366"/>
                  <a:pt x="173" y="366"/>
                  <a:pt x="173" y="366"/>
                </a:cubicBezTo>
              </a:path>
            </a:pathLst>
          </a:custGeom>
          <a:solidFill>
            <a:srgbClr val="5D5C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31" name="任意多边形 25">
            <a:extLst>
              <a:ext uri="{FF2B5EF4-FFF2-40B4-BE49-F238E27FC236}">
                <a16:creationId xmlns:a16="http://schemas.microsoft.com/office/drawing/2014/main" id="{2EEB5BBA-8133-4361-BBFC-B760A48AE011}"/>
              </a:ext>
            </a:extLst>
          </p:cNvPr>
          <p:cNvSpPr>
            <a:spLocks/>
          </p:cNvSpPr>
          <p:nvPr/>
        </p:nvSpPr>
        <p:spPr bwMode="auto">
          <a:xfrm>
            <a:off x="7033305" y="6067492"/>
            <a:ext cx="36513" cy="73025"/>
          </a:xfrm>
          <a:custGeom>
            <a:avLst/>
            <a:gdLst>
              <a:gd name="T0" fmla="*/ 0 w 23"/>
              <a:gd name="T1" fmla="*/ 0 h 46"/>
              <a:gd name="T2" fmla="*/ 0 w 23"/>
              <a:gd name="T3" fmla="*/ 0 h 46"/>
              <a:gd name="T4" fmla="*/ 23 w 23"/>
              <a:gd name="T5" fmla="*/ 46 h 46"/>
              <a:gd name="T6" fmla="*/ 23 w 23"/>
              <a:gd name="T7" fmla="*/ 46 h 46"/>
              <a:gd name="T8" fmla="*/ 0 w 23"/>
              <a:gd name="T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46">
                <a:moveTo>
                  <a:pt x="0" y="0"/>
                </a:moveTo>
                <a:lnTo>
                  <a:pt x="0" y="0"/>
                </a:lnTo>
                <a:lnTo>
                  <a:pt x="23" y="46"/>
                </a:lnTo>
                <a:lnTo>
                  <a:pt x="23" y="46"/>
                </a:lnTo>
                <a:lnTo>
                  <a:pt x="0" y="0"/>
                </a:lnTo>
                <a:close/>
              </a:path>
            </a:pathLst>
          </a:custGeom>
          <a:solidFill>
            <a:srgbClr val="AEAD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32" name="任意多边形(F) 26">
            <a:extLst>
              <a:ext uri="{FF2B5EF4-FFF2-40B4-BE49-F238E27FC236}">
                <a16:creationId xmlns:a16="http://schemas.microsoft.com/office/drawing/2014/main" id="{2D9A742C-1812-4A72-83F7-3AD957F6A234}"/>
              </a:ext>
            </a:extLst>
          </p:cNvPr>
          <p:cNvSpPr>
            <a:spLocks/>
          </p:cNvSpPr>
          <p:nvPr/>
        </p:nvSpPr>
        <p:spPr bwMode="auto">
          <a:xfrm>
            <a:off x="7033305" y="6067492"/>
            <a:ext cx="36513" cy="73025"/>
          </a:xfrm>
          <a:custGeom>
            <a:avLst/>
            <a:gdLst>
              <a:gd name="T0" fmla="*/ 0 w 23"/>
              <a:gd name="T1" fmla="*/ 0 h 46"/>
              <a:gd name="T2" fmla="*/ 0 w 23"/>
              <a:gd name="T3" fmla="*/ 0 h 46"/>
              <a:gd name="T4" fmla="*/ 23 w 23"/>
              <a:gd name="T5" fmla="*/ 46 h 46"/>
              <a:gd name="T6" fmla="*/ 23 w 23"/>
              <a:gd name="T7" fmla="*/ 46 h 46"/>
              <a:gd name="T8" fmla="*/ 0 w 23"/>
              <a:gd name="T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46">
                <a:moveTo>
                  <a:pt x="0" y="0"/>
                </a:moveTo>
                <a:lnTo>
                  <a:pt x="0" y="0"/>
                </a:lnTo>
                <a:lnTo>
                  <a:pt x="23" y="46"/>
                </a:lnTo>
                <a:lnTo>
                  <a:pt x="23" y="4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33" name="任意多边形 27">
            <a:extLst>
              <a:ext uri="{FF2B5EF4-FFF2-40B4-BE49-F238E27FC236}">
                <a16:creationId xmlns:a16="http://schemas.microsoft.com/office/drawing/2014/main" id="{44ABF9FF-89D6-4C62-999E-1C32450B7F38}"/>
              </a:ext>
            </a:extLst>
          </p:cNvPr>
          <p:cNvSpPr>
            <a:spLocks/>
          </p:cNvSpPr>
          <p:nvPr/>
        </p:nvSpPr>
        <p:spPr bwMode="auto">
          <a:xfrm>
            <a:off x="6734855" y="6067492"/>
            <a:ext cx="334963" cy="239713"/>
          </a:xfrm>
          <a:custGeom>
            <a:avLst/>
            <a:gdLst>
              <a:gd name="T0" fmla="*/ 122 w 137"/>
              <a:gd name="T1" fmla="*/ 0 h 98"/>
              <a:gd name="T2" fmla="*/ 0 w 137"/>
              <a:gd name="T3" fmla="*/ 81 h 98"/>
              <a:gd name="T4" fmla="*/ 10 w 137"/>
              <a:gd name="T5" fmla="*/ 98 h 98"/>
              <a:gd name="T6" fmla="*/ 78 w 137"/>
              <a:gd name="T7" fmla="*/ 65 h 98"/>
              <a:gd name="T8" fmla="*/ 137 w 137"/>
              <a:gd name="T9" fmla="*/ 30 h 98"/>
              <a:gd name="T10" fmla="*/ 122 w 137"/>
              <a:gd name="T11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98">
                <a:moveTo>
                  <a:pt x="122" y="0"/>
                </a:moveTo>
                <a:cubicBezTo>
                  <a:pt x="83" y="30"/>
                  <a:pt x="43" y="58"/>
                  <a:pt x="0" y="81"/>
                </a:cubicBezTo>
                <a:cubicBezTo>
                  <a:pt x="10" y="98"/>
                  <a:pt x="10" y="98"/>
                  <a:pt x="10" y="98"/>
                </a:cubicBezTo>
                <a:cubicBezTo>
                  <a:pt x="32" y="86"/>
                  <a:pt x="55" y="75"/>
                  <a:pt x="78" y="65"/>
                </a:cubicBezTo>
                <a:cubicBezTo>
                  <a:pt x="97" y="53"/>
                  <a:pt x="117" y="41"/>
                  <a:pt x="137" y="30"/>
                </a:cubicBezTo>
                <a:cubicBezTo>
                  <a:pt x="122" y="0"/>
                  <a:pt x="122" y="0"/>
                  <a:pt x="122" y="0"/>
                </a:cubicBezTo>
              </a:path>
            </a:pathLst>
          </a:custGeom>
          <a:solidFill>
            <a:srgbClr val="3F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4D3D36F-BE0C-4375-8BB8-BF9F0194E03F}"/>
              </a:ext>
            </a:extLst>
          </p:cNvPr>
          <p:cNvGrpSpPr/>
          <p:nvPr/>
        </p:nvGrpSpPr>
        <p:grpSpPr>
          <a:xfrm rot="1795080">
            <a:off x="3756705" y="2432117"/>
            <a:ext cx="3829050" cy="3830638"/>
            <a:chOff x="817563" y="2264166"/>
            <a:chExt cx="3829050" cy="3830638"/>
          </a:xfrm>
        </p:grpSpPr>
        <p:sp>
          <p:nvSpPr>
            <p:cNvPr id="35" name="椭圆形 28">
              <a:extLst>
                <a:ext uri="{FF2B5EF4-FFF2-40B4-BE49-F238E27FC236}">
                  <a16:creationId xmlns:a16="http://schemas.microsoft.com/office/drawing/2014/main" id="{8EB6561E-472B-4F09-9B1B-B838FD761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563" y="2264166"/>
              <a:ext cx="3829050" cy="3830638"/>
            </a:xfrm>
            <a:prstGeom prst="ellipse">
              <a:avLst/>
            </a:prstGeom>
            <a:solidFill>
              <a:srgbClr val="FDFC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36" name="时针">
              <a:extLst>
                <a:ext uri="{FF2B5EF4-FFF2-40B4-BE49-F238E27FC236}">
                  <a16:creationId xmlns:a16="http://schemas.microsoft.com/office/drawing/2014/main" id="{F283D0C4-DC76-4DA2-AE82-065C66C9D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0" y="3253178"/>
              <a:ext cx="601663" cy="950913"/>
            </a:xfrm>
            <a:custGeom>
              <a:avLst/>
              <a:gdLst>
                <a:gd name="T0" fmla="*/ 0 w 379"/>
                <a:gd name="T1" fmla="*/ 23 h 599"/>
                <a:gd name="T2" fmla="*/ 39 w 379"/>
                <a:gd name="T3" fmla="*/ 0 h 599"/>
                <a:gd name="T4" fmla="*/ 379 w 379"/>
                <a:gd name="T5" fmla="*/ 576 h 599"/>
                <a:gd name="T6" fmla="*/ 341 w 379"/>
                <a:gd name="T7" fmla="*/ 599 h 599"/>
                <a:gd name="T8" fmla="*/ 0 w 379"/>
                <a:gd name="T9" fmla="*/ 23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599">
                  <a:moveTo>
                    <a:pt x="0" y="23"/>
                  </a:moveTo>
                  <a:lnTo>
                    <a:pt x="39" y="0"/>
                  </a:lnTo>
                  <a:lnTo>
                    <a:pt x="379" y="576"/>
                  </a:lnTo>
                  <a:lnTo>
                    <a:pt x="341" y="599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5D5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37" name="任意多边形(F) 29">
            <a:extLst>
              <a:ext uri="{FF2B5EF4-FFF2-40B4-BE49-F238E27FC236}">
                <a16:creationId xmlns:a16="http://schemas.microsoft.com/office/drawing/2014/main" id="{6B7599E3-89FD-47D9-88AD-7BE73E6A4AC1}"/>
              </a:ext>
            </a:extLst>
          </p:cNvPr>
          <p:cNvSpPr>
            <a:spLocks noEditPoints="1"/>
          </p:cNvSpPr>
          <p:nvPr/>
        </p:nvSpPr>
        <p:spPr bwMode="auto">
          <a:xfrm>
            <a:off x="3477305" y="2154304"/>
            <a:ext cx="4387850" cy="4384675"/>
          </a:xfrm>
          <a:custGeom>
            <a:avLst/>
            <a:gdLst>
              <a:gd name="T0" fmla="*/ 897 w 1794"/>
              <a:gd name="T1" fmla="*/ 1793 h 1793"/>
              <a:gd name="T2" fmla="*/ 263 w 1794"/>
              <a:gd name="T3" fmla="*/ 1531 h 1793"/>
              <a:gd name="T4" fmla="*/ 0 w 1794"/>
              <a:gd name="T5" fmla="*/ 897 h 1793"/>
              <a:gd name="T6" fmla="*/ 263 w 1794"/>
              <a:gd name="T7" fmla="*/ 262 h 1793"/>
              <a:gd name="T8" fmla="*/ 897 w 1794"/>
              <a:gd name="T9" fmla="*/ 0 h 1793"/>
              <a:gd name="T10" fmla="*/ 1531 w 1794"/>
              <a:gd name="T11" fmla="*/ 262 h 1793"/>
              <a:gd name="T12" fmla="*/ 1794 w 1794"/>
              <a:gd name="T13" fmla="*/ 897 h 1793"/>
              <a:gd name="T14" fmla="*/ 1531 w 1794"/>
              <a:gd name="T15" fmla="*/ 1531 h 1793"/>
              <a:gd name="T16" fmla="*/ 897 w 1794"/>
              <a:gd name="T17" fmla="*/ 1793 h 1793"/>
              <a:gd name="T18" fmla="*/ 897 w 1794"/>
              <a:gd name="T19" fmla="*/ 79 h 1793"/>
              <a:gd name="T20" fmla="*/ 79 w 1794"/>
              <a:gd name="T21" fmla="*/ 897 h 1793"/>
              <a:gd name="T22" fmla="*/ 897 w 1794"/>
              <a:gd name="T23" fmla="*/ 1714 h 1793"/>
              <a:gd name="T24" fmla="*/ 1715 w 1794"/>
              <a:gd name="T25" fmla="*/ 897 h 1793"/>
              <a:gd name="T26" fmla="*/ 897 w 1794"/>
              <a:gd name="T27" fmla="*/ 79 h 1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94" h="1793">
                <a:moveTo>
                  <a:pt x="897" y="1793"/>
                </a:moveTo>
                <a:cubicBezTo>
                  <a:pt x="658" y="1793"/>
                  <a:pt x="432" y="1700"/>
                  <a:pt x="263" y="1531"/>
                </a:cubicBezTo>
                <a:cubicBezTo>
                  <a:pt x="94" y="1361"/>
                  <a:pt x="0" y="1136"/>
                  <a:pt x="0" y="897"/>
                </a:cubicBezTo>
                <a:cubicBezTo>
                  <a:pt x="0" y="657"/>
                  <a:pt x="94" y="432"/>
                  <a:pt x="263" y="262"/>
                </a:cubicBezTo>
                <a:cubicBezTo>
                  <a:pt x="432" y="93"/>
                  <a:pt x="658" y="0"/>
                  <a:pt x="897" y="0"/>
                </a:cubicBezTo>
                <a:cubicBezTo>
                  <a:pt x="1137" y="0"/>
                  <a:pt x="1362" y="93"/>
                  <a:pt x="1531" y="262"/>
                </a:cubicBezTo>
                <a:cubicBezTo>
                  <a:pt x="1701" y="432"/>
                  <a:pt x="1794" y="657"/>
                  <a:pt x="1794" y="897"/>
                </a:cubicBezTo>
                <a:cubicBezTo>
                  <a:pt x="1794" y="1136"/>
                  <a:pt x="1701" y="1361"/>
                  <a:pt x="1531" y="1531"/>
                </a:cubicBezTo>
                <a:cubicBezTo>
                  <a:pt x="1362" y="1700"/>
                  <a:pt x="1137" y="1793"/>
                  <a:pt x="897" y="1793"/>
                </a:cubicBezTo>
                <a:moveTo>
                  <a:pt x="897" y="79"/>
                </a:moveTo>
                <a:cubicBezTo>
                  <a:pt x="446" y="79"/>
                  <a:pt x="79" y="446"/>
                  <a:pt x="79" y="897"/>
                </a:cubicBezTo>
                <a:cubicBezTo>
                  <a:pt x="79" y="1348"/>
                  <a:pt x="446" y="1714"/>
                  <a:pt x="897" y="1714"/>
                </a:cubicBezTo>
                <a:cubicBezTo>
                  <a:pt x="1348" y="1714"/>
                  <a:pt x="1715" y="1348"/>
                  <a:pt x="1715" y="897"/>
                </a:cubicBezTo>
                <a:cubicBezTo>
                  <a:pt x="1715" y="446"/>
                  <a:pt x="1348" y="79"/>
                  <a:pt x="897" y="79"/>
                </a:cubicBezTo>
              </a:path>
            </a:pathLst>
          </a:custGeom>
          <a:solidFill>
            <a:srgbClr val="EA5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38" name="任意多边形 30">
            <a:extLst>
              <a:ext uri="{FF2B5EF4-FFF2-40B4-BE49-F238E27FC236}">
                <a16:creationId xmlns:a16="http://schemas.microsoft.com/office/drawing/2014/main" id="{6E5B7B58-FCB9-41EE-8CD1-03F6D145A8AD}"/>
              </a:ext>
            </a:extLst>
          </p:cNvPr>
          <p:cNvSpPr>
            <a:spLocks noEditPoints="1"/>
          </p:cNvSpPr>
          <p:nvPr/>
        </p:nvSpPr>
        <p:spPr bwMode="auto">
          <a:xfrm>
            <a:off x="3650342" y="2325754"/>
            <a:ext cx="4043363" cy="4041775"/>
          </a:xfrm>
          <a:custGeom>
            <a:avLst/>
            <a:gdLst>
              <a:gd name="T0" fmla="*/ 826 w 1653"/>
              <a:gd name="T1" fmla="*/ 1653 h 1653"/>
              <a:gd name="T2" fmla="*/ 0 w 1653"/>
              <a:gd name="T3" fmla="*/ 827 h 1653"/>
              <a:gd name="T4" fmla="*/ 826 w 1653"/>
              <a:gd name="T5" fmla="*/ 0 h 1653"/>
              <a:gd name="T6" fmla="*/ 1653 w 1653"/>
              <a:gd name="T7" fmla="*/ 827 h 1653"/>
              <a:gd name="T8" fmla="*/ 826 w 1653"/>
              <a:gd name="T9" fmla="*/ 1653 h 1653"/>
              <a:gd name="T10" fmla="*/ 826 w 1653"/>
              <a:gd name="T11" fmla="*/ 49 h 1653"/>
              <a:gd name="T12" fmla="*/ 48 w 1653"/>
              <a:gd name="T13" fmla="*/ 827 h 1653"/>
              <a:gd name="T14" fmla="*/ 826 w 1653"/>
              <a:gd name="T15" fmla="*/ 1605 h 1653"/>
              <a:gd name="T16" fmla="*/ 1604 w 1653"/>
              <a:gd name="T17" fmla="*/ 827 h 1653"/>
              <a:gd name="T18" fmla="*/ 826 w 1653"/>
              <a:gd name="T19" fmla="*/ 49 h 1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53" h="1653">
                <a:moveTo>
                  <a:pt x="826" y="1653"/>
                </a:moveTo>
                <a:cubicBezTo>
                  <a:pt x="371" y="1653"/>
                  <a:pt x="0" y="1282"/>
                  <a:pt x="0" y="827"/>
                </a:cubicBezTo>
                <a:cubicBezTo>
                  <a:pt x="0" y="371"/>
                  <a:pt x="371" y="0"/>
                  <a:pt x="826" y="0"/>
                </a:cubicBezTo>
                <a:cubicBezTo>
                  <a:pt x="1282" y="0"/>
                  <a:pt x="1653" y="371"/>
                  <a:pt x="1653" y="827"/>
                </a:cubicBezTo>
                <a:cubicBezTo>
                  <a:pt x="1653" y="1282"/>
                  <a:pt x="1282" y="1653"/>
                  <a:pt x="826" y="1653"/>
                </a:cubicBezTo>
                <a:moveTo>
                  <a:pt x="826" y="49"/>
                </a:moveTo>
                <a:cubicBezTo>
                  <a:pt x="397" y="49"/>
                  <a:pt x="48" y="398"/>
                  <a:pt x="48" y="827"/>
                </a:cubicBezTo>
                <a:cubicBezTo>
                  <a:pt x="48" y="1256"/>
                  <a:pt x="397" y="1605"/>
                  <a:pt x="826" y="1605"/>
                </a:cubicBezTo>
                <a:cubicBezTo>
                  <a:pt x="1255" y="1605"/>
                  <a:pt x="1604" y="1256"/>
                  <a:pt x="1604" y="827"/>
                </a:cubicBezTo>
                <a:cubicBezTo>
                  <a:pt x="1604" y="398"/>
                  <a:pt x="1255" y="49"/>
                  <a:pt x="826" y="49"/>
                </a:cubicBezTo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39" name="任意多边形(F) 31">
            <a:extLst>
              <a:ext uri="{FF2B5EF4-FFF2-40B4-BE49-F238E27FC236}">
                <a16:creationId xmlns:a16="http://schemas.microsoft.com/office/drawing/2014/main" id="{A86D44A2-1230-409B-859C-5FA52F120FA6}"/>
              </a:ext>
            </a:extLst>
          </p:cNvPr>
          <p:cNvSpPr>
            <a:spLocks noEditPoints="1"/>
          </p:cNvSpPr>
          <p:nvPr/>
        </p:nvSpPr>
        <p:spPr bwMode="auto">
          <a:xfrm>
            <a:off x="3559855" y="2235267"/>
            <a:ext cx="4221163" cy="4222750"/>
          </a:xfrm>
          <a:custGeom>
            <a:avLst/>
            <a:gdLst>
              <a:gd name="T0" fmla="*/ 863 w 1726"/>
              <a:gd name="T1" fmla="*/ 1690 h 1727"/>
              <a:gd name="T2" fmla="*/ 37 w 1726"/>
              <a:gd name="T3" fmla="*/ 864 h 1727"/>
              <a:gd name="T4" fmla="*/ 863 w 1726"/>
              <a:gd name="T5" fmla="*/ 37 h 1727"/>
              <a:gd name="T6" fmla="*/ 1690 w 1726"/>
              <a:gd name="T7" fmla="*/ 864 h 1727"/>
              <a:gd name="T8" fmla="*/ 1690 w 1726"/>
              <a:gd name="T9" fmla="*/ 864 h 1727"/>
              <a:gd name="T10" fmla="*/ 1690 w 1726"/>
              <a:gd name="T11" fmla="*/ 864 h 1727"/>
              <a:gd name="T12" fmla="*/ 863 w 1726"/>
              <a:gd name="T13" fmla="*/ 1690 h 1727"/>
              <a:gd name="T14" fmla="*/ 863 w 1726"/>
              <a:gd name="T15" fmla="*/ 1690 h 1727"/>
              <a:gd name="T16" fmla="*/ 863 w 1726"/>
              <a:gd name="T17" fmla="*/ 0 h 1727"/>
              <a:gd name="T18" fmla="*/ 0 w 1726"/>
              <a:gd name="T19" fmla="*/ 864 h 1727"/>
              <a:gd name="T20" fmla="*/ 863 w 1726"/>
              <a:gd name="T21" fmla="*/ 1727 h 1727"/>
              <a:gd name="T22" fmla="*/ 1726 w 1726"/>
              <a:gd name="T23" fmla="*/ 864 h 1727"/>
              <a:gd name="T24" fmla="*/ 863 w 1726"/>
              <a:gd name="T25" fmla="*/ 0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26" h="1727">
                <a:moveTo>
                  <a:pt x="863" y="1690"/>
                </a:moveTo>
                <a:cubicBezTo>
                  <a:pt x="408" y="1690"/>
                  <a:pt x="37" y="1319"/>
                  <a:pt x="37" y="864"/>
                </a:cubicBezTo>
                <a:cubicBezTo>
                  <a:pt x="37" y="408"/>
                  <a:pt x="408" y="37"/>
                  <a:pt x="863" y="37"/>
                </a:cubicBezTo>
                <a:cubicBezTo>
                  <a:pt x="1319" y="37"/>
                  <a:pt x="1690" y="408"/>
                  <a:pt x="1690" y="864"/>
                </a:cubicBezTo>
                <a:cubicBezTo>
                  <a:pt x="1690" y="864"/>
                  <a:pt x="1690" y="864"/>
                  <a:pt x="1690" y="864"/>
                </a:cubicBezTo>
                <a:cubicBezTo>
                  <a:pt x="1690" y="864"/>
                  <a:pt x="1690" y="864"/>
                  <a:pt x="1690" y="864"/>
                </a:cubicBezTo>
                <a:cubicBezTo>
                  <a:pt x="1690" y="1319"/>
                  <a:pt x="1319" y="1690"/>
                  <a:pt x="863" y="1690"/>
                </a:cubicBezTo>
                <a:cubicBezTo>
                  <a:pt x="863" y="1690"/>
                  <a:pt x="863" y="1690"/>
                  <a:pt x="863" y="1690"/>
                </a:cubicBezTo>
                <a:moveTo>
                  <a:pt x="863" y="0"/>
                </a:moveTo>
                <a:cubicBezTo>
                  <a:pt x="387" y="0"/>
                  <a:pt x="0" y="388"/>
                  <a:pt x="0" y="864"/>
                </a:cubicBezTo>
                <a:cubicBezTo>
                  <a:pt x="0" y="1340"/>
                  <a:pt x="387" y="1727"/>
                  <a:pt x="863" y="1727"/>
                </a:cubicBezTo>
                <a:cubicBezTo>
                  <a:pt x="1339" y="1727"/>
                  <a:pt x="1726" y="1340"/>
                  <a:pt x="1726" y="864"/>
                </a:cubicBezTo>
                <a:cubicBezTo>
                  <a:pt x="1726" y="388"/>
                  <a:pt x="1339" y="0"/>
                  <a:pt x="863" y="0"/>
                </a:cubicBezTo>
              </a:path>
            </a:pathLst>
          </a:custGeom>
          <a:solidFill>
            <a:srgbClr val="CD4A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grpSp>
        <p:nvGrpSpPr>
          <p:cNvPr id="40" name="组 1">
            <a:extLst>
              <a:ext uri="{FF2B5EF4-FFF2-40B4-BE49-F238E27FC236}">
                <a16:creationId xmlns:a16="http://schemas.microsoft.com/office/drawing/2014/main" id="{28225F78-6394-4A5C-B3DB-65396C05BD7F}"/>
              </a:ext>
            </a:extLst>
          </p:cNvPr>
          <p:cNvGrpSpPr/>
          <p:nvPr/>
        </p:nvGrpSpPr>
        <p:grpSpPr>
          <a:xfrm>
            <a:off x="5395005" y="2579754"/>
            <a:ext cx="566738" cy="566738"/>
            <a:chOff x="2455863" y="2411803"/>
            <a:chExt cx="566738" cy="566738"/>
          </a:xfrm>
        </p:grpSpPr>
        <p:sp>
          <p:nvSpPr>
            <p:cNvPr id="41" name="椭圆形 32">
              <a:extLst>
                <a:ext uri="{FF2B5EF4-FFF2-40B4-BE49-F238E27FC236}">
                  <a16:creationId xmlns:a16="http://schemas.microsoft.com/office/drawing/2014/main" id="{E5C92681-5A20-4879-A972-F77B3859F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863" y="2411803"/>
              <a:ext cx="566738" cy="566738"/>
            </a:xfrm>
            <a:prstGeom prst="ellipse">
              <a:avLst/>
            </a:prstGeom>
            <a:solidFill>
              <a:srgbClr val="F2A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42" name="椭圆形 33">
              <a:extLst>
                <a:ext uri="{FF2B5EF4-FFF2-40B4-BE49-F238E27FC236}">
                  <a16:creationId xmlns:a16="http://schemas.microsoft.com/office/drawing/2014/main" id="{CC1588BA-7AE5-4D60-8DBD-2091EAC76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425" y="2465778"/>
              <a:ext cx="455613" cy="457200"/>
            </a:xfrm>
            <a:prstGeom prst="ellipse">
              <a:avLst/>
            </a:prstGeom>
            <a:solidFill>
              <a:srgbClr val="FFD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43" name="任意多边形(F) 34">
              <a:extLst>
                <a:ext uri="{FF2B5EF4-FFF2-40B4-BE49-F238E27FC236}">
                  <a16:creationId xmlns:a16="http://schemas.microsoft.com/office/drawing/2014/main" id="{9716D90E-B564-4E1D-B12C-F539CA9477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11425" y="2621353"/>
              <a:ext cx="9525" cy="111125"/>
            </a:xfrm>
            <a:custGeom>
              <a:avLst/>
              <a:gdLst>
                <a:gd name="T0" fmla="*/ 0 w 4"/>
                <a:gd name="T1" fmla="*/ 43 h 45"/>
                <a:gd name="T2" fmla="*/ 0 w 4"/>
                <a:gd name="T3" fmla="*/ 42 h 45"/>
                <a:gd name="T4" fmla="*/ 0 w 4"/>
                <a:gd name="T5" fmla="*/ 41 h 45"/>
                <a:gd name="T6" fmla="*/ 0 w 4"/>
                <a:gd name="T7" fmla="*/ 40 h 45"/>
                <a:gd name="T8" fmla="*/ 0 w 4"/>
                <a:gd name="T9" fmla="*/ 40 h 45"/>
                <a:gd name="T10" fmla="*/ 0 w 4"/>
                <a:gd name="T11" fmla="*/ 39 h 45"/>
                <a:gd name="T12" fmla="*/ 0 w 4"/>
                <a:gd name="T13" fmla="*/ 38 h 45"/>
                <a:gd name="T14" fmla="*/ 0 w 4"/>
                <a:gd name="T15" fmla="*/ 38 h 45"/>
                <a:gd name="T16" fmla="*/ 0 w 4"/>
                <a:gd name="T17" fmla="*/ 37 h 45"/>
                <a:gd name="T18" fmla="*/ 0 w 4"/>
                <a:gd name="T19" fmla="*/ 36 h 45"/>
                <a:gd name="T20" fmla="*/ 0 w 4"/>
                <a:gd name="T21" fmla="*/ 36 h 45"/>
                <a:gd name="T22" fmla="*/ 0 w 4"/>
                <a:gd name="T23" fmla="*/ 35 h 45"/>
                <a:gd name="T24" fmla="*/ 0 w 4"/>
                <a:gd name="T25" fmla="*/ 34 h 45"/>
                <a:gd name="T26" fmla="*/ 0 w 4"/>
                <a:gd name="T27" fmla="*/ 34 h 45"/>
                <a:gd name="T28" fmla="*/ 0 w 4"/>
                <a:gd name="T29" fmla="*/ 33 h 45"/>
                <a:gd name="T30" fmla="*/ 0 w 4"/>
                <a:gd name="T31" fmla="*/ 32 h 45"/>
                <a:gd name="T32" fmla="*/ 0 w 4"/>
                <a:gd name="T33" fmla="*/ 31 h 45"/>
                <a:gd name="T34" fmla="*/ 0 w 4"/>
                <a:gd name="T35" fmla="*/ 31 h 45"/>
                <a:gd name="T36" fmla="*/ 0 w 4"/>
                <a:gd name="T37" fmla="*/ 30 h 45"/>
                <a:gd name="T38" fmla="*/ 0 w 4"/>
                <a:gd name="T39" fmla="*/ 29 h 45"/>
                <a:gd name="T40" fmla="*/ 0 w 4"/>
                <a:gd name="T41" fmla="*/ 29 h 45"/>
                <a:gd name="T42" fmla="*/ 0 w 4"/>
                <a:gd name="T43" fmla="*/ 28 h 45"/>
                <a:gd name="T44" fmla="*/ 0 w 4"/>
                <a:gd name="T45" fmla="*/ 27 h 45"/>
                <a:gd name="T46" fmla="*/ 0 w 4"/>
                <a:gd name="T47" fmla="*/ 26 h 45"/>
                <a:gd name="T48" fmla="*/ 0 w 4"/>
                <a:gd name="T49" fmla="*/ 26 h 45"/>
                <a:gd name="T50" fmla="*/ 0 w 4"/>
                <a:gd name="T51" fmla="*/ 25 h 45"/>
                <a:gd name="T52" fmla="*/ 0 w 4"/>
                <a:gd name="T53" fmla="*/ 24 h 45"/>
                <a:gd name="T54" fmla="*/ 0 w 4"/>
                <a:gd name="T55" fmla="*/ 23 h 45"/>
                <a:gd name="T56" fmla="*/ 0 w 4"/>
                <a:gd name="T57" fmla="*/ 22 h 45"/>
                <a:gd name="T58" fmla="*/ 0 w 4"/>
                <a:gd name="T59" fmla="*/ 22 h 45"/>
                <a:gd name="T60" fmla="*/ 0 w 4"/>
                <a:gd name="T61" fmla="*/ 21 h 45"/>
                <a:gd name="T62" fmla="*/ 0 w 4"/>
                <a:gd name="T63" fmla="*/ 20 h 45"/>
                <a:gd name="T64" fmla="*/ 0 w 4"/>
                <a:gd name="T65" fmla="*/ 19 h 45"/>
                <a:gd name="T66" fmla="*/ 0 w 4"/>
                <a:gd name="T67" fmla="*/ 18 h 45"/>
                <a:gd name="T68" fmla="*/ 0 w 4"/>
                <a:gd name="T69" fmla="*/ 18 h 45"/>
                <a:gd name="T70" fmla="*/ 0 w 4"/>
                <a:gd name="T71" fmla="*/ 17 h 45"/>
                <a:gd name="T72" fmla="*/ 1 w 4"/>
                <a:gd name="T73" fmla="*/ 16 h 45"/>
                <a:gd name="T74" fmla="*/ 1 w 4"/>
                <a:gd name="T75" fmla="*/ 15 h 45"/>
                <a:gd name="T76" fmla="*/ 1 w 4"/>
                <a:gd name="T77" fmla="*/ 15 h 45"/>
                <a:gd name="T78" fmla="*/ 1 w 4"/>
                <a:gd name="T79" fmla="*/ 13 h 45"/>
                <a:gd name="T80" fmla="*/ 1 w 4"/>
                <a:gd name="T81" fmla="*/ 12 h 45"/>
                <a:gd name="T82" fmla="*/ 1 w 4"/>
                <a:gd name="T83" fmla="*/ 12 h 45"/>
                <a:gd name="T84" fmla="*/ 1 w 4"/>
                <a:gd name="T85" fmla="*/ 11 h 45"/>
                <a:gd name="T86" fmla="*/ 2 w 4"/>
                <a:gd name="T87" fmla="*/ 10 h 45"/>
                <a:gd name="T88" fmla="*/ 2 w 4"/>
                <a:gd name="T89" fmla="*/ 10 h 45"/>
                <a:gd name="T90" fmla="*/ 2 w 4"/>
                <a:gd name="T91" fmla="*/ 9 h 45"/>
                <a:gd name="T92" fmla="*/ 2 w 4"/>
                <a:gd name="T93" fmla="*/ 8 h 45"/>
                <a:gd name="T94" fmla="*/ 2 w 4"/>
                <a:gd name="T95" fmla="*/ 8 h 45"/>
                <a:gd name="T96" fmla="*/ 2 w 4"/>
                <a:gd name="T97" fmla="*/ 7 h 45"/>
                <a:gd name="T98" fmla="*/ 3 w 4"/>
                <a:gd name="T99" fmla="*/ 6 h 45"/>
                <a:gd name="T100" fmla="*/ 3 w 4"/>
                <a:gd name="T101" fmla="*/ 6 h 45"/>
                <a:gd name="T102" fmla="*/ 3 w 4"/>
                <a:gd name="T103" fmla="*/ 5 h 45"/>
                <a:gd name="T104" fmla="*/ 3 w 4"/>
                <a:gd name="T105" fmla="*/ 4 h 45"/>
                <a:gd name="T106" fmla="*/ 3 w 4"/>
                <a:gd name="T107" fmla="*/ 4 h 45"/>
                <a:gd name="T108" fmla="*/ 3 w 4"/>
                <a:gd name="T109" fmla="*/ 3 h 45"/>
                <a:gd name="T110" fmla="*/ 4 w 4"/>
                <a:gd name="T111" fmla="*/ 2 h 45"/>
                <a:gd name="T112" fmla="*/ 4 w 4"/>
                <a:gd name="T113" fmla="*/ 1 h 45"/>
                <a:gd name="T114" fmla="*/ 4 w 4"/>
                <a:gd name="T11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" h="45">
                  <a:moveTo>
                    <a:pt x="1" y="45"/>
                  </a:move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1" y="45"/>
                    <a:pt x="1" y="45"/>
                  </a:cubicBezTo>
                  <a:moveTo>
                    <a:pt x="0" y="4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moveTo>
                    <a:pt x="0" y="4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moveTo>
                    <a:pt x="0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moveTo>
                    <a:pt x="0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moveTo>
                    <a:pt x="0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moveTo>
                    <a:pt x="0" y="4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moveTo>
                    <a:pt x="0" y="4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moveTo>
                    <a:pt x="0" y="4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moveTo>
                    <a:pt x="0" y="4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moveTo>
                    <a:pt x="0" y="4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moveTo>
                    <a:pt x="0" y="4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moveTo>
                    <a:pt x="0" y="39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moveTo>
                    <a:pt x="0" y="39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moveTo>
                    <a:pt x="0" y="39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moveTo>
                    <a:pt x="0" y="38"/>
                  </a:moveTo>
                  <a:cubicBezTo>
                    <a:pt x="0" y="38"/>
                    <a:pt x="0" y="39"/>
                    <a:pt x="0" y="39"/>
                  </a:cubicBezTo>
                  <a:cubicBezTo>
                    <a:pt x="0" y="39"/>
                    <a:pt x="0" y="39"/>
                    <a:pt x="0" y="38"/>
                  </a:cubicBezTo>
                  <a:moveTo>
                    <a:pt x="0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moveTo>
                    <a:pt x="0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moveTo>
                    <a:pt x="0" y="37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7"/>
                  </a:cubicBezTo>
                  <a:moveTo>
                    <a:pt x="0" y="37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moveTo>
                    <a:pt x="0" y="37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moveTo>
                    <a:pt x="0" y="37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moveTo>
                    <a:pt x="0" y="36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moveTo>
                    <a:pt x="0" y="36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moveTo>
                    <a:pt x="0" y="36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moveTo>
                    <a:pt x="0" y="35"/>
                  </a:moveTo>
                  <a:cubicBezTo>
                    <a:pt x="0" y="35"/>
                    <a:pt x="0" y="36"/>
                    <a:pt x="0" y="36"/>
                  </a:cubicBezTo>
                  <a:cubicBezTo>
                    <a:pt x="0" y="36"/>
                    <a:pt x="0" y="35"/>
                    <a:pt x="0" y="35"/>
                  </a:cubicBezTo>
                  <a:moveTo>
                    <a:pt x="0" y="35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moveTo>
                    <a:pt x="0" y="35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moveTo>
                    <a:pt x="0" y="35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moveTo>
                    <a:pt x="0" y="33"/>
                  </a:moveTo>
                  <a:cubicBezTo>
                    <a:pt x="0" y="33"/>
                    <a:pt x="0" y="33"/>
                    <a:pt x="0" y="34"/>
                  </a:cubicBezTo>
                  <a:cubicBezTo>
                    <a:pt x="0" y="33"/>
                    <a:pt x="0" y="33"/>
                    <a:pt x="0" y="33"/>
                  </a:cubicBezTo>
                  <a:moveTo>
                    <a:pt x="0" y="33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moveTo>
                    <a:pt x="0" y="33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moveTo>
                    <a:pt x="0" y="32"/>
                  </a:moveTo>
                  <a:cubicBezTo>
                    <a:pt x="0" y="32"/>
                    <a:pt x="0" y="33"/>
                    <a:pt x="0" y="33"/>
                  </a:cubicBezTo>
                  <a:cubicBezTo>
                    <a:pt x="0" y="33"/>
                    <a:pt x="0" y="32"/>
                    <a:pt x="0" y="32"/>
                  </a:cubicBezTo>
                  <a:moveTo>
                    <a:pt x="0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moveTo>
                    <a:pt x="0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moveTo>
                    <a:pt x="0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moveTo>
                    <a:pt x="0" y="31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moveTo>
                    <a:pt x="0" y="31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moveTo>
                    <a:pt x="0" y="31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moveTo>
                    <a:pt x="0" y="30"/>
                  </a:moveTo>
                  <a:cubicBezTo>
                    <a:pt x="0" y="30"/>
                    <a:pt x="0" y="30"/>
                    <a:pt x="0" y="31"/>
                  </a:cubicBezTo>
                  <a:cubicBezTo>
                    <a:pt x="0" y="30"/>
                    <a:pt x="0" y="30"/>
                    <a:pt x="0" y="30"/>
                  </a:cubicBezTo>
                  <a:moveTo>
                    <a:pt x="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moveTo>
                    <a:pt x="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moveTo>
                    <a:pt x="0" y="29"/>
                  </a:moveTo>
                  <a:cubicBezTo>
                    <a:pt x="0" y="29"/>
                    <a:pt x="0" y="30"/>
                    <a:pt x="0" y="30"/>
                  </a:cubicBezTo>
                  <a:cubicBezTo>
                    <a:pt x="0" y="30"/>
                    <a:pt x="0" y="29"/>
                    <a:pt x="0" y="29"/>
                  </a:cubicBezTo>
                  <a:moveTo>
                    <a:pt x="0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0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0" y="28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8"/>
                  </a:cubicBezTo>
                  <a:moveTo>
                    <a:pt x="0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moveTo>
                    <a:pt x="0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moveTo>
                    <a:pt x="0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moveTo>
                    <a:pt x="0" y="27"/>
                  </a:moveTo>
                  <a:cubicBezTo>
                    <a:pt x="0" y="27"/>
                    <a:pt x="0" y="27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moveTo>
                    <a:pt x="0" y="26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6"/>
                  </a:cubicBezTo>
                  <a:moveTo>
                    <a:pt x="0" y="26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moveTo>
                    <a:pt x="0" y="26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moveTo>
                    <a:pt x="0" y="26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moveTo>
                    <a:pt x="0" y="24"/>
                  </a:moveTo>
                  <a:cubicBezTo>
                    <a:pt x="0" y="24"/>
                    <a:pt x="0" y="24"/>
                    <a:pt x="0" y="25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0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0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4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moveTo>
                    <a:pt x="0" y="21"/>
                  </a:moveTo>
                  <a:cubicBezTo>
                    <a:pt x="0" y="21"/>
                    <a:pt x="0" y="22"/>
                    <a:pt x="0" y="22"/>
                  </a:cubicBezTo>
                  <a:cubicBezTo>
                    <a:pt x="0" y="22"/>
                    <a:pt x="0" y="21"/>
                    <a:pt x="0" y="21"/>
                  </a:cubicBezTo>
                  <a:moveTo>
                    <a:pt x="0" y="21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moveTo>
                    <a:pt x="0" y="21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moveTo>
                    <a:pt x="0" y="2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0"/>
                  </a:cubicBezTo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0" y="19"/>
                  </a:moveTo>
                  <a:cubicBezTo>
                    <a:pt x="0" y="19"/>
                    <a:pt x="0" y="20"/>
                    <a:pt x="0" y="20"/>
                  </a:cubicBezTo>
                  <a:cubicBezTo>
                    <a:pt x="0" y="20"/>
                    <a:pt x="0" y="19"/>
                    <a:pt x="0" y="19"/>
                  </a:cubicBezTo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moveTo>
                    <a:pt x="0" y="18"/>
                  </a:moveTo>
                  <a:cubicBezTo>
                    <a:pt x="0" y="18"/>
                    <a:pt x="0" y="19"/>
                    <a:pt x="0" y="19"/>
                  </a:cubicBezTo>
                  <a:cubicBezTo>
                    <a:pt x="0" y="19"/>
                    <a:pt x="0" y="18"/>
                    <a:pt x="0" y="18"/>
                  </a:cubicBezTo>
                  <a:moveTo>
                    <a:pt x="0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moveTo>
                    <a:pt x="0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moveTo>
                    <a:pt x="0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moveTo>
                    <a:pt x="0" y="17"/>
                  </a:moveTo>
                  <a:cubicBezTo>
                    <a:pt x="0" y="17"/>
                    <a:pt x="0" y="17"/>
                    <a:pt x="0" y="18"/>
                  </a:cubicBezTo>
                  <a:cubicBezTo>
                    <a:pt x="0" y="17"/>
                    <a:pt x="0" y="17"/>
                    <a:pt x="0" y="17"/>
                  </a:cubicBezTo>
                  <a:moveTo>
                    <a:pt x="0" y="17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moveTo>
                    <a:pt x="1" y="16"/>
                  </a:moveTo>
                  <a:cubicBezTo>
                    <a:pt x="1" y="16"/>
                    <a:pt x="0" y="16"/>
                    <a:pt x="0" y="17"/>
                  </a:cubicBezTo>
                  <a:cubicBezTo>
                    <a:pt x="0" y="16"/>
                    <a:pt x="1" y="16"/>
                    <a:pt x="1" y="16"/>
                  </a:cubicBezTo>
                  <a:moveTo>
                    <a:pt x="1" y="16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moveTo>
                    <a:pt x="1" y="15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5"/>
                  </a:cubicBezTo>
                  <a:moveTo>
                    <a:pt x="1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moveTo>
                    <a:pt x="1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moveTo>
                    <a:pt x="1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moveTo>
                    <a:pt x="1" y="14"/>
                  </a:moveTo>
                  <a:cubicBezTo>
                    <a:pt x="1" y="14"/>
                    <a:pt x="1" y="15"/>
                    <a:pt x="1" y="15"/>
                  </a:cubicBezTo>
                  <a:cubicBezTo>
                    <a:pt x="1" y="15"/>
                    <a:pt x="1" y="14"/>
                    <a:pt x="1" y="14"/>
                  </a:cubicBezTo>
                  <a:moveTo>
                    <a:pt x="1" y="14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moveTo>
                    <a:pt x="1" y="1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3"/>
                  </a:cubicBezTo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moveTo>
                    <a:pt x="1" y="12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2"/>
                  </a:cubicBezTo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moveTo>
                    <a:pt x="1" y="11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1"/>
                  </a:cubicBezTo>
                  <a:moveTo>
                    <a:pt x="1" y="1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moveTo>
                    <a:pt x="1" y="1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moveTo>
                    <a:pt x="2" y="11"/>
                  </a:moveTo>
                  <a:cubicBezTo>
                    <a:pt x="2" y="11"/>
                    <a:pt x="1" y="11"/>
                    <a:pt x="1" y="11"/>
                  </a:cubicBezTo>
                  <a:cubicBezTo>
                    <a:pt x="1" y="11"/>
                    <a:pt x="2" y="11"/>
                    <a:pt x="2" y="11"/>
                  </a:cubicBezTo>
                  <a:moveTo>
                    <a:pt x="2" y="10"/>
                  </a:moveTo>
                  <a:cubicBezTo>
                    <a:pt x="2" y="10"/>
                    <a:pt x="2" y="11"/>
                    <a:pt x="2" y="11"/>
                  </a:cubicBezTo>
                  <a:cubicBezTo>
                    <a:pt x="2" y="11"/>
                    <a:pt x="2" y="10"/>
                    <a:pt x="2" y="10"/>
                  </a:cubicBezTo>
                  <a:moveTo>
                    <a:pt x="2" y="10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2" y="10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2" y="9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9"/>
                  </a:cubicBezTo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2" y="8"/>
                  </a:moveTo>
                  <a:cubicBezTo>
                    <a:pt x="2" y="8"/>
                    <a:pt x="2" y="9"/>
                    <a:pt x="2" y="9"/>
                  </a:cubicBezTo>
                  <a:cubicBezTo>
                    <a:pt x="2" y="9"/>
                    <a:pt x="2" y="8"/>
                    <a:pt x="2" y="8"/>
                  </a:cubicBezTo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moveTo>
                    <a:pt x="3" y="6"/>
                  </a:moveTo>
                  <a:cubicBezTo>
                    <a:pt x="3" y="6"/>
                    <a:pt x="2" y="7"/>
                    <a:pt x="2" y="7"/>
                  </a:cubicBezTo>
                  <a:cubicBezTo>
                    <a:pt x="2" y="7"/>
                    <a:pt x="3" y="6"/>
                    <a:pt x="3" y="6"/>
                  </a:cubicBezTo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moveTo>
                    <a:pt x="3" y="4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4"/>
                  </a:cubicBezTo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moveTo>
                    <a:pt x="3" y="3"/>
                  </a:moveTo>
                  <a:cubicBezTo>
                    <a:pt x="3" y="3"/>
                    <a:pt x="3" y="3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moveTo>
                    <a:pt x="4" y="3"/>
                  </a:moveTo>
                  <a:cubicBezTo>
                    <a:pt x="4" y="3"/>
                    <a:pt x="4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moveTo>
                    <a:pt x="4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E56A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44" name="任意多边形 35">
              <a:extLst>
                <a:ext uri="{FF2B5EF4-FFF2-40B4-BE49-F238E27FC236}">
                  <a16:creationId xmlns:a16="http://schemas.microsoft.com/office/drawing/2014/main" id="{FB113FB7-1080-41D2-9D23-DA2778A15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1425" y="2494353"/>
              <a:ext cx="190500" cy="425450"/>
            </a:xfrm>
            <a:custGeom>
              <a:avLst/>
              <a:gdLst>
                <a:gd name="T0" fmla="*/ 4 w 78"/>
                <a:gd name="T1" fmla="*/ 53 h 174"/>
                <a:gd name="T2" fmla="*/ 4 w 78"/>
                <a:gd name="T3" fmla="*/ 54 h 174"/>
                <a:gd name="T4" fmla="*/ 3 w 78"/>
                <a:gd name="T5" fmla="*/ 55 h 174"/>
                <a:gd name="T6" fmla="*/ 3 w 78"/>
                <a:gd name="T7" fmla="*/ 56 h 174"/>
                <a:gd name="T8" fmla="*/ 3 w 78"/>
                <a:gd name="T9" fmla="*/ 56 h 174"/>
                <a:gd name="T10" fmla="*/ 3 w 78"/>
                <a:gd name="T11" fmla="*/ 57 h 174"/>
                <a:gd name="T12" fmla="*/ 3 w 78"/>
                <a:gd name="T13" fmla="*/ 58 h 174"/>
                <a:gd name="T14" fmla="*/ 3 w 78"/>
                <a:gd name="T15" fmla="*/ 58 h 174"/>
                <a:gd name="T16" fmla="*/ 2 w 78"/>
                <a:gd name="T17" fmla="*/ 59 h 174"/>
                <a:gd name="T18" fmla="*/ 2 w 78"/>
                <a:gd name="T19" fmla="*/ 60 h 174"/>
                <a:gd name="T20" fmla="*/ 2 w 78"/>
                <a:gd name="T21" fmla="*/ 61 h 174"/>
                <a:gd name="T22" fmla="*/ 2 w 78"/>
                <a:gd name="T23" fmla="*/ 61 h 174"/>
                <a:gd name="T24" fmla="*/ 2 w 78"/>
                <a:gd name="T25" fmla="*/ 62 h 174"/>
                <a:gd name="T26" fmla="*/ 2 w 78"/>
                <a:gd name="T27" fmla="*/ 63 h 174"/>
                <a:gd name="T28" fmla="*/ 1 w 78"/>
                <a:gd name="T29" fmla="*/ 63 h 174"/>
                <a:gd name="T30" fmla="*/ 1 w 78"/>
                <a:gd name="T31" fmla="*/ 64 h 174"/>
                <a:gd name="T32" fmla="*/ 1 w 78"/>
                <a:gd name="T33" fmla="*/ 65 h 174"/>
                <a:gd name="T34" fmla="*/ 1 w 78"/>
                <a:gd name="T35" fmla="*/ 66 h 174"/>
                <a:gd name="T36" fmla="*/ 1 w 78"/>
                <a:gd name="T37" fmla="*/ 67 h 174"/>
                <a:gd name="T38" fmla="*/ 1 w 78"/>
                <a:gd name="T39" fmla="*/ 68 h 174"/>
                <a:gd name="T40" fmla="*/ 0 w 78"/>
                <a:gd name="T41" fmla="*/ 69 h 174"/>
                <a:gd name="T42" fmla="*/ 0 w 78"/>
                <a:gd name="T43" fmla="*/ 70 h 174"/>
                <a:gd name="T44" fmla="*/ 0 w 78"/>
                <a:gd name="T45" fmla="*/ 71 h 174"/>
                <a:gd name="T46" fmla="*/ 0 w 78"/>
                <a:gd name="T47" fmla="*/ 71 h 174"/>
                <a:gd name="T48" fmla="*/ 0 w 78"/>
                <a:gd name="T49" fmla="*/ 73 h 174"/>
                <a:gd name="T50" fmla="*/ 0 w 78"/>
                <a:gd name="T51" fmla="*/ 73 h 174"/>
                <a:gd name="T52" fmla="*/ 0 w 78"/>
                <a:gd name="T53" fmla="*/ 74 h 174"/>
                <a:gd name="T54" fmla="*/ 0 w 78"/>
                <a:gd name="T55" fmla="*/ 75 h 174"/>
                <a:gd name="T56" fmla="*/ 0 w 78"/>
                <a:gd name="T57" fmla="*/ 76 h 174"/>
                <a:gd name="T58" fmla="*/ 0 w 78"/>
                <a:gd name="T59" fmla="*/ 77 h 174"/>
                <a:gd name="T60" fmla="*/ 0 w 78"/>
                <a:gd name="T61" fmla="*/ 77 h 174"/>
                <a:gd name="T62" fmla="*/ 0 w 78"/>
                <a:gd name="T63" fmla="*/ 78 h 174"/>
                <a:gd name="T64" fmla="*/ 0 w 78"/>
                <a:gd name="T65" fmla="*/ 79 h 174"/>
                <a:gd name="T66" fmla="*/ 0 w 78"/>
                <a:gd name="T67" fmla="*/ 80 h 174"/>
                <a:gd name="T68" fmla="*/ 0 w 78"/>
                <a:gd name="T69" fmla="*/ 81 h 174"/>
                <a:gd name="T70" fmla="*/ 0 w 78"/>
                <a:gd name="T71" fmla="*/ 81 h 174"/>
                <a:gd name="T72" fmla="*/ 0 w 78"/>
                <a:gd name="T73" fmla="*/ 82 h 174"/>
                <a:gd name="T74" fmla="*/ 0 w 78"/>
                <a:gd name="T75" fmla="*/ 83 h 174"/>
                <a:gd name="T76" fmla="*/ 0 w 78"/>
                <a:gd name="T77" fmla="*/ 84 h 174"/>
                <a:gd name="T78" fmla="*/ 0 w 78"/>
                <a:gd name="T79" fmla="*/ 84 h 174"/>
                <a:gd name="T80" fmla="*/ 0 w 78"/>
                <a:gd name="T81" fmla="*/ 85 h 174"/>
                <a:gd name="T82" fmla="*/ 0 w 78"/>
                <a:gd name="T83" fmla="*/ 86 h 174"/>
                <a:gd name="T84" fmla="*/ 0 w 78"/>
                <a:gd name="T85" fmla="*/ 87 h 174"/>
                <a:gd name="T86" fmla="*/ 0 w 78"/>
                <a:gd name="T87" fmla="*/ 87 h 174"/>
                <a:gd name="T88" fmla="*/ 0 w 78"/>
                <a:gd name="T89" fmla="*/ 88 h 174"/>
                <a:gd name="T90" fmla="*/ 0 w 78"/>
                <a:gd name="T91" fmla="*/ 89 h 174"/>
                <a:gd name="T92" fmla="*/ 0 w 78"/>
                <a:gd name="T93" fmla="*/ 90 h 174"/>
                <a:gd name="T94" fmla="*/ 0 w 78"/>
                <a:gd name="T95" fmla="*/ 90 h 174"/>
                <a:gd name="T96" fmla="*/ 0 w 78"/>
                <a:gd name="T97" fmla="*/ 91 h 174"/>
                <a:gd name="T98" fmla="*/ 0 w 78"/>
                <a:gd name="T99" fmla="*/ 92 h 174"/>
                <a:gd name="T100" fmla="*/ 0 w 78"/>
                <a:gd name="T101" fmla="*/ 92 h 174"/>
                <a:gd name="T102" fmla="*/ 0 w 78"/>
                <a:gd name="T103" fmla="*/ 94 h 174"/>
                <a:gd name="T104" fmla="*/ 0 w 78"/>
                <a:gd name="T105" fmla="*/ 94 h 174"/>
                <a:gd name="T106" fmla="*/ 1 w 78"/>
                <a:gd name="T107" fmla="*/ 97 h 174"/>
                <a:gd name="T108" fmla="*/ 15 w 78"/>
                <a:gd name="T109" fmla="*/ 7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8" h="174">
                  <a:moveTo>
                    <a:pt x="48" y="0"/>
                  </a:moveTo>
                  <a:cubicBezTo>
                    <a:pt x="28" y="11"/>
                    <a:pt x="12" y="30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4" y="52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3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5"/>
                    <a:pt x="4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2" y="59"/>
                    <a:pt x="2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59"/>
                    <a:pt x="2" y="59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1"/>
                    <a:pt x="2" y="61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2"/>
                    <a:pt x="2" y="63"/>
                    <a:pt x="2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2" y="63"/>
                    <a:pt x="1" y="63"/>
                    <a:pt x="1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1" y="66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" y="68"/>
                    <a:pt x="0" y="68"/>
                    <a:pt x="0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0" y="69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1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1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6"/>
                    <a:pt x="1" y="96"/>
                    <a:pt x="1" y="97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7" y="136"/>
                    <a:pt x="38" y="168"/>
                    <a:pt x="78" y="174"/>
                  </a:cubicBezTo>
                  <a:cubicBezTo>
                    <a:pt x="66" y="169"/>
                    <a:pt x="55" y="162"/>
                    <a:pt x="46" y="152"/>
                  </a:cubicBezTo>
                  <a:cubicBezTo>
                    <a:pt x="33" y="139"/>
                    <a:pt x="24" y="124"/>
                    <a:pt x="19" y="106"/>
                  </a:cubicBezTo>
                  <a:cubicBezTo>
                    <a:pt x="18" y="97"/>
                    <a:pt x="16" y="87"/>
                    <a:pt x="15" y="78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5" y="58"/>
                    <a:pt x="20" y="40"/>
                    <a:pt x="30" y="23"/>
                  </a:cubicBezTo>
                  <a:cubicBezTo>
                    <a:pt x="35" y="16"/>
                    <a:pt x="41" y="9"/>
                    <a:pt x="46" y="2"/>
                  </a:cubicBezTo>
                  <a:cubicBezTo>
                    <a:pt x="47" y="1"/>
                    <a:pt x="48" y="1"/>
                    <a:pt x="48" y="0"/>
                  </a:cubicBezTo>
                </a:path>
              </a:pathLst>
            </a:custGeom>
            <a:solidFill>
              <a:srgbClr val="FFB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45" name="长方形 36">
              <a:extLst>
                <a:ext uri="{FF2B5EF4-FFF2-40B4-BE49-F238E27FC236}">
                  <a16:creationId xmlns:a16="http://schemas.microsoft.com/office/drawing/2014/main" id="{203D9D7F-7AE0-4D01-BCFE-6D4DC323A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5088" y="2592778"/>
              <a:ext cx="268288" cy="153988"/>
            </a:xfrm>
            <a:prstGeom prst="rect">
              <a:avLst/>
            </a:prstGeom>
            <a:solidFill>
              <a:srgbClr val="FFD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46" name="长方形 37">
              <a:extLst>
                <a:ext uri="{FF2B5EF4-FFF2-40B4-BE49-F238E27FC236}">
                  <a16:creationId xmlns:a16="http://schemas.microsoft.com/office/drawing/2014/main" id="{48037DF6-1A05-4B83-A8F4-38646D318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555" y="2499116"/>
              <a:ext cx="16671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sz="2100" b="1" dirty="0">
                  <a:solidFill>
                    <a:srgbClr val="FF99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</a:endParaRPr>
            </a:p>
          </p:txBody>
        </p:sp>
      </p:grpSp>
      <p:sp>
        <p:nvSpPr>
          <p:cNvPr id="47" name="任意多边形 40">
            <a:extLst>
              <a:ext uri="{FF2B5EF4-FFF2-40B4-BE49-F238E27FC236}">
                <a16:creationId xmlns:a16="http://schemas.microsoft.com/office/drawing/2014/main" id="{5F0D830A-BB17-4E6D-8562-7C12727E8EB4}"/>
              </a:ext>
            </a:extLst>
          </p:cNvPr>
          <p:cNvSpPr>
            <a:spLocks noEditPoints="1"/>
          </p:cNvSpPr>
          <p:nvPr/>
        </p:nvSpPr>
        <p:spPr bwMode="auto">
          <a:xfrm>
            <a:off x="6183992" y="3019492"/>
            <a:ext cx="20638" cy="122238"/>
          </a:xfrm>
          <a:custGeom>
            <a:avLst/>
            <a:gdLst>
              <a:gd name="T0" fmla="*/ 8 w 8"/>
              <a:gd name="T1" fmla="*/ 50 h 50"/>
              <a:gd name="T2" fmla="*/ 8 w 8"/>
              <a:gd name="T3" fmla="*/ 50 h 50"/>
              <a:gd name="T4" fmla="*/ 8 w 8"/>
              <a:gd name="T5" fmla="*/ 50 h 50"/>
              <a:gd name="T6" fmla="*/ 8 w 8"/>
              <a:gd name="T7" fmla="*/ 50 h 50"/>
              <a:gd name="T8" fmla="*/ 0 w 8"/>
              <a:gd name="T9" fmla="*/ 11 h 50"/>
              <a:gd name="T10" fmla="*/ 0 w 8"/>
              <a:gd name="T11" fmla="*/ 11 h 50"/>
              <a:gd name="T12" fmla="*/ 0 w 8"/>
              <a:gd name="T13" fmla="*/ 11 h 50"/>
              <a:gd name="T14" fmla="*/ 0 w 8"/>
              <a:gd name="T15" fmla="*/ 11 h 50"/>
              <a:gd name="T16" fmla="*/ 0 w 8"/>
              <a:gd name="T17" fmla="*/ 11 h 50"/>
              <a:gd name="T18" fmla="*/ 0 w 8"/>
              <a:gd name="T19" fmla="*/ 11 h 50"/>
              <a:gd name="T20" fmla="*/ 0 w 8"/>
              <a:gd name="T21" fmla="*/ 10 h 50"/>
              <a:gd name="T22" fmla="*/ 0 w 8"/>
              <a:gd name="T23" fmla="*/ 10 h 50"/>
              <a:gd name="T24" fmla="*/ 0 w 8"/>
              <a:gd name="T25" fmla="*/ 10 h 50"/>
              <a:gd name="T26" fmla="*/ 0 w 8"/>
              <a:gd name="T27" fmla="*/ 10 h 50"/>
              <a:gd name="T28" fmla="*/ 0 w 8"/>
              <a:gd name="T29" fmla="*/ 9 h 50"/>
              <a:gd name="T30" fmla="*/ 0 w 8"/>
              <a:gd name="T31" fmla="*/ 9 h 50"/>
              <a:gd name="T32" fmla="*/ 0 w 8"/>
              <a:gd name="T33" fmla="*/ 9 h 50"/>
              <a:gd name="T34" fmla="*/ 0 w 8"/>
              <a:gd name="T35" fmla="*/ 9 h 50"/>
              <a:gd name="T36" fmla="*/ 0 w 8"/>
              <a:gd name="T37" fmla="*/ 9 h 50"/>
              <a:gd name="T38" fmla="*/ 0 w 8"/>
              <a:gd name="T39" fmla="*/ 9 h 50"/>
              <a:gd name="T40" fmla="*/ 0 w 8"/>
              <a:gd name="T41" fmla="*/ 8 h 50"/>
              <a:gd name="T42" fmla="*/ 0 w 8"/>
              <a:gd name="T43" fmla="*/ 8 h 50"/>
              <a:gd name="T44" fmla="*/ 0 w 8"/>
              <a:gd name="T45" fmla="*/ 8 h 50"/>
              <a:gd name="T46" fmla="*/ 0 w 8"/>
              <a:gd name="T47" fmla="*/ 7 h 50"/>
              <a:gd name="T48" fmla="*/ 0 w 8"/>
              <a:gd name="T49" fmla="*/ 7 h 50"/>
              <a:gd name="T50" fmla="*/ 0 w 8"/>
              <a:gd name="T51" fmla="*/ 7 h 50"/>
              <a:gd name="T52" fmla="*/ 0 w 8"/>
              <a:gd name="T53" fmla="*/ 7 h 50"/>
              <a:gd name="T54" fmla="*/ 0 w 8"/>
              <a:gd name="T55" fmla="*/ 7 h 50"/>
              <a:gd name="T56" fmla="*/ 0 w 8"/>
              <a:gd name="T57" fmla="*/ 7 h 50"/>
              <a:gd name="T58" fmla="*/ 0 w 8"/>
              <a:gd name="T59" fmla="*/ 6 h 50"/>
              <a:gd name="T60" fmla="*/ 0 w 8"/>
              <a:gd name="T61" fmla="*/ 6 h 50"/>
              <a:gd name="T62" fmla="*/ 0 w 8"/>
              <a:gd name="T63" fmla="*/ 6 h 50"/>
              <a:gd name="T64" fmla="*/ 0 w 8"/>
              <a:gd name="T65" fmla="*/ 6 h 50"/>
              <a:gd name="T66" fmla="*/ 0 w 8"/>
              <a:gd name="T67" fmla="*/ 6 h 50"/>
              <a:gd name="T68" fmla="*/ 0 w 8"/>
              <a:gd name="T69" fmla="*/ 6 h 50"/>
              <a:gd name="T70" fmla="*/ 0 w 8"/>
              <a:gd name="T71" fmla="*/ 5 h 50"/>
              <a:gd name="T72" fmla="*/ 0 w 8"/>
              <a:gd name="T73" fmla="*/ 5 h 50"/>
              <a:gd name="T74" fmla="*/ 0 w 8"/>
              <a:gd name="T75" fmla="*/ 5 h 50"/>
              <a:gd name="T76" fmla="*/ 0 w 8"/>
              <a:gd name="T77" fmla="*/ 5 h 50"/>
              <a:gd name="T78" fmla="*/ 0 w 8"/>
              <a:gd name="T79" fmla="*/ 5 h 50"/>
              <a:gd name="T80" fmla="*/ 0 w 8"/>
              <a:gd name="T81" fmla="*/ 4 h 50"/>
              <a:gd name="T82" fmla="*/ 0 w 8"/>
              <a:gd name="T83" fmla="*/ 4 h 50"/>
              <a:gd name="T84" fmla="*/ 0 w 8"/>
              <a:gd name="T85" fmla="*/ 4 h 50"/>
              <a:gd name="T86" fmla="*/ 0 w 8"/>
              <a:gd name="T87" fmla="*/ 4 h 50"/>
              <a:gd name="T88" fmla="*/ 0 w 8"/>
              <a:gd name="T89" fmla="*/ 3 h 50"/>
              <a:gd name="T90" fmla="*/ 0 w 8"/>
              <a:gd name="T91" fmla="*/ 3 h 50"/>
              <a:gd name="T92" fmla="*/ 0 w 8"/>
              <a:gd name="T93" fmla="*/ 3 h 50"/>
              <a:gd name="T94" fmla="*/ 0 w 8"/>
              <a:gd name="T95" fmla="*/ 3 h 50"/>
              <a:gd name="T96" fmla="*/ 0 w 8"/>
              <a:gd name="T97" fmla="*/ 3 h 50"/>
              <a:gd name="T98" fmla="*/ 0 w 8"/>
              <a:gd name="T99" fmla="*/ 3 h 50"/>
              <a:gd name="T100" fmla="*/ 0 w 8"/>
              <a:gd name="T101" fmla="*/ 2 h 50"/>
              <a:gd name="T102" fmla="*/ 0 w 8"/>
              <a:gd name="T103" fmla="*/ 2 h 50"/>
              <a:gd name="T104" fmla="*/ 0 w 8"/>
              <a:gd name="T105" fmla="*/ 2 h 50"/>
              <a:gd name="T106" fmla="*/ 0 w 8"/>
              <a:gd name="T107" fmla="*/ 2 h 50"/>
              <a:gd name="T108" fmla="*/ 0 w 8"/>
              <a:gd name="T109" fmla="*/ 2 h 50"/>
              <a:gd name="T110" fmla="*/ 0 w 8"/>
              <a:gd name="T111" fmla="*/ 1 h 50"/>
              <a:gd name="T112" fmla="*/ 0 w 8"/>
              <a:gd name="T113" fmla="*/ 0 h 50"/>
              <a:gd name="T114" fmla="*/ 0 w 8"/>
              <a:gd name="T11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" h="50">
                <a:moveTo>
                  <a:pt x="8" y="50"/>
                </a:moveTo>
                <a:cubicBezTo>
                  <a:pt x="8" y="50"/>
                  <a:pt x="8" y="50"/>
                  <a:pt x="8" y="50"/>
                </a:cubicBezTo>
                <a:cubicBezTo>
                  <a:pt x="8" y="50"/>
                  <a:pt x="8" y="50"/>
                  <a:pt x="8" y="50"/>
                </a:cubicBezTo>
                <a:moveTo>
                  <a:pt x="8" y="50"/>
                </a:moveTo>
                <a:cubicBezTo>
                  <a:pt x="8" y="50"/>
                  <a:pt x="8" y="50"/>
                  <a:pt x="8" y="50"/>
                </a:cubicBezTo>
                <a:cubicBezTo>
                  <a:pt x="8" y="50"/>
                  <a:pt x="8" y="50"/>
                  <a:pt x="8" y="50"/>
                </a:cubicBezTo>
                <a:moveTo>
                  <a:pt x="8" y="49"/>
                </a:moveTo>
                <a:cubicBezTo>
                  <a:pt x="8" y="50"/>
                  <a:pt x="8" y="50"/>
                  <a:pt x="8" y="50"/>
                </a:cubicBezTo>
                <a:cubicBezTo>
                  <a:pt x="8" y="50"/>
                  <a:pt x="8" y="50"/>
                  <a:pt x="8" y="49"/>
                </a:cubicBezTo>
                <a:moveTo>
                  <a:pt x="0" y="11"/>
                </a:moveTo>
                <a:cubicBezTo>
                  <a:pt x="0" y="25"/>
                  <a:pt x="2" y="38"/>
                  <a:pt x="8" y="49"/>
                </a:cubicBezTo>
                <a:cubicBezTo>
                  <a:pt x="2" y="38"/>
                  <a:pt x="0" y="25"/>
                  <a:pt x="0" y="11"/>
                </a:cubicBezTo>
                <a:moveTo>
                  <a:pt x="0" y="11"/>
                </a:move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moveTo>
                  <a:pt x="0" y="11"/>
                </a:move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moveTo>
                  <a:pt x="0" y="10"/>
                </a:move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0"/>
                </a:cubicBezTo>
                <a:moveTo>
                  <a:pt x="0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moveTo>
                  <a:pt x="0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moveTo>
                  <a:pt x="0" y="9"/>
                </a:move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moveTo>
                  <a:pt x="0" y="9"/>
                </a:move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moveTo>
                  <a:pt x="0" y="9"/>
                </a:move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moveTo>
                  <a:pt x="0" y="8"/>
                </a:moveTo>
                <a:cubicBezTo>
                  <a:pt x="0" y="8"/>
                  <a:pt x="0" y="8"/>
                  <a:pt x="0" y="9"/>
                </a:cubicBezTo>
                <a:cubicBezTo>
                  <a:pt x="0" y="8"/>
                  <a:pt x="0" y="8"/>
                  <a:pt x="0" y="8"/>
                </a:cubicBezTo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moveTo>
                  <a:pt x="0" y="7"/>
                </a:move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7"/>
                </a:cubicBezTo>
                <a:moveTo>
                  <a:pt x="0" y="7"/>
                </a:move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moveTo>
                  <a:pt x="0" y="7"/>
                </a:move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moveTo>
                  <a:pt x="0" y="7"/>
                </a:move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moveTo>
                  <a:pt x="0" y="6"/>
                </a:move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moveTo>
                  <a:pt x="0" y="6"/>
                </a:move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moveTo>
                  <a:pt x="0" y="6"/>
                </a:move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moveTo>
                  <a:pt x="0" y="5"/>
                </a:moveTo>
                <a:cubicBezTo>
                  <a:pt x="0" y="5"/>
                  <a:pt x="0" y="6"/>
                  <a:pt x="0" y="6"/>
                </a:cubicBezTo>
                <a:cubicBezTo>
                  <a:pt x="0" y="6"/>
                  <a:pt x="0" y="5"/>
                  <a:pt x="0" y="5"/>
                </a:cubicBezTo>
                <a:moveTo>
                  <a:pt x="0" y="5"/>
                </a:moveTo>
                <a:cubicBezTo>
                  <a:pt x="0" y="5"/>
                  <a:pt x="0" y="5"/>
                  <a:pt x="0" y="5"/>
                </a:cubicBezTo>
                <a:cubicBezTo>
                  <a:pt x="0" y="5"/>
                  <a:pt x="0" y="5"/>
                  <a:pt x="0" y="5"/>
                </a:cubicBezTo>
                <a:moveTo>
                  <a:pt x="0" y="5"/>
                </a:moveTo>
                <a:cubicBezTo>
                  <a:pt x="0" y="5"/>
                  <a:pt x="0" y="5"/>
                  <a:pt x="0" y="5"/>
                </a:cubicBezTo>
                <a:cubicBezTo>
                  <a:pt x="0" y="5"/>
                  <a:pt x="0" y="5"/>
                  <a:pt x="0" y="5"/>
                </a:cubicBezTo>
                <a:moveTo>
                  <a:pt x="0" y="5"/>
                </a:moveTo>
                <a:cubicBezTo>
                  <a:pt x="0" y="5"/>
                  <a:pt x="0" y="5"/>
                  <a:pt x="0" y="5"/>
                </a:cubicBezTo>
                <a:cubicBezTo>
                  <a:pt x="0" y="5"/>
                  <a:pt x="0" y="5"/>
                  <a:pt x="0" y="5"/>
                </a:cubicBezTo>
                <a:moveTo>
                  <a:pt x="0" y="4"/>
                </a:moveTo>
                <a:cubicBezTo>
                  <a:pt x="0" y="4"/>
                  <a:pt x="0" y="4"/>
                  <a:pt x="0" y="4"/>
                </a:cubicBezTo>
                <a:cubicBezTo>
                  <a:pt x="0" y="4"/>
                  <a:pt x="0" y="4"/>
                  <a:pt x="0" y="4"/>
                </a:cubicBezTo>
                <a:moveTo>
                  <a:pt x="0" y="4"/>
                </a:moveTo>
                <a:cubicBezTo>
                  <a:pt x="0" y="4"/>
                  <a:pt x="0" y="4"/>
                  <a:pt x="0" y="4"/>
                </a:cubicBezTo>
                <a:cubicBezTo>
                  <a:pt x="0" y="4"/>
                  <a:pt x="0" y="4"/>
                  <a:pt x="0" y="4"/>
                </a:cubicBezTo>
                <a:moveTo>
                  <a:pt x="0" y="4"/>
                </a:moveTo>
                <a:cubicBezTo>
                  <a:pt x="0" y="4"/>
                  <a:pt x="0" y="4"/>
                  <a:pt x="0" y="4"/>
                </a:cubicBezTo>
                <a:cubicBezTo>
                  <a:pt x="0" y="4"/>
                  <a:pt x="0" y="4"/>
                  <a:pt x="0" y="4"/>
                </a:cubicBezTo>
                <a:moveTo>
                  <a:pt x="0" y="3"/>
                </a:moveTo>
                <a:cubicBezTo>
                  <a:pt x="0" y="3"/>
                  <a:pt x="0" y="3"/>
                  <a:pt x="0" y="4"/>
                </a:cubicBezTo>
                <a:cubicBezTo>
                  <a:pt x="0" y="3"/>
                  <a:pt x="0" y="3"/>
                  <a:pt x="0" y="3"/>
                </a:cubicBezTo>
                <a:moveTo>
                  <a:pt x="0" y="3"/>
                </a:move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moveTo>
                  <a:pt x="0" y="3"/>
                </a:move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moveTo>
                  <a:pt x="0" y="2"/>
                </a:move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2"/>
                </a:cubicBezTo>
                <a:moveTo>
                  <a:pt x="0" y="2"/>
                </a:move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moveTo>
                  <a:pt x="0" y="2"/>
                </a:move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moveTo>
                  <a:pt x="0" y="2"/>
                </a:move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E56A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48" name="任意多边形 46">
            <a:extLst>
              <a:ext uri="{FF2B5EF4-FFF2-40B4-BE49-F238E27FC236}">
                <a16:creationId xmlns:a16="http://schemas.microsoft.com/office/drawing/2014/main" id="{E4E1E7E8-4BF3-4C2E-97F1-31175A310A1C}"/>
              </a:ext>
            </a:extLst>
          </p:cNvPr>
          <p:cNvSpPr>
            <a:spLocks noEditPoints="1"/>
          </p:cNvSpPr>
          <p:nvPr/>
        </p:nvSpPr>
        <p:spPr bwMode="auto">
          <a:xfrm>
            <a:off x="6725330" y="3440179"/>
            <a:ext cx="46038" cy="188913"/>
          </a:xfrm>
          <a:custGeom>
            <a:avLst/>
            <a:gdLst>
              <a:gd name="T0" fmla="*/ 3 w 19"/>
              <a:gd name="T1" fmla="*/ 76 h 77"/>
              <a:gd name="T2" fmla="*/ 3 w 19"/>
              <a:gd name="T3" fmla="*/ 76 h 77"/>
              <a:gd name="T4" fmla="*/ 3 w 19"/>
              <a:gd name="T5" fmla="*/ 76 h 77"/>
              <a:gd name="T6" fmla="*/ 3 w 19"/>
              <a:gd name="T7" fmla="*/ 75 h 77"/>
              <a:gd name="T8" fmla="*/ 3 w 19"/>
              <a:gd name="T9" fmla="*/ 75 h 77"/>
              <a:gd name="T10" fmla="*/ 3 w 19"/>
              <a:gd name="T11" fmla="*/ 75 h 77"/>
              <a:gd name="T12" fmla="*/ 3 w 19"/>
              <a:gd name="T13" fmla="*/ 74 h 77"/>
              <a:gd name="T14" fmla="*/ 3 w 19"/>
              <a:gd name="T15" fmla="*/ 74 h 77"/>
              <a:gd name="T16" fmla="*/ 3 w 19"/>
              <a:gd name="T17" fmla="*/ 74 h 77"/>
              <a:gd name="T18" fmla="*/ 2 w 19"/>
              <a:gd name="T19" fmla="*/ 73 h 77"/>
              <a:gd name="T20" fmla="*/ 2 w 19"/>
              <a:gd name="T21" fmla="*/ 73 h 77"/>
              <a:gd name="T22" fmla="*/ 2 w 19"/>
              <a:gd name="T23" fmla="*/ 72 h 77"/>
              <a:gd name="T24" fmla="*/ 2 w 19"/>
              <a:gd name="T25" fmla="*/ 72 h 77"/>
              <a:gd name="T26" fmla="*/ 2 w 19"/>
              <a:gd name="T27" fmla="*/ 71 h 77"/>
              <a:gd name="T28" fmla="*/ 2 w 19"/>
              <a:gd name="T29" fmla="*/ 71 h 77"/>
              <a:gd name="T30" fmla="*/ 2 w 19"/>
              <a:gd name="T31" fmla="*/ 71 h 77"/>
              <a:gd name="T32" fmla="*/ 2 w 19"/>
              <a:gd name="T33" fmla="*/ 70 h 77"/>
              <a:gd name="T34" fmla="*/ 2 w 19"/>
              <a:gd name="T35" fmla="*/ 70 h 77"/>
              <a:gd name="T36" fmla="*/ 2 w 19"/>
              <a:gd name="T37" fmla="*/ 69 h 77"/>
              <a:gd name="T38" fmla="*/ 2 w 19"/>
              <a:gd name="T39" fmla="*/ 69 h 77"/>
              <a:gd name="T40" fmla="*/ 2 w 19"/>
              <a:gd name="T41" fmla="*/ 69 h 77"/>
              <a:gd name="T42" fmla="*/ 2 w 19"/>
              <a:gd name="T43" fmla="*/ 68 h 77"/>
              <a:gd name="T44" fmla="*/ 2 w 19"/>
              <a:gd name="T45" fmla="*/ 68 h 77"/>
              <a:gd name="T46" fmla="*/ 2 w 19"/>
              <a:gd name="T47" fmla="*/ 68 h 77"/>
              <a:gd name="T48" fmla="*/ 1 w 19"/>
              <a:gd name="T49" fmla="*/ 67 h 77"/>
              <a:gd name="T50" fmla="*/ 1 w 19"/>
              <a:gd name="T51" fmla="*/ 67 h 77"/>
              <a:gd name="T52" fmla="*/ 1 w 19"/>
              <a:gd name="T53" fmla="*/ 67 h 77"/>
              <a:gd name="T54" fmla="*/ 1 w 19"/>
              <a:gd name="T55" fmla="*/ 66 h 77"/>
              <a:gd name="T56" fmla="*/ 1 w 19"/>
              <a:gd name="T57" fmla="*/ 66 h 77"/>
              <a:gd name="T58" fmla="*/ 1 w 19"/>
              <a:gd name="T59" fmla="*/ 65 h 77"/>
              <a:gd name="T60" fmla="*/ 1 w 19"/>
              <a:gd name="T61" fmla="*/ 65 h 77"/>
              <a:gd name="T62" fmla="*/ 1 w 19"/>
              <a:gd name="T63" fmla="*/ 65 h 77"/>
              <a:gd name="T64" fmla="*/ 1 w 19"/>
              <a:gd name="T65" fmla="*/ 64 h 77"/>
              <a:gd name="T66" fmla="*/ 1 w 19"/>
              <a:gd name="T67" fmla="*/ 64 h 77"/>
              <a:gd name="T68" fmla="*/ 1 w 19"/>
              <a:gd name="T69" fmla="*/ 64 h 77"/>
              <a:gd name="T70" fmla="*/ 1 w 19"/>
              <a:gd name="T71" fmla="*/ 63 h 77"/>
              <a:gd name="T72" fmla="*/ 1 w 19"/>
              <a:gd name="T73" fmla="*/ 63 h 77"/>
              <a:gd name="T74" fmla="*/ 1 w 19"/>
              <a:gd name="T75" fmla="*/ 62 h 77"/>
              <a:gd name="T76" fmla="*/ 1 w 19"/>
              <a:gd name="T77" fmla="*/ 62 h 77"/>
              <a:gd name="T78" fmla="*/ 1 w 19"/>
              <a:gd name="T79" fmla="*/ 61 h 77"/>
              <a:gd name="T80" fmla="*/ 1 w 19"/>
              <a:gd name="T81" fmla="*/ 61 h 77"/>
              <a:gd name="T82" fmla="*/ 1 w 19"/>
              <a:gd name="T83" fmla="*/ 61 h 77"/>
              <a:gd name="T84" fmla="*/ 1 w 19"/>
              <a:gd name="T85" fmla="*/ 60 h 77"/>
              <a:gd name="T86" fmla="*/ 1 w 19"/>
              <a:gd name="T87" fmla="*/ 60 h 77"/>
              <a:gd name="T88" fmla="*/ 1 w 19"/>
              <a:gd name="T89" fmla="*/ 60 h 77"/>
              <a:gd name="T90" fmla="*/ 18 w 19"/>
              <a:gd name="T91" fmla="*/ 0 h 77"/>
              <a:gd name="T92" fmla="*/ 18 w 19"/>
              <a:gd name="T93" fmla="*/ 0 h 77"/>
              <a:gd name="T94" fmla="*/ 19 w 19"/>
              <a:gd name="T95" fmla="*/ 0 h 77"/>
              <a:gd name="T96" fmla="*/ 19 w 19"/>
              <a:gd name="T97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" h="77">
                <a:moveTo>
                  <a:pt x="3" y="77"/>
                </a:moveTo>
                <a:cubicBezTo>
                  <a:pt x="3" y="77"/>
                  <a:pt x="3" y="77"/>
                  <a:pt x="3" y="77"/>
                </a:cubicBezTo>
                <a:cubicBezTo>
                  <a:pt x="3" y="77"/>
                  <a:pt x="3" y="77"/>
                  <a:pt x="3" y="77"/>
                </a:cubicBezTo>
                <a:moveTo>
                  <a:pt x="3" y="76"/>
                </a:moveTo>
                <a:cubicBezTo>
                  <a:pt x="3" y="76"/>
                  <a:pt x="3" y="76"/>
                  <a:pt x="3" y="76"/>
                </a:cubicBezTo>
                <a:cubicBezTo>
                  <a:pt x="3" y="76"/>
                  <a:pt x="3" y="76"/>
                  <a:pt x="3" y="76"/>
                </a:cubicBezTo>
                <a:moveTo>
                  <a:pt x="3" y="76"/>
                </a:moveTo>
                <a:cubicBezTo>
                  <a:pt x="3" y="76"/>
                  <a:pt x="3" y="76"/>
                  <a:pt x="3" y="76"/>
                </a:cubicBezTo>
                <a:cubicBezTo>
                  <a:pt x="3" y="76"/>
                  <a:pt x="3" y="76"/>
                  <a:pt x="3" y="76"/>
                </a:cubicBezTo>
                <a:moveTo>
                  <a:pt x="3" y="76"/>
                </a:moveTo>
                <a:cubicBezTo>
                  <a:pt x="3" y="76"/>
                  <a:pt x="3" y="76"/>
                  <a:pt x="3" y="76"/>
                </a:cubicBezTo>
                <a:cubicBezTo>
                  <a:pt x="3" y="76"/>
                  <a:pt x="3" y="76"/>
                  <a:pt x="3" y="76"/>
                </a:cubicBezTo>
                <a:moveTo>
                  <a:pt x="3" y="76"/>
                </a:moveTo>
                <a:cubicBezTo>
                  <a:pt x="3" y="76"/>
                  <a:pt x="3" y="76"/>
                  <a:pt x="3" y="76"/>
                </a:cubicBezTo>
                <a:cubicBezTo>
                  <a:pt x="3" y="76"/>
                  <a:pt x="3" y="76"/>
                  <a:pt x="3" y="76"/>
                </a:cubicBezTo>
                <a:moveTo>
                  <a:pt x="3" y="75"/>
                </a:moveTo>
                <a:cubicBezTo>
                  <a:pt x="3" y="75"/>
                  <a:pt x="3" y="75"/>
                  <a:pt x="3" y="75"/>
                </a:cubicBezTo>
                <a:cubicBezTo>
                  <a:pt x="3" y="75"/>
                  <a:pt x="3" y="75"/>
                  <a:pt x="3" y="75"/>
                </a:cubicBezTo>
                <a:moveTo>
                  <a:pt x="3" y="75"/>
                </a:moveTo>
                <a:cubicBezTo>
                  <a:pt x="3" y="75"/>
                  <a:pt x="3" y="75"/>
                  <a:pt x="3" y="75"/>
                </a:cubicBezTo>
                <a:cubicBezTo>
                  <a:pt x="3" y="75"/>
                  <a:pt x="3" y="75"/>
                  <a:pt x="3" y="75"/>
                </a:cubicBezTo>
                <a:moveTo>
                  <a:pt x="3" y="75"/>
                </a:moveTo>
                <a:cubicBezTo>
                  <a:pt x="3" y="75"/>
                  <a:pt x="3" y="75"/>
                  <a:pt x="3" y="75"/>
                </a:cubicBezTo>
                <a:cubicBezTo>
                  <a:pt x="3" y="75"/>
                  <a:pt x="3" y="75"/>
                  <a:pt x="3" y="75"/>
                </a:cubicBezTo>
                <a:moveTo>
                  <a:pt x="3" y="74"/>
                </a:moveTo>
                <a:cubicBezTo>
                  <a:pt x="3" y="74"/>
                  <a:pt x="3" y="75"/>
                  <a:pt x="3" y="75"/>
                </a:cubicBezTo>
                <a:cubicBezTo>
                  <a:pt x="3" y="75"/>
                  <a:pt x="3" y="74"/>
                  <a:pt x="3" y="74"/>
                </a:cubicBezTo>
                <a:moveTo>
                  <a:pt x="3" y="74"/>
                </a:moveTo>
                <a:cubicBezTo>
                  <a:pt x="3" y="74"/>
                  <a:pt x="3" y="74"/>
                  <a:pt x="3" y="74"/>
                </a:cubicBezTo>
                <a:cubicBezTo>
                  <a:pt x="3" y="74"/>
                  <a:pt x="3" y="74"/>
                  <a:pt x="3" y="74"/>
                </a:cubicBezTo>
                <a:moveTo>
                  <a:pt x="3" y="74"/>
                </a:moveTo>
                <a:cubicBezTo>
                  <a:pt x="3" y="74"/>
                  <a:pt x="3" y="74"/>
                  <a:pt x="3" y="74"/>
                </a:cubicBezTo>
                <a:cubicBezTo>
                  <a:pt x="3" y="74"/>
                  <a:pt x="3" y="74"/>
                  <a:pt x="3" y="74"/>
                </a:cubicBezTo>
                <a:moveTo>
                  <a:pt x="3" y="74"/>
                </a:moveTo>
                <a:cubicBezTo>
                  <a:pt x="3" y="74"/>
                  <a:pt x="3" y="74"/>
                  <a:pt x="3" y="74"/>
                </a:cubicBezTo>
                <a:cubicBezTo>
                  <a:pt x="3" y="74"/>
                  <a:pt x="3" y="74"/>
                  <a:pt x="3" y="74"/>
                </a:cubicBezTo>
                <a:moveTo>
                  <a:pt x="2" y="73"/>
                </a:moveTo>
                <a:cubicBezTo>
                  <a:pt x="2" y="73"/>
                  <a:pt x="2" y="73"/>
                  <a:pt x="2" y="73"/>
                </a:cubicBezTo>
                <a:cubicBezTo>
                  <a:pt x="2" y="73"/>
                  <a:pt x="2" y="73"/>
                  <a:pt x="2" y="73"/>
                </a:cubicBezTo>
                <a:moveTo>
                  <a:pt x="2" y="73"/>
                </a:moveTo>
                <a:cubicBezTo>
                  <a:pt x="2" y="73"/>
                  <a:pt x="2" y="73"/>
                  <a:pt x="2" y="73"/>
                </a:cubicBezTo>
                <a:cubicBezTo>
                  <a:pt x="2" y="73"/>
                  <a:pt x="2" y="73"/>
                  <a:pt x="2" y="73"/>
                </a:cubicBezTo>
                <a:moveTo>
                  <a:pt x="2" y="72"/>
                </a:moveTo>
                <a:cubicBezTo>
                  <a:pt x="2" y="72"/>
                  <a:pt x="2" y="72"/>
                  <a:pt x="2" y="73"/>
                </a:cubicBezTo>
                <a:cubicBezTo>
                  <a:pt x="2" y="72"/>
                  <a:pt x="2" y="72"/>
                  <a:pt x="2" y="72"/>
                </a:cubicBezTo>
                <a:moveTo>
                  <a:pt x="2" y="72"/>
                </a:move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moveTo>
                  <a:pt x="2" y="72"/>
                </a:move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moveTo>
                  <a:pt x="2" y="72"/>
                </a:move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moveTo>
                  <a:pt x="2" y="71"/>
                </a:moveTo>
                <a:cubicBezTo>
                  <a:pt x="2" y="71"/>
                  <a:pt x="2" y="71"/>
                  <a:pt x="2" y="71"/>
                </a:cubicBezTo>
                <a:cubicBezTo>
                  <a:pt x="2" y="71"/>
                  <a:pt x="2" y="71"/>
                  <a:pt x="2" y="71"/>
                </a:cubicBezTo>
                <a:moveTo>
                  <a:pt x="2" y="71"/>
                </a:moveTo>
                <a:cubicBezTo>
                  <a:pt x="2" y="71"/>
                  <a:pt x="2" y="71"/>
                  <a:pt x="2" y="71"/>
                </a:cubicBezTo>
                <a:cubicBezTo>
                  <a:pt x="2" y="71"/>
                  <a:pt x="2" y="71"/>
                  <a:pt x="2" y="71"/>
                </a:cubicBezTo>
                <a:moveTo>
                  <a:pt x="2" y="71"/>
                </a:moveTo>
                <a:cubicBezTo>
                  <a:pt x="2" y="71"/>
                  <a:pt x="2" y="71"/>
                  <a:pt x="2" y="71"/>
                </a:cubicBezTo>
                <a:cubicBezTo>
                  <a:pt x="2" y="71"/>
                  <a:pt x="2" y="71"/>
                  <a:pt x="2" y="71"/>
                </a:cubicBezTo>
                <a:moveTo>
                  <a:pt x="2" y="71"/>
                </a:moveTo>
                <a:cubicBezTo>
                  <a:pt x="2" y="71"/>
                  <a:pt x="2" y="71"/>
                  <a:pt x="2" y="71"/>
                </a:cubicBezTo>
                <a:cubicBezTo>
                  <a:pt x="2" y="71"/>
                  <a:pt x="2" y="71"/>
                  <a:pt x="2" y="71"/>
                </a:cubicBezTo>
                <a:moveTo>
                  <a:pt x="2" y="70"/>
                </a:moveTo>
                <a:cubicBezTo>
                  <a:pt x="2" y="70"/>
                  <a:pt x="2" y="70"/>
                  <a:pt x="2" y="70"/>
                </a:cubicBezTo>
                <a:cubicBezTo>
                  <a:pt x="2" y="70"/>
                  <a:pt x="2" y="70"/>
                  <a:pt x="2" y="70"/>
                </a:cubicBezTo>
                <a:moveTo>
                  <a:pt x="2" y="70"/>
                </a:moveTo>
                <a:cubicBezTo>
                  <a:pt x="2" y="70"/>
                  <a:pt x="2" y="70"/>
                  <a:pt x="2" y="70"/>
                </a:cubicBezTo>
                <a:cubicBezTo>
                  <a:pt x="2" y="70"/>
                  <a:pt x="2" y="70"/>
                  <a:pt x="2" y="70"/>
                </a:cubicBezTo>
                <a:moveTo>
                  <a:pt x="2" y="70"/>
                </a:moveTo>
                <a:cubicBezTo>
                  <a:pt x="2" y="70"/>
                  <a:pt x="2" y="70"/>
                  <a:pt x="2" y="70"/>
                </a:cubicBezTo>
                <a:cubicBezTo>
                  <a:pt x="2" y="70"/>
                  <a:pt x="2" y="70"/>
                  <a:pt x="2" y="70"/>
                </a:cubicBezTo>
                <a:moveTo>
                  <a:pt x="2" y="69"/>
                </a:moveTo>
                <a:cubicBezTo>
                  <a:pt x="2" y="69"/>
                  <a:pt x="2" y="70"/>
                  <a:pt x="2" y="70"/>
                </a:cubicBezTo>
                <a:cubicBezTo>
                  <a:pt x="2" y="70"/>
                  <a:pt x="2" y="69"/>
                  <a:pt x="2" y="69"/>
                </a:cubicBezTo>
                <a:moveTo>
                  <a:pt x="2" y="69"/>
                </a:moveTo>
                <a:cubicBezTo>
                  <a:pt x="2" y="69"/>
                  <a:pt x="2" y="69"/>
                  <a:pt x="2" y="69"/>
                </a:cubicBezTo>
                <a:cubicBezTo>
                  <a:pt x="2" y="69"/>
                  <a:pt x="2" y="69"/>
                  <a:pt x="2" y="69"/>
                </a:cubicBezTo>
                <a:moveTo>
                  <a:pt x="2" y="69"/>
                </a:moveTo>
                <a:cubicBezTo>
                  <a:pt x="2" y="69"/>
                  <a:pt x="2" y="69"/>
                  <a:pt x="2" y="69"/>
                </a:cubicBezTo>
                <a:cubicBezTo>
                  <a:pt x="2" y="69"/>
                  <a:pt x="2" y="69"/>
                  <a:pt x="2" y="69"/>
                </a:cubicBezTo>
                <a:moveTo>
                  <a:pt x="2" y="68"/>
                </a:moveTo>
                <a:cubicBezTo>
                  <a:pt x="2" y="69"/>
                  <a:pt x="2" y="69"/>
                  <a:pt x="2" y="69"/>
                </a:cubicBezTo>
                <a:cubicBezTo>
                  <a:pt x="2" y="69"/>
                  <a:pt x="2" y="69"/>
                  <a:pt x="2" y="68"/>
                </a:cubicBezTo>
                <a:moveTo>
                  <a:pt x="2" y="68"/>
                </a:moveTo>
                <a:cubicBezTo>
                  <a:pt x="2" y="68"/>
                  <a:pt x="2" y="68"/>
                  <a:pt x="2" y="68"/>
                </a:cubicBezTo>
                <a:cubicBezTo>
                  <a:pt x="2" y="68"/>
                  <a:pt x="2" y="68"/>
                  <a:pt x="2" y="68"/>
                </a:cubicBezTo>
                <a:moveTo>
                  <a:pt x="2" y="68"/>
                </a:moveTo>
                <a:cubicBezTo>
                  <a:pt x="2" y="68"/>
                  <a:pt x="2" y="68"/>
                  <a:pt x="2" y="68"/>
                </a:cubicBezTo>
                <a:cubicBezTo>
                  <a:pt x="2" y="68"/>
                  <a:pt x="2" y="68"/>
                  <a:pt x="2" y="68"/>
                </a:cubicBezTo>
                <a:moveTo>
                  <a:pt x="2" y="68"/>
                </a:moveTo>
                <a:cubicBezTo>
                  <a:pt x="2" y="68"/>
                  <a:pt x="2" y="68"/>
                  <a:pt x="2" y="68"/>
                </a:cubicBezTo>
                <a:cubicBezTo>
                  <a:pt x="2" y="68"/>
                  <a:pt x="2" y="68"/>
                  <a:pt x="2" y="68"/>
                </a:cubicBezTo>
                <a:moveTo>
                  <a:pt x="1" y="67"/>
                </a:moveTo>
                <a:cubicBezTo>
                  <a:pt x="1" y="67"/>
                  <a:pt x="1" y="67"/>
                  <a:pt x="1" y="68"/>
                </a:cubicBezTo>
                <a:cubicBezTo>
                  <a:pt x="1" y="67"/>
                  <a:pt x="1" y="67"/>
                  <a:pt x="1" y="67"/>
                </a:cubicBezTo>
                <a:moveTo>
                  <a:pt x="1" y="67"/>
                </a:moveTo>
                <a:cubicBezTo>
                  <a:pt x="1" y="67"/>
                  <a:pt x="1" y="67"/>
                  <a:pt x="1" y="67"/>
                </a:cubicBezTo>
                <a:cubicBezTo>
                  <a:pt x="1" y="67"/>
                  <a:pt x="1" y="67"/>
                  <a:pt x="1" y="67"/>
                </a:cubicBezTo>
                <a:moveTo>
                  <a:pt x="1" y="67"/>
                </a:moveTo>
                <a:cubicBezTo>
                  <a:pt x="1" y="67"/>
                  <a:pt x="1" y="67"/>
                  <a:pt x="1" y="67"/>
                </a:cubicBezTo>
                <a:cubicBezTo>
                  <a:pt x="1" y="67"/>
                  <a:pt x="1" y="67"/>
                  <a:pt x="1" y="67"/>
                </a:cubicBezTo>
                <a:moveTo>
                  <a:pt x="1" y="67"/>
                </a:moveTo>
                <a:cubicBezTo>
                  <a:pt x="1" y="67"/>
                  <a:pt x="1" y="67"/>
                  <a:pt x="1" y="67"/>
                </a:cubicBezTo>
                <a:cubicBezTo>
                  <a:pt x="1" y="67"/>
                  <a:pt x="1" y="67"/>
                  <a:pt x="1" y="67"/>
                </a:cubicBezTo>
                <a:moveTo>
                  <a:pt x="1" y="66"/>
                </a:moveTo>
                <a:cubicBezTo>
                  <a:pt x="1" y="66"/>
                  <a:pt x="1" y="66"/>
                  <a:pt x="1" y="66"/>
                </a:cubicBezTo>
                <a:cubicBezTo>
                  <a:pt x="1" y="66"/>
                  <a:pt x="1" y="66"/>
                  <a:pt x="1" y="66"/>
                </a:cubicBezTo>
                <a:moveTo>
                  <a:pt x="1" y="66"/>
                </a:moveTo>
                <a:cubicBezTo>
                  <a:pt x="1" y="66"/>
                  <a:pt x="1" y="66"/>
                  <a:pt x="1" y="66"/>
                </a:cubicBezTo>
                <a:cubicBezTo>
                  <a:pt x="1" y="66"/>
                  <a:pt x="1" y="66"/>
                  <a:pt x="1" y="66"/>
                </a:cubicBezTo>
                <a:moveTo>
                  <a:pt x="1" y="66"/>
                </a:moveTo>
                <a:cubicBezTo>
                  <a:pt x="1" y="66"/>
                  <a:pt x="1" y="66"/>
                  <a:pt x="1" y="66"/>
                </a:cubicBezTo>
                <a:cubicBezTo>
                  <a:pt x="1" y="66"/>
                  <a:pt x="1" y="66"/>
                  <a:pt x="1" y="66"/>
                </a:cubicBezTo>
                <a:moveTo>
                  <a:pt x="1" y="65"/>
                </a:moveTo>
                <a:cubicBezTo>
                  <a:pt x="1" y="65"/>
                  <a:pt x="1" y="66"/>
                  <a:pt x="1" y="66"/>
                </a:cubicBezTo>
                <a:cubicBezTo>
                  <a:pt x="1" y="66"/>
                  <a:pt x="1" y="65"/>
                  <a:pt x="1" y="65"/>
                </a:cubicBezTo>
                <a:moveTo>
                  <a:pt x="1" y="65"/>
                </a:moveTo>
                <a:cubicBezTo>
                  <a:pt x="1" y="65"/>
                  <a:pt x="1" y="65"/>
                  <a:pt x="1" y="65"/>
                </a:cubicBezTo>
                <a:cubicBezTo>
                  <a:pt x="1" y="65"/>
                  <a:pt x="1" y="65"/>
                  <a:pt x="1" y="65"/>
                </a:cubicBezTo>
                <a:moveTo>
                  <a:pt x="1" y="65"/>
                </a:moveTo>
                <a:cubicBezTo>
                  <a:pt x="1" y="65"/>
                  <a:pt x="1" y="65"/>
                  <a:pt x="1" y="65"/>
                </a:cubicBezTo>
                <a:cubicBezTo>
                  <a:pt x="1" y="65"/>
                  <a:pt x="1" y="65"/>
                  <a:pt x="1" y="65"/>
                </a:cubicBezTo>
                <a:moveTo>
                  <a:pt x="1" y="64"/>
                </a:moveTo>
                <a:cubicBezTo>
                  <a:pt x="1" y="65"/>
                  <a:pt x="1" y="65"/>
                  <a:pt x="1" y="65"/>
                </a:cubicBezTo>
                <a:cubicBezTo>
                  <a:pt x="1" y="65"/>
                  <a:pt x="1" y="65"/>
                  <a:pt x="1" y="64"/>
                </a:cubicBezTo>
                <a:moveTo>
                  <a:pt x="1" y="64"/>
                </a:moveTo>
                <a:cubicBezTo>
                  <a:pt x="1" y="64"/>
                  <a:pt x="1" y="64"/>
                  <a:pt x="1" y="64"/>
                </a:cubicBezTo>
                <a:cubicBezTo>
                  <a:pt x="1" y="64"/>
                  <a:pt x="1" y="64"/>
                  <a:pt x="1" y="64"/>
                </a:cubicBezTo>
                <a:moveTo>
                  <a:pt x="1" y="64"/>
                </a:moveTo>
                <a:cubicBezTo>
                  <a:pt x="1" y="64"/>
                  <a:pt x="1" y="64"/>
                  <a:pt x="1" y="64"/>
                </a:cubicBezTo>
                <a:cubicBezTo>
                  <a:pt x="1" y="64"/>
                  <a:pt x="1" y="64"/>
                  <a:pt x="1" y="64"/>
                </a:cubicBezTo>
                <a:moveTo>
                  <a:pt x="1" y="64"/>
                </a:moveTo>
                <a:cubicBezTo>
                  <a:pt x="1" y="64"/>
                  <a:pt x="1" y="64"/>
                  <a:pt x="1" y="64"/>
                </a:cubicBezTo>
                <a:cubicBezTo>
                  <a:pt x="1" y="64"/>
                  <a:pt x="1" y="64"/>
                  <a:pt x="1" y="64"/>
                </a:cubicBezTo>
                <a:moveTo>
                  <a:pt x="1" y="63"/>
                </a:moveTo>
                <a:cubicBezTo>
                  <a:pt x="1" y="63"/>
                  <a:pt x="1" y="63"/>
                  <a:pt x="1" y="64"/>
                </a:cubicBezTo>
                <a:cubicBezTo>
                  <a:pt x="1" y="63"/>
                  <a:pt x="1" y="63"/>
                  <a:pt x="1" y="63"/>
                </a:cubicBezTo>
                <a:moveTo>
                  <a:pt x="1" y="63"/>
                </a:moveTo>
                <a:cubicBezTo>
                  <a:pt x="1" y="63"/>
                  <a:pt x="1" y="63"/>
                  <a:pt x="1" y="63"/>
                </a:cubicBezTo>
                <a:cubicBezTo>
                  <a:pt x="1" y="63"/>
                  <a:pt x="1" y="63"/>
                  <a:pt x="1" y="63"/>
                </a:cubicBezTo>
                <a:moveTo>
                  <a:pt x="1" y="63"/>
                </a:moveTo>
                <a:cubicBezTo>
                  <a:pt x="1" y="63"/>
                  <a:pt x="1" y="63"/>
                  <a:pt x="1" y="63"/>
                </a:cubicBezTo>
                <a:cubicBezTo>
                  <a:pt x="1" y="63"/>
                  <a:pt x="1" y="63"/>
                  <a:pt x="1" y="63"/>
                </a:cubicBezTo>
                <a:moveTo>
                  <a:pt x="1" y="63"/>
                </a:moveTo>
                <a:cubicBezTo>
                  <a:pt x="1" y="63"/>
                  <a:pt x="1" y="63"/>
                  <a:pt x="1" y="63"/>
                </a:cubicBezTo>
                <a:cubicBezTo>
                  <a:pt x="1" y="63"/>
                  <a:pt x="1" y="63"/>
                  <a:pt x="1" y="63"/>
                </a:cubicBezTo>
                <a:moveTo>
                  <a:pt x="1" y="62"/>
                </a:moveTo>
                <a:cubicBezTo>
                  <a:pt x="1" y="62"/>
                  <a:pt x="1" y="62"/>
                  <a:pt x="1" y="62"/>
                </a:cubicBezTo>
                <a:cubicBezTo>
                  <a:pt x="1" y="62"/>
                  <a:pt x="1" y="62"/>
                  <a:pt x="1" y="62"/>
                </a:cubicBezTo>
                <a:moveTo>
                  <a:pt x="1" y="62"/>
                </a:moveTo>
                <a:cubicBezTo>
                  <a:pt x="1" y="62"/>
                  <a:pt x="1" y="62"/>
                  <a:pt x="1" y="62"/>
                </a:cubicBezTo>
                <a:cubicBezTo>
                  <a:pt x="1" y="62"/>
                  <a:pt x="1" y="62"/>
                  <a:pt x="1" y="62"/>
                </a:cubicBezTo>
                <a:moveTo>
                  <a:pt x="1" y="62"/>
                </a:moveTo>
                <a:cubicBezTo>
                  <a:pt x="1" y="62"/>
                  <a:pt x="1" y="62"/>
                  <a:pt x="1" y="62"/>
                </a:cubicBezTo>
                <a:cubicBezTo>
                  <a:pt x="1" y="62"/>
                  <a:pt x="1" y="62"/>
                  <a:pt x="1" y="62"/>
                </a:cubicBezTo>
                <a:moveTo>
                  <a:pt x="1" y="61"/>
                </a:moveTo>
                <a:cubicBezTo>
                  <a:pt x="1" y="61"/>
                  <a:pt x="1" y="62"/>
                  <a:pt x="1" y="62"/>
                </a:cubicBezTo>
                <a:cubicBezTo>
                  <a:pt x="1" y="62"/>
                  <a:pt x="1" y="61"/>
                  <a:pt x="1" y="61"/>
                </a:cubicBezTo>
                <a:moveTo>
                  <a:pt x="1" y="61"/>
                </a:moveTo>
                <a:cubicBezTo>
                  <a:pt x="1" y="61"/>
                  <a:pt x="1" y="61"/>
                  <a:pt x="1" y="61"/>
                </a:cubicBezTo>
                <a:cubicBezTo>
                  <a:pt x="1" y="61"/>
                  <a:pt x="1" y="61"/>
                  <a:pt x="1" y="61"/>
                </a:cubicBezTo>
                <a:moveTo>
                  <a:pt x="1" y="61"/>
                </a:moveTo>
                <a:cubicBezTo>
                  <a:pt x="1" y="61"/>
                  <a:pt x="1" y="61"/>
                  <a:pt x="1" y="61"/>
                </a:cubicBezTo>
                <a:cubicBezTo>
                  <a:pt x="1" y="61"/>
                  <a:pt x="1" y="61"/>
                  <a:pt x="1" y="61"/>
                </a:cubicBezTo>
                <a:moveTo>
                  <a:pt x="1" y="60"/>
                </a:moveTo>
                <a:cubicBezTo>
                  <a:pt x="1" y="61"/>
                  <a:pt x="1" y="61"/>
                  <a:pt x="1" y="61"/>
                </a:cubicBezTo>
                <a:cubicBezTo>
                  <a:pt x="1" y="61"/>
                  <a:pt x="1" y="61"/>
                  <a:pt x="1" y="60"/>
                </a:cubicBezTo>
                <a:moveTo>
                  <a:pt x="1" y="60"/>
                </a:moveTo>
                <a:cubicBezTo>
                  <a:pt x="1" y="60"/>
                  <a:pt x="1" y="60"/>
                  <a:pt x="1" y="60"/>
                </a:cubicBezTo>
                <a:cubicBezTo>
                  <a:pt x="1" y="60"/>
                  <a:pt x="1" y="60"/>
                  <a:pt x="1" y="60"/>
                </a:cubicBezTo>
                <a:moveTo>
                  <a:pt x="1" y="60"/>
                </a:moveTo>
                <a:cubicBezTo>
                  <a:pt x="1" y="60"/>
                  <a:pt x="1" y="60"/>
                  <a:pt x="1" y="60"/>
                </a:cubicBezTo>
                <a:cubicBezTo>
                  <a:pt x="1" y="60"/>
                  <a:pt x="1" y="60"/>
                  <a:pt x="1" y="60"/>
                </a:cubicBezTo>
                <a:moveTo>
                  <a:pt x="1" y="60"/>
                </a:moveTo>
                <a:cubicBezTo>
                  <a:pt x="1" y="60"/>
                  <a:pt x="1" y="60"/>
                  <a:pt x="1" y="60"/>
                </a:cubicBezTo>
                <a:cubicBezTo>
                  <a:pt x="1" y="60"/>
                  <a:pt x="1" y="60"/>
                  <a:pt x="1" y="60"/>
                </a:cubicBezTo>
                <a:moveTo>
                  <a:pt x="18" y="1"/>
                </a:moveTo>
                <a:cubicBezTo>
                  <a:pt x="6" y="17"/>
                  <a:pt x="0" y="38"/>
                  <a:pt x="1" y="60"/>
                </a:cubicBezTo>
                <a:cubicBezTo>
                  <a:pt x="0" y="38"/>
                  <a:pt x="6" y="17"/>
                  <a:pt x="18" y="1"/>
                </a:cubicBezTo>
                <a:moveTo>
                  <a:pt x="18" y="0"/>
                </a:moveTo>
                <a:cubicBezTo>
                  <a:pt x="18" y="0"/>
                  <a:pt x="18" y="0"/>
                  <a:pt x="18" y="1"/>
                </a:cubicBezTo>
                <a:cubicBezTo>
                  <a:pt x="18" y="0"/>
                  <a:pt x="18" y="0"/>
                  <a:pt x="18" y="0"/>
                </a:cubicBezTo>
                <a:moveTo>
                  <a:pt x="19" y="0"/>
                </a:move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8" y="0"/>
                  <a:pt x="19" y="0"/>
                </a:cubicBezTo>
                <a:moveTo>
                  <a:pt x="19" y="0"/>
                </a:moveTo>
                <a:cubicBezTo>
                  <a:pt x="19" y="0"/>
                  <a:pt x="19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moveTo>
                  <a:pt x="19" y="0"/>
                </a:moveTo>
                <a:cubicBezTo>
                  <a:pt x="19" y="0"/>
                  <a:pt x="19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moveTo>
                  <a:pt x="19" y="0"/>
                </a:moveTo>
                <a:cubicBezTo>
                  <a:pt x="19" y="0"/>
                  <a:pt x="19" y="0"/>
                  <a:pt x="19" y="0"/>
                </a:cubicBezTo>
                <a:cubicBezTo>
                  <a:pt x="19" y="0"/>
                  <a:pt x="19" y="0"/>
                  <a:pt x="19" y="0"/>
                </a:cubicBezTo>
              </a:path>
            </a:pathLst>
          </a:custGeom>
          <a:solidFill>
            <a:srgbClr val="E56A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grpSp>
        <p:nvGrpSpPr>
          <p:cNvPr id="49" name="组 4">
            <a:extLst>
              <a:ext uri="{FF2B5EF4-FFF2-40B4-BE49-F238E27FC236}">
                <a16:creationId xmlns:a16="http://schemas.microsoft.com/office/drawing/2014/main" id="{D0BF9A4A-60E3-46D4-A94D-63AC050D81E0}"/>
              </a:ext>
            </a:extLst>
          </p:cNvPr>
          <p:cNvGrpSpPr/>
          <p:nvPr/>
        </p:nvGrpSpPr>
        <p:grpSpPr>
          <a:xfrm>
            <a:off x="6890617" y="3605325"/>
            <a:ext cx="585788" cy="700042"/>
            <a:chOff x="3951475" y="3437374"/>
            <a:chExt cx="585788" cy="700042"/>
          </a:xfrm>
        </p:grpSpPr>
        <p:sp>
          <p:nvSpPr>
            <p:cNvPr id="50" name="任意多边形 44">
              <a:extLst>
                <a:ext uri="{FF2B5EF4-FFF2-40B4-BE49-F238E27FC236}">
                  <a16:creationId xmlns:a16="http://schemas.microsoft.com/office/drawing/2014/main" id="{84878D71-4BF5-4CBC-993A-741976593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475" y="3437374"/>
              <a:ext cx="585788" cy="587375"/>
            </a:xfrm>
            <a:custGeom>
              <a:avLst/>
              <a:gdLst>
                <a:gd name="T0" fmla="*/ 127 w 240"/>
                <a:gd name="T1" fmla="*/ 236 h 240"/>
                <a:gd name="T2" fmla="*/ 236 w 240"/>
                <a:gd name="T3" fmla="*/ 113 h 240"/>
                <a:gd name="T4" fmla="*/ 113 w 240"/>
                <a:gd name="T5" fmla="*/ 4 h 240"/>
                <a:gd name="T6" fmla="*/ 4 w 240"/>
                <a:gd name="T7" fmla="*/ 127 h 240"/>
                <a:gd name="T8" fmla="*/ 127 w 240"/>
                <a:gd name="T9" fmla="*/ 23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240">
                  <a:moveTo>
                    <a:pt x="127" y="236"/>
                  </a:moveTo>
                  <a:cubicBezTo>
                    <a:pt x="191" y="232"/>
                    <a:pt x="240" y="177"/>
                    <a:pt x="236" y="113"/>
                  </a:cubicBezTo>
                  <a:cubicBezTo>
                    <a:pt x="232" y="49"/>
                    <a:pt x="177" y="0"/>
                    <a:pt x="113" y="4"/>
                  </a:cubicBezTo>
                  <a:cubicBezTo>
                    <a:pt x="49" y="8"/>
                    <a:pt x="0" y="63"/>
                    <a:pt x="4" y="127"/>
                  </a:cubicBezTo>
                  <a:cubicBezTo>
                    <a:pt x="8" y="191"/>
                    <a:pt x="63" y="240"/>
                    <a:pt x="127" y="236"/>
                  </a:cubicBezTo>
                </a:path>
              </a:pathLst>
            </a:custGeom>
            <a:solidFill>
              <a:srgbClr val="F2A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51" name="任意多边形 45">
              <a:extLst>
                <a:ext uri="{FF2B5EF4-FFF2-40B4-BE49-F238E27FC236}">
                  <a16:creationId xmlns:a16="http://schemas.microsoft.com/office/drawing/2014/main" id="{A2FC6E0F-19AB-4F22-BE90-A4DF50077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0212" y="3492937"/>
              <a:ext cx="471488" cy="473075"/>
            </a:xfrm>
            <a:custGeom>
              <a:avLst/>
              <a:gdLst>
                <a:gd name="T0" fmla="*/ 102 w 193"/>
                <a:gd name="T1" fmla="*/ 190 h 193"/>
                <a:gd name="T2" fmla="*/ 189 w 193"/>
                <a:gd name="T3" fmla="*/ 91 h 193"/>
                <a:gd name="T4" fmla="*/ 90 w 193"/>
                <a:gd name="T5" fmla="*/ 4 h 193"/>
                <a:gd name="T6" fmla="*/ 3 w 193"/>
                <a:gd name="T7" fmla="*/ 103 h 193"/>
                <a:gd name="T8" fmla="*/ 102 w 193"/>
                <a:gd name="T9" fmla="*/ 19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02" y="190"/>
                  </a:moveTo>
                  <a:cubicBezTo>
                    <a:pt x="153" y="187"/>
                    <a:pt x="193" y="143"/>
                    <a:pt x="189" y="91"/>
                  </a:cubicBezTo>
                  <a:cubicBezTo>
                    <a:pt x="186" y="40"/>
                    <a:pt x="142" y="0"/>
                    <a:pt x="90" y="4"/>
                  </a:cubicBezTo>
                  <a:cubicBezTo>
                    <a:pt x="39" y="7"/>
                    <a:pt x="0" y="51"/>
                    <a:pt x="3" y="103"/>
                  </a:cubicBezTo>
                  <a:cubicBezTo>
                    <a:pt x="6" y="154"/>
                    <a:pt x="50" y="193"/>
                    <a:pt x="102" y="190"/>
                  </a:cubicBezTo>
                </a:path>
              </a:pathLst>
            </a:custGeom>
            <a:solidFill>
              <a:srgbClr val="FFD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52" name="任意多边形 47">
              <a:extLst>
                <a:ext uri="{FF2B5EF4-FFF2-40B4-BE49-F238E27FC236}">
                  <a16:creationId xmlns:a16="http://schemas.microsoft.com/office/drawing/2014/main" id="{3608EC2C-9E9B-4A93-84A5-79CA5309E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975" y="3537387"/>
              <a:ext cx="207963" cy="420688"/>
            </a:xfrm>
            <a:custGeom>
              <a:avLst/>
              <a:gdLst>
                <a:gd name="T0" fmla="*/ 19 w 85"/>
                <a:gd name="T1" fmla="*/ 24 h 172"/>
                <a:gd name="T2" fmla="*/ 19 w 85"/>
                <a:gd name="T3" fmla="*/ 24 h 172"/>
                <a:gd name="T4" fmla="*/ 18 w 85"/>
                <a:gd name="T5" fmla="*/ 24 h 172"/>
                <a:gd name="T6" fmla="*/ 18 w 85"/>
                <a:gd name="T7" fmla="*/ 25 h 172"/>
                <a:gd name="T8" fmla="*/ 1 w 85"/>
                <a:gd name="T9" fmla="*/ 84 h 172"/>
                <a:gd name="T10" fmla="*/ 1 w 85"/>
                <a:gd name="T11" fmla="*/ 84 h 172"/>
                <a:gd name="T12" fmla="*/ 1 w 85"/>
                <a:gd name="T13" fmla="*/ 85 h 172"/>
                <a:gd name="T14" fmla="*/ 1 w 85"/>
                <a:gd name="T15" fmla="*/ 85 h 172"/>
                <a:gd name="T16" fmla="*/ 1 w 85"/>
                <a:gd name="T17" fmla="*/ 85 h 172"/>
                <a:gd name="T18" fmla="*/ 1 w 85"/>
                <a:gd name="T19" fmla="*/ 86 h 172"/>
                <a:gd name="T20" fmla="*/ 1 w 85"/>
                <a:gd name="T21" fmla="*/ 86 h 172"/>
                <a:gd name="T22" fmla="*/ 1 w 85"/>
                <a:gd name="T23" fmla="*/ 87 h 172"/>
                <a:gd name="T24" fmla="*/ 1 w 85"/>
                <a:gd name="T25" fmla="*/ 87 h 172"/>
                <a:gd name="T26" fmla="*/ 1 w 85"/>
                <a:gd name="T27" fmla="*/ 88 h 172"/>
                <a:gd name="T28" fmla="*/ 1 w 85"/>
                <a:gd name="T29" fmla="*/ 88 h 172"/>
                <a:gd name="T30" fmla="*/ 1 w 85"/>
                <a:gd name="T31" fmla="*/ 88 h 172"/>
                <a:gd name="T32" fmla="*/ 1 w 85"/>
                <a:gd name="T33" fmla="*/ 89 h 172"/>
                <a:gd name="T34" fmla="*/ 1 w 85"/>
                <a:gd name="T35" fmla="*/ 89 h 172"/>
                <a:gd name="T36" fmla="*/ 1 w 85"/>
                <a:gd name="T37" fmla="*/ 90 h 172"/>
                <a:gd name="T38" fmla="*/ 1 w 85"/>
                <a:gd name="T39" fmla="*/ 90 h 172"/>
                <a:gd name="T40" fmla="*/ 1 w 85"/>
                <a:gd name="T41" fmla="*/ 91 h 172"/>
                <a:gd name="T42" fmla="*/ 1 w 85"/>
                <a:gd name="T43" fmla="*/ 91 h 172"/>
                <a:gd name="T44" fmla="*/ 1 w 85"/>
                <a:gd name="T45" fmla="*/ 91 h 172"/>
                <a:gd name="T46" fmla="*/ 2 w 85"/>
                <a:gd name="T47" fmla="*/ 92 h 172"/>
                <a:gd name="T48" fmla="*/ 2 w 85"/>
                <a:gd name="T49" fmla="*/ 92 h 172"/>
                <a:gd name="T50" fmla="*/ 2 w 85"/>
                <a:gd name="T51" fmla="*/ 93 h 172"/>
                <a:gd name="T52" fmla="*/ 2 w 85"/>
                <a:gd name="T53" fmla="*/ 93 h 172"/>
                <a:gd name="T54" fmla="*/ 2 w 85"/>
                <a:gd name="T55" fmla="*/ 94 h 172"/>
                <a:gd name="T56" fmla="*/ 2 w 85"/>
                <a:gd name="T57" fmla="*/ 94 h 172"/>
                <a:gd name="T58" fmla="*/ 2 w 85"/>
                <a:gd name="T59" fmla="*/ 94 h 172"/>
                <a:gd name="T60" fmla="*/ 2 w 85"/>
                <a:gd name="T61" fmla="*/ 95 h 172"/>
                <a:gd name="T62" fmla="*/ 2 w 85"/>
                <a:gd name="T63" fmla="*/ 95 h 172"/>
                <a:gd name="T64" fmla="*/ 2 w 85"/>
                <a:gd name="T65" fmla="*/ 96 h 172"/>
                <a:gd name="T66" fmla="*/ 2 w 85"/>
                <a:gd name="T67" fmla="*/ 96 h 172"/>
                <a:gd name="T68" fmla="*/ 2 w 85"/>
                <a:gd name="T69" fmla="*/ 96 h 172"/>
                <a:gd name="T70" fmla="*/ 2 w 85"/>
                <a:gd name="T71" fmla="*/ 97 h 172"/>
                <a:gd name="T72" fmla="*/ 3 w 85"/>
                <a:gd name="T73" fmla="*/ 98 h 172"/>
                <a:gd name="T74" fmla="*/ 3 w 85"/>
                <a:gd name="T75" fmla="*/ 98 h 172"/>
                <a:gd name="T76" fmla="*/ 3 w 85"/>
                <a:gd name="T77" fmla="*/ 98 h 172"/>
                <a:gd name="T78" fmla="*/ 3 w 85"/>
                <a:gd name="T79" fmla="*/ 99 h 172"/>
                <a:gd name="T80" fmla="*/ 3 w 85"/>
                <a:gd name="T81" fmla="*/ 99 h 172"/>
                <a:gd name="T82" fmla="*/ 3 w 85"/>
                <a:gd name="T83" fmla="*/ 100 h 172"/>
                <a:gd name="T84" fmla="*/ 3 w 85"/>
                <a:gd name="T85" fmla="*/ 100 h 172"/>
                <a:gd name="T86" fmla="*/ 3 w 85"/>
                <a:gd name="T87" fmla="*/ 100 h 172"/>
                <a:gd name="T88" fmla="*/ 85 w 85"/>
                <a:gd name="T89" fmla="*/ 172 h 172"/>
                <a:gd name="T90" fmla="*/ 16 w 85"/>
                <a:gd name="T91" fmla="*/ 80 h 172"/>
                <a:gd name="T92" fmla="*/ 42 w 85"/>
                <a:gd name="T93" fmla="*/ 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5" h="172">
                  <a:moveTo>
                    <a:pt x="45" y="0"/>
                  </a:moveTo>
                  <a:cubicBezTo>
                    <a:pt x="35" y="6"/>
                    <a:pt x="26" y="14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4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6" y="41"/>
                    <a:pt x="0" y="62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5"/>
                    <a:pt x="1" y="86"/>
                    <a:pt x="1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6"/>
                    <a:pt x="1" y="86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89"/>
                    <a:pt x="1" y="90"/>
                    <a:pt x="1" y="90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90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2"/>
                  </a:cubicBezTo>
                  <a:cubicBezTo>
                    <a:pt x="1" y="92"/>
                    <a:pt x="2" y="92"/>
                    <a:pt x="2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4"/>
                    <a:pt x="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94"/>
                    <a:pt x="2" y="94"/>
                    <a:pt x="2" y="95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2" y="96"/>
                    <a:pt x="2" y="96"/>
                    <a:pt x="2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2" y="97"/>
                    <a:pt x="2" y="97"/>
                    <a:pt x="3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3" y="98"/>
                    <a:pt x="3" y="99"/>
                    <a:pt x="3" y="99"/>
                  </a:cubicBezTo>
                  <a:cubicBezTo>
                    <a:pt x="3" y="99"/>
                    <a:pt x="3" y="99"/>
                    <a:pt x="3" y="99"/>
                  </a:cubicBezTo>
                  <a:cubicBezTo>
                    <a:pt x="3" y="99"/>
                    <a:pt x="3" y="99"/>
                    <a:pt x="3" y="99"/>
                  </a:cubicBezTo>
                  <a:cubicBezTo>
                    <a:pt x="3" y="99"/>
                    <a:pt x="3" y="99"/>
                    <a:pt x="3" y="99"/>
                  </a:cubicBezTo>
                  <a:cubicBezTo>
                    <a:pt x="3" y="99"/>
                    <a:pt x="3" y="99"/>
                    <a:pt x="3" y="99"/>
                  </a:cubicBezTo>
                  <a:cubicBezTo>
                    <a:pt x="3" y="99"/>
                    <a:pt x="3" y="99"/>
                    <a:pt x="3" y="99"/>
                  </a:cubicBezTo>
                  <a:cubicBezTo>
                    <a:pt x="3" y="99"/>
                    <a:pt x="3" y="99"/>
                    <a:pt x="3" y="99"/>
                  </a:cubicBezTo>
                  <a:cubicBezTo>
                    <a:pt x="3" y="99"/>
                    <a:pt x="3" y="99"/>
                    <a:pt x="3" y="100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3" y="100"/>
                    <a:pt x="3" y="100"/>
                    <a:pt x="3" y="101"/>
                  </a:cubicBezTo>
                  <a:cubicBezTo>
                    <a:pt x="3" y="101"/>
                    <a:pt x="3" y="101"/>
                    <a:pt x="3" y="101"/>
                  </a:cubicBezTo>
                  <a:cubicBezTo>
                    <a:pt x="12" y="139"/>
                    <a:pt x="45" y="168"/>
                    <a:pt x="85" y="172"/>
                  </a:cubicBezTo>
                  <a:cubicBezTo>
                    <a:pt x="73" y="168"/>
                    <a:pt x="61" y="161"/>
                    <a:pt x="52" y="152"/>
                  </a:cubicBezTo>
                  <a:cubicBezTo>
                    <a:pt x="38" y="140"/>
                    <a:pt x="28" y="125"/>
                    <a:pt x="22" y="107"/>
                  </a:cubicBezTo>
                  <a:cubicBezTo>
                    <a:pt x="20" y="98"/>
                    <a:pt x="18" y="89"/>
                    <a:pt x="16" y="80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5" y="60"/>
                    <a:pt x="19" y="42"/>
                    <a:pt x="27" y="24"/>
                  </a:cubicBezTo>
                  <a:cubicBezTo>
                    <a:pt x="32" y="17"/>
                    <a:pt x="37" y="10"/>
                    <a:pt x="42" y="2"/>
                  </a:cubicBezTo>
                  <a:cubicBezTo>
                    <a:pt x="43" y="1"/>
                    <a:pt x="44" y="1"/>
                    <a:pt x="45" y="0"/>
                  </a:cubicBezTo>
                </a:path>
              </a:pathLst>
            </a:custGeom>
            <a:solidFill>
              <a:srgbClr val="FFB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53" name="长方形 48">
              <a:extLst>
                <a:ext uri="{FF2B5EF4-FFF2-40B4-BE49-F238E27FC236}">
                  <a16:creationId xmlns:a16="http://schemas.microsoft.com/office/drawing/2014/main" id="{A179CC03-0CDF-4269-BE98-C9F3FE83D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550" y="3623112"/>
              <a:ext cx="142875" cy="161925"/>
            </a:xfrm>
            <a:prstGeom prst="rect">
              <a:avLst/>
            </a:prstGeom>
            <a:solidFill>
              <a:srgbClr val="FFD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54" name="矩形 49">
              <a:extLst>
                <a:ext uri="{FF2B5EF4-FFF2-40B4-BE49-F238E27FC236}">
                  <a16:creationId xmlns:a16="http://schemas.microsoft.com/office/drawing/2014/main" id="{C04FCC72-B479-4B03-B7CF-FAAAC33DC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410" y="3540562"/>
              <a:ext cx="16671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sz="2100" b="1" i="0" u="none" strike="noStrike" cap="none" normalizeH="0" dirty="0">
                  <a:ln>
                    <a:noFill/>
                  </a:ln>
                  <a:solidFill>
                    <a:srgbClr val="FF9936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</a:endParaRPr>
            </a:p>
          </p:txBody>
        </p:sp>
        <p:sp>
          <p:nvSpPr>
            <p:cNvPr id="55" name="任意多边形 52">
              <a:extLst>
                <a:ext uri="{FF2B5EF4-FFF2-40B4-BE49-F238E27FC236}">
                  <a16:creationId xmlns:a16="http://schemas.microsoft.com/office/drawing/2014/main" id="{A658533B-C82E-4B74-A295-93876ED281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4150" y="3978666"/>
              <a:ext cx="60325" cy="158750"/>
            </a:xfrm>
            <a:custGeom>
              <a:avLst/>
              <a:gdLst>
                <a:gd name="T0" fmla="*/ 0 w 25"/>
                <a:gd name="T1" fmla="*/ 65 h 65"/>
                <a:gd name="T2" fmla="*/ 0 w 25"/>
                <a:gd name="T3" fmla="*/ 65 h 65"/>
                <a:gd name="T4" fmla="*/ 0 w 25"/>
                <a:gd name="T5" fmla="*/ 65 h 65"/>
                <a:gd name="T6" fmla="*/ 0 w 25"/>
                <a:gd name="T7" fmla="*/ 65 h 65"/>
                <a:gd name="T8" fmla="*/ 0 w 25"/>
                <a:gd name="T9" fmla="*/ 65 h 65"/>
                <a:gd name="T10" fmla="*/ 0 w 25"/>
                <a:gd name="T11" fmla="*/ 65 h 65"/>
                <a:gd name="T12" fmla="*/ 0 w 25"/>
                <a:gd name="T13" fmla="*/ 64 h 65"/>
                <a:gd name="T14" fmla="*/ 0 w 25"/>
                <a:gd name="T15" fmla="*/ 64 h 65"/>
                <a:gd name="T16" fmla="*/ 0 w 25"/>
                <a:gd name="T17" fmla="*/ 64 h 65"/>
                <a:gd name="T18" fmla="*/ 0 w 25"/>
                <a:gd name="T19" fmla="*/ 64 h 65"/>
                <a:gd name="T20" fmla="*/ 0 w 25"/>
                <a:gd name="T21" fmla="*/ 64 h 65"/>
                <a:gd name="T22" fmla="*/ 0 w 25"/>
                <a:gd name="T23" fmla="*/ 64 h 65"/>
                <a:gd name="T24" fmla="*/ 0 w 25"/>
                <a:gd name="T25" fmla="*/ 64 h 65"/>
                <a:gd name="T26" fmla="*/ 0 w 25"/>
                <a:gd name="T27" fmla="*/ 64 h 65"/>
                <a:gd name="T28" fmla="*/ 0 w 25"/>
                <a:gd name="T29" fmla="*/ 64 h 65"/>
                <a:gd name="T30" fmla="*/ 0 w 25"/>
                <a:gd name="T31" fmla="*/ 63 h 65"/>
                <a:gd name="T32" fmla="*/ 0 w 25"/>
                <a:gd name="T33" fmla="*/ 64 h 65"/>
                <a:gd name="T34" fmla="*/ 0 w 25"/>
                <a:gd name="T35" fmla="*/ 64 h 65"/>
                <a:gd name="T36" fmla="*/ 0 w 25"/>
                <a:gd name="T37" fmla="*/ 63 h 65"/>
                <a:gd name="T38" fmla="*/ 25 w 25"/>
                <a:gd name="T39" fmla="*/ 0 h 65"/>
                <a:gd name="T40" fmla="*/ 0 w 25"/>
                <a:gd name="T41" fmla="*/ 63 h 65"/>
                <a:gd name="T42" fmla="*/ 25 w 25"/>
                <a:gd name="T43" fmla="*/ 0 h 65"/>
                <a:gd name="T44" fmla="*/ 25 w 25"/>
                <a:gd name="T45" fmla="*/ 0 h 65"/>
                <a:gd name="T46" fmla="*/ 25 w 25"/>
                <a:gd name="T47" fmla="*/ 0 h 65"/>
                <a:gd name="T48" fmla="*/ 25 w 25"/>
                <a:gd name="T4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" h="65">
                  <a:moveTo>
                    <a:pt x="0" y="65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moveTo>
                    <a:pt x="0" y="65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moveTo>
                    <a:pt x="0" y="64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moveTo>
                    <a:pt x="0" y="64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moveTo>
                    <a:pt x="0" y="64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moveTo>
                    <a:pt x="0" y="63"/>
                  </a:moveTo>
                  <a:cubicBezTo>
                    <a:pt x="0" y="63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3"/>
                    <a:pt x="0" y="63"/>
                  </a:cubicBezTo>
                  <a:moveTo>
                    <a:pt x="25" y="0"/>
                  </a:moveTo>
                  <a:cubicBezTo>
                    <a:pt x="10" y="17"/>
                    <a:pt x="0" y="39"/>
                    <a:pt x="0" y="63"/>
                  </a:cubicBezTo>
                  <a:cubicBezTo>
                    <a:pt x="0" y="39"/>
                    <a:pt x="10" y="17"/>
                    <a:pt x="25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E56A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56" name="任意多边形 58">
            <a:extLst>
              <a:ext uri="{FF2B5EF4-FFF2-40B4-BE49-F238E27FC236}">
                <a16:creationId xmlns:a16="http://schemas.microsoft.com/office/drawing/2014/main" id="{24BCC6A5-BD73-4359-ADB9-8261815DB98C}"/>
              </a:ext>
            </a:extLst>
          </p:cNvPr>
          <p:cNvSpPr>
            <a:spLocks noEditPoints="1"/>
          </p:cNvSpPr>
          <p:nvPr/>
        </p:nvSpPr>
        <p:spPr bwMode="auto">
          <a:xfrm>
            <a:off x="6749142" y="4900679"/>
            <a:ext cx="44450" cy="222250"/>
          </a:xfrm>
          <a:custGeom>
            <a:avLst/>
            <a:gdLst>
              <a:gd name="T0" fmla="*/ 7 w 18"/>
              <a:gd name="T1" fmla="*/ 91 h 91"/>
              <a:gd name="T2" fmla="*/ 7 w 18"/>
              <a:gd name="T3" fmla="*/ 91 h 91"/>
              <a:gd name="T4" fmla="*/ 7 w 18"/>
              <a:gd name="T5" fmla="*/ 91 h 91"/>
              <a:gd name="T6" fmla="*/ 7 w 18"/>
              <a:gd name="T7" fmla="*/ 91 h 91"/>
              <a:gd name="T8" fmla="*/ 7 w 18"/>
              <a:gd name="T9" fmla="*/ 91 h 91"/>
              <a:gd name="T10" fmla="*/ 7 w 18"/>
              <a:gd name="T11" fmla="*/ 91 h 91"/>
              <a:gd name="T12" fmla="*/ 7 w 18"/>
              <a:gd name="T13" fmla="*/ 91 h 91"/>
              <a:gd name="T14" fmla="*/ 7 w 18"/>
              <a:gd name="T15" fmla="*/ 91 h 91"/>
              <a:gd name="T16" fmla="*/ 7 w 18"/>
              <a:gd name="T17" fmla="*/ 91 h 91"/>
              <a:gd name="T18" fmla="*/ 7 w 18"/>
              <a:gd name="T19" fmla="*/ 91 h 91"/>
              <a:gd name="T20" fmla="*/ 7 w 18"/>
              <a:gd name="T21" fmla="*/ 91 h 91"/>
              <a:gd name="T22" fmla="*/ 7 w 18"/>
              <a:gd name="T23" fmla="*/ 91 h 91"/>
              <a:gd name="T24" fmla="*/ 6 w 18"/>
              <a:gd name="T25" fmla="*/ 90 h 91"/>
              <a:gd name="T26" fmla="*/ 7 w 18"/>
              <a:gd name="T27" fmla="*/ 91 h 91"/>
              <a:gd name="T28" fmla="*/ 6 w 18"/>
              <a:gd name="T29" fmla="*/ 90 h 91"/>
              <a:gd name="T30" fmla="*/ 0 w 18"/>
              <a:gd name="T31" fmla="*/ 57 h 91"/>
              <a:gd name="T32" fmla="*/ 6 w 18"/>
              <a:gd name="T33" fmla="*/ 90 h 91"/>
              <a:gd name="T34" fmla="*/ 0 w 18"/>
              <a:gd name="T35" fmla="*/ 57 h 91"/>
              <a:gd name="T36" fmla="*/ 0 w 18"/>
              <a:gd name="T37" fmla="*/ 57 h 91"/>
              <a:gd name="T38" fmla="*/ 0 w 18"/>
              <a:gd name="T39" fmla="*/ 57 h 91"/>
              <a:gd name="T40" fmla="*/ 0 w 18"/>
              <a:gd name="T41" fmla="*/ 57 h 91"/>
              <a:gd name="T42" fmla="*/ 0 w 18"/>
              <a:gd name="T43" fmla="*/ 57 h 91"/>
              <a:gd name="T44" fmla="*/ 0 w 18"/>
              <a:gd name="T45" fmla="*/ 57 h 91"/>
              <a:gd name="T46" fmla="*/ 0 w 18"/>
              <a:gd name="T47" fmla="*/ 57 h 91"/>
              <a:gd name="T48" fmla="*/ 0 w 18"/>
              <a:gd name="T49" fmla="*/ 56 h 91"/>
              <a:gd name="T50" fmla="*/ 0 w 18"/>
              <a:gd name="T51" fmla="*/ 57 h 91"/>
              <a:gd name="T52" fmla="*/ 0 w 18"/>
              <a:gd name="T53" fmla="*/ 56 h 91"/>
              <a:gd name="T54" fmla="*/ 0 w 18"/>
              <a:gd name="T55" fmla="*/ 56 h 91"/>
              <a:gd name="T56" fmla="*/ 0 w 18"/>
              <a:gd name="T57" fmla="*/ 56 h 91"/>
              <a:gd name="T58" fmla="*/ 0 w 18"/>
              <a:gd name="T59" fmla="*/ 56 h 91"/>
              <a:gd name="T60" fmla="*/ 0 w 18"/>
              <a:gd name="T61" fmla="*/ 56 h 91"/>
              <a:gd name="T62" fmla="*/ 0 w 18"/>
              <a:gd name="T63" fmla="*/ 56 h 91"/>
              <a:gd name="T64" fmla="*/ 0 w 18"/>
              <a:gd name="T65" fmla="*/ 56 h 91"/>
              <a:gd name="T66" fmla="*/ 0 w 18"/>
              <a:gd name="T67" fmla="*/ 56 h 91"/>
              <a:gd name="T68" fmla="*/ 0 w 18"/>
              <a:gd name="T69" fmla="*/ 56 h 91"/>
              <a:gd name="T70" fmla="*/ 0 w 18"/>
              <a:gd name="T71" fmla="*/ 56 h 91"/>
              <a:gd name="T72" fmla="*/ 0 w 18"/>
              <a:gd name="T73" fmla="*/ 55 h 91"/>
              <a:gd name="T74" fmla="*/ 0 w 18"/>
              <a:gd name="T75" fmla="*/ 56 h 91"/>
              <a:gd name="T76" fmla="*/ 0 w 18"/>
              <a:gd name="T77" fmla="*/ 56 h 91"/>
              <a:gd name="T78" fmla="*/ 0 w 18"/>
              <a:gd name="T79" fmla="*/ 55 h 91"/>
              <a:gd name="T80" fmla="*/ 18 w 18"/>
              <a:gd name="T81" fmla="*/ 0 h 91"/>
              <a:gd name="T82" fmla="*/ 0 w 18"/>
              <a:gd name="T83" fmla="*/ 55 h 91"/>
              <a:gd name="T84" fmla="*/ 18 w 18"/>
              <a:gd name="T85" fmla="*/ 0 h 91"/>
              <a:gd name="T86" fmla="*/ 18 w 18"/>
              <a:gd name="T87" fmla="*/ 0 h 91"/>
              <a:gd name="T88" fmla="*/ 18 w 18"/>
              <a:gd name="T89" fmla="*/ 0 h 91"/>
              <a:gd name="T90" fmla="*/ 18 w 18"/>
              <a:gd name="T91" fmla="*/ 0 h 91"/>
              <a:gd name="T92" fmla="*/ 18 w 18"/>
              <a:gd name="T93" fmla="*/ 0 h 91"/>
              <a:gd name="T94" fmla="*/ 18 w 18"/>
              <a:gd name="T95" fmla="*/ 0 h 91"/>
              <a:gd name="T96" fmla="*/ 18 w 18"/>
              <a:gd name="T97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8" h="91">
                <a:moveTo>
                  <a:pt x="7" y="91"/>
                </a:moveTo>
                <a:cubicBezTo>
                  <a:pt x="7" y="91"/>
                  <a:pt x="7" y="91"/>
                  <a:pt x="7" y="91"/>
                </a:cubicBezTo>
                <a:cubicBezTo>
                  <a:pt x="7" y="91"/>
                  <a:pt x="7" y="91"/>
                  <a:pt x="7" y="91"/>
                </a:cubicBezTo>
                <a:moveTo>
                  <a:pt x="7" y="91"/>
                </a:moveTo>
                <a:cubicBezTo>
                  <a:pt x="7" y="91"/>
                  <a:pt x="7" y="91"/>
                  <a:pt x="7" y="91"/>
                </a:cubicBezTo>
                <a:cubicBezTo>
                  <a:pt x="7" y="91"/>
                  <a:pt x="7" y="91"/>
                  <a:pt x="7" y="91"/>
                </a:cubicBezTo>
                <a:moveTo>
                  <a:pt x="7" y="91"/>
                </a:moveTo>
                <a:cubicBezTo>
                  <a:pt x="7" y="91"/>
                  <a:pt x="7" y="91"/>
                  <a:pt x="7" y="91"/>
                </a:cubicBezTo>
                <a:cubicBezTo>
                  <a:pt x="7" y="91"/>
                  <a:pt x="7" y="91"/>
                  <a:pt x="7" y="91"/>
                </a:cubicBezTo>
                <a:moveTo>
                  <a:pt x="7" y="91"/>
                </a:moveTo>
                <a:cubicBezTo>
                  <a:pt x="7" y="91"/>
                  <a:pt x="7" y="91"/>
                  <a:pt x="7" y="91"/>
                </a:cubicBezTo>
                <a:cubicBezTo>
                  <a:pt x="7" y="91"/>
                  <a:pt x="7" y="91"/>
                  <a:pt x="7" y="91"/>
                </a:cubicBezTo>
                <a:moveTo>
                  <a:pt x="6" y="90"/>
                </a:moveTo>
                <a:cubicBezTo>
                  <a:pt x="6" y="90"/>
                  <a:pt x="6" y="90"/>
                  <a:pt x="7" y="91"/>
                </a:cubicBezTo>
                <a:cubicBezTo>
                  <a:pt x="6" y="90"/>
                  <a:pt x="6" y="90"/>
                  <a:pt x="6" y="90"/>
                </a:cubicBezTo>
                <a:moveTo>
                  <a:pt x="0" y="57"/>
                </a:moveTo>
                <a:cubicBezTo>
                  <a:pt x="0" y="69"/>
                  <a:pt x="2" y="80"/>
                  <a:pt x="6" y="90"/>
                </a:cubicBezTo>
                <a:cubicBezTo>
                  <a:pt x="2" y="80"/>
                  <a:pt x="0" y="69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6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5"/>
                </a:moveTo>
                <a:cubicBezTo>
                  <a:pt x="0" y="55"/>
                  <a:pt x="0" y="55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5"/>
                  <a:pt x="0" y="55"/>
                  <a:pt x="0" y="55"/>
                </a:cubicBezTo>
                <a:moveTo>
                  <a:pt x="18" y="0"/>
                </a:moveTo>
                <a:cubicBezTo>
                  <a:pt x="7" y="15"/>
                  <a:pt x="0" y="35"/>
                  <a:pt x="0" y="55"/>
                </a:cubicBezTo>
                <a:cubicBezTo>
                  <a:pt x="0" y="35"/>
                  <a:pt x="7" y="15"/>
                  <a:pt x="18" y="0"/>
                </a:cubicBezTo>
                <a:moveTo>
                  <a:pt x="18" y="0"/>
                </a:move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8" y="0"/>
                  <a:pt x="18" y="0"/>
                </a:cubicBezTo>
                <a:moveTo>
                  <a:pt x="18" y="0"/>
                </a:move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8" y="0"/>
                  <a:pt x="18" y="0"/>
                </a:cubicBezTo>
              </a:path>
            </a:pathLst>
          </a:custGeom>
          <a:solidFill>
            <a:srgbClr val="E56A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grpSp>
        <p:nvGrpSpPr>
          <p:cNvPr id="57" name="组 5">
            <a:extLst>
              <a:ext uri="{FF2B5EF4-FFF2-40B4-BE49-F238E27FC236}">
                <a16:creationId xmlns:a16="http://schemas.microsoft.com/office/drawing/2014/main" id="{C871D450-DFBF-45B7-AF6B-E077E63721B1}"/>
              </a:ext>
            </a:extLst>
          </p:cNvPr>
          <p:cNvGrpSpPr/>
          <p:nvPr/>
        </p:nvGrpSpPr>
        <p:grpSpPr>
          <a:xfrm>
            <a:off x="6220505" y="5325812"/>
            <a:ext cx="629286" cy="577850"/>
            <a:chOff x="3281363" y="5157861"/>
            <a:chExt cx="629286" cy="577850"/>
          </a:xfrm>
        </p:grpSpPr>
        <p:sp>
          <p:nvSpPr>
            <p:cNvPr id="58" name="任意多边形 62">
              <a:extLst>
                <a:ext uri="{FF2B5EF4-FFF2-40B4-BE49-F238E27FC236}">
                  <a16:creationId xmlns:a16="http://schemas.microsoft.com/office/drawing/2014/main" id="{147D9B4A-0327-446D-A042-006F05E31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799" y="5157861"/>
              <a:ext cx="577850" cy="577850"/>
            </a:xfrm>
            <a:custGeom>
              <a:avLst/>
              <a:gdLst>
                <a:gd name="T0" fmla="*/ 122 w 236"/>
                <a:gd name="T1" fmla="*/ 234 h 236"/>
                <a:gd name="T2" fmla="*/ 234 w 236"/>
                <a:gd name="T3" fmla="*/ 114 h 236"/>
                <a:gd name="T4" fmla="*/ 114 w 236"/>
                <a:gd name="T5" fmla="*/ 2 h 236"/>
                <a:gd name="T6" fmla="*/ 2 w 236"/>
                <a:gd name="T7" fmla="*/ 122 h 236"/>
                <a:gd name="T8" fmla="*/ 122 w 236"/>
                <a:gd name="T9" fmla="*/ 23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6">
                  <a:moveTo>
                    <a:pt x="122" y="234"/>
                  </a:moveTo>
                  <a:cubicBezTo>
                    <a:pt x="186" y="231"/>
                    <a:pt x="236" y="178"/>
                    <a:pt x="234" y="114"/>
                  </a:cubicBezTo>
                  <a:cubicBezTo>
                    <a:pt x="232" y="50"/>
                    <a:pt x="178" y="0"/>
                    <a:pt x="114" y="2"/>
                  </a:cubicBezTo>
                  <a:cubicBezTo>
                    <a:pt x="50" y="4"/>
                    <a:pt x="0" y="58"/>
                    <a:pt x="2" y="122"/>
                  </a:cubicBezTo>
                  <a:cubicBezTo>
                    <a:pt x="4" y="186"/>
                    <a:pt x="58" y="236"/>
                    <a:pt x="122" y="234"/>
                  </a:cubicBezTo>
                </a:path>
              </a:pathLst>
            </a:custGeom>
            <a:solidFill>
              <a:srgbClr val="F2A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59" name="任意多边形 63">
              <a:extLst>
                <a:ext uri="{FF2B5EF4-FFF2-40B4-BE49-F238E27FC236}">
                  <a16:creationId xmlns:a16="http://schemas.microsoft.com/office/drawing/2014/main" id="{8C63C832-8F49-4193-AF44-CF000C089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9949" y="5215011"/>
              <a:ext cx="465138" cy="463550"/>
            </a:xfrm>
            <a:custGeom>
              <a:avLst/>
              <a:gdLst>
                <a:gd name="T0" fmla="*/ 98 w 190"/>
                <a:gd name="T1" fmla="*/ 188 h 190"/>
                <a:gd name="T2" fmla="*/ 188 w 190"/>
                <a:gd name="T3" fmla="*/ 91 h 190"/>
                <a:gd name="T4" fmla="*/ 92 w 190"/>
                <a:gd name="T5" fmla="*/ 1 h 190"/>
                <a:gd name="T6" fmla="*/ 1 w 190"/>
                <a:gd name="T7" fmla="*/ 98 h 190"/>
                <a:gd name="T8" fmla="*/ 98 w 190"/>
                <a:gd name="T9" fmla="*/ 18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90">
                  <a:moveTo>
                    <a:pt x="98" y="188"/>
                  </a:moveTo>
                  <a:cubicBezTo>
                    <a:pt x="150" y="186"/>
                    <a:pt x="190" y="143"/>
                    <a:pt x="188" y="91"/>
                  </a:cubicBezTo>
                  <a:cubicBezTo>
                    <a:pt x="186" y="40"/>
                    <a:pt x="143" y="0"/>
                    <a:pt x="92" y="1"/>
                  </a:cubicBezTo>
                  <a:cubicBezTo>
                    <a:pt x="40" y="3"/>
                    <a:pt x="0" y="47"/>
                    <a:pt x="1" y="98"/>
                  </a:cubicBezTo>
                  <a:cubicBezTo>
                    <a:pt x="3" y="149"/>
                    <a:pt x="47" y="190"/>
                    <a:pt x="98" y="188"/>
                  </a:cubicBezTo>
                </a:path>
              </a:pathLst>
            </a:custGeom>
            <a:solidFill>
              <a:srgbClr val="FFD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60" name="任意多边形 64">
              <a:extLst>
                <a:ext uri="{FF2B5EF4-FFF2-40B4-BE49-F238E27FC236}">
                  <a16:creationId xmlns:a16="http://schemas.microsoft.com/office/drawing/2014/main" id="{0CBA922D-E33E-4677-88FD-2AAF048B92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81363" y="5326453"/>
              <a:ext cx="17463" cy="168275"/>
            </a:xfrm>
            <a:custGeom>
              <a:avLst/>
              <a:gdLst>
                <a:gd name="T0" fmla="*/ 7 w 7"/>
                <a:gd name="T1" fmla="*/ 69 h 69"/>
                <a:gd name="T2" fmla="*/ 7 w 7"/>
                <a:gd name="T3" fmla="*/ 69 h 69"/>
                <a:gd name="T4" fmla="*/ 7 w 7"/>
                <a:gd name="T5" fmla="*/ 69 h 69"/>
                <a:gd name="T6" fmla="*/ 7 w 7"/>
                <a:gd name="T7" fmla="*/ 68 h 69"/>
                <a:gd name="T8" fmla="*/ 6 w 7"/>
                <a:gd name="T9" fmla="*/ 67 h 69"/>
                <a:gd name="T10" fmla="*/ 6 w 7"/>
                <a:gd name="T11" fmla="*/ 66 h 69"/>
                <a:gd name="T12" fmla="*/ 6 w 7"/>
                <a:gd name="T13" fmla="*/ 66 h 69"/>
                <a:gd name="T14" fmla="*/ 6 w 7"/>
                <a:gd name="T15" fmla="*/ 66 h 69"/>
                <a:gd name="T16" fmla="*/ 6 w 7"/>
                <a:gd name="T17" fmla="*/ 66 h 69"/>
                <a:gd name="T18" fmla="*/ 5 w 7"/>
                <a:gd name="T19" fmla="*/ 65 h 69"/>
                <a:gd name="T20" fmla="*/ 5 w 7"/>
                <a:gd name="T21" fmla="*/ 65 h 69"/>
                <a:gd name="T22" fmla="*/ 5 w 7"/>
                <a:gd name="T23" fmla="*/ 65 h 69"/>
                <a:gd name="T24" fmla="*/ 5 w 7"/>
                <a:gd name="T25" fmla="*/ 64 h 69"/>
                <a:gd name="T26" fmla="*/ 5 w 7"/>
                <a:gd name="T27" fmla="*/ 64 h 69"/>
                <a:gd name="T28" fmla="*/ 5 w 7"/>
                <a:gd name="T29" fmla="*/ 63 h 69"/>
                <a:gd name="T30" fmla="*/ 5 w 7"/>
                <a:gd name="T31" fmla="*/ 63 h 69"/>
                <a:gd name="T32" fmla="*/ 5 w 7"/>
                <a:gd name="T33" fmla="*/ 63 h 69"/>
                <a:gd name="T34" fmla="*/ 5 w 7"/>
                <a:gd name="T35" fmla="*/ 62 h 69"/>
                <a:gd name="T36" fmla="*/ 4 w 7"/>
                <a:gd name="T37" fmla="*/ 62 h 69"/>
                <a:gd name="T38" fmla="*/ 4 w 7"/>
                <a:gd name="T39" fmla="*/ 62 h 69"/>
                <a:gd name="T40" fmla="*/ 4 w 7"/>
                <a:gd name="T41" fmla="*/ 61 h 69"/>
                <a:gd name="T42" fmla="*/ 4 w 7"/>
                <a:gd name="T43" fmla="*/ 60 h 69"/>
                <a:gd name="T44" fmla="*/ 4 w 7"/>
                <a:gd name="T45" fmla="*/ 60 h 69"/>
                <a:gd name="T46" fmla="*/ 4 w 7"/>
                <a:gd name="T47" fmla="*/ 60 h 69"/>
                <a:gd name="T48" fmla="*/ 4 w 7"/>
                <a:gd name="T49" fmla="*/ 60 h 69"/>
                <a:gd name="T50" fmla="*/ 4 w 7"/>
                <a:gd name="T51" fmla="*/ 59 h 69"/>
                <a:gd name="T52" fmla="*/ 4 w 7"/>
                <a:gd name="T53" fmla="*/ 59 h 69"/>
                <a:gd name="T54" fmla="*/ 3 w 7"/>
                <a:gd name="T55" fmla="*/ 59 h 69"/>
                <a:gd name="T56" fmla="*/ 3 w 7"/>
                <a:gd name="T57" fmla="*/ 57 h 69"/>
                <a:gd name="T58" fmla="*/ 3 w 7"/>
                <a:gd name="T59" fmla="*/ 57 h 69"/>
                <a:gd name="T60" fmla="*/ 3 w 7"/>
                <a:gd name="T61" fmla="*/ 56 h 69"/>
                <a:gd name="T62" fmla="*/ 3 w 7"/>
                <a:gd name="T63" fmla="*/ 56 h 69"/>
                <a:gd name="T64" fmla="*/ 3 w 7"/>
                <a:gd name="T65" fmla="*/ 56 h 69"/>
                <a:gd name="T66" fmla="*/ 0 w 7"/>
                <a:gd name="T67" fmla="*/ 40 h 69"/>
                <a:gd name="T68" fmla="*/ 0 w 7"/>
                <a:gd name="T69" fmla="*/ 40 h 69"/>
                <a:gd name="T70" fmla="*/ 0 w 7"/>
                <a:gd name="T71" fmla="*/ 40 h 69"/>
                <a:gd name="T72" fmla="*/ 0 w 7"/>
                <a:gd name="T73" fmla="*/ 40 h 69"/>
                <a:gd name="T74" fmla="*/ 0 w 7"/>
                <a:gd name="T75" fmla="*/ 39 h 69"/>
                <a:gd name="T76" fmla="*/ 0 w 7"/>
                <a:gd name="T77" fmla="*/ 39 h 69"/>
                <a:gd name="T78" fmla="*/ 0 w 7"/>
                <a:gd name="T79" fmla="*/ 39 h 69"/>
                <a:gd name="T80" fmla="*/ 0 w 7"/>
                <a:gd name="T81" fmla="*/ 38 h 69"/>
                <a:gd name="T82" fmla="*/ 0 w 7"/>
                <a:gd name="T83" fmla="*/ 38 h 69"/>
                <a:gd name="T84" fmla="*/ 0 w 7"/>
                <a:gd name="T85" fmla="*/ 38 h 69"/>
                <a:gd name="T86" fmla="*/ 7 w 7"/>
                <a:gd name="T87" fmla="*/ 0 h 69"/>
                <a:gd name="T88" fmla="*/ 7 w 7"/>
                <a:gd name="T89" fmla="*/ 0 h 69"/>
                <a:gd name="T90" fmla="*/ 7 w 7"/>
                <a:gd name="T91" fmla="*/ 0 h 69"/>
                <a:gd name="T92" fmla="*/ 7 w 7"/>
                <a:gd name="T9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" h="69">
                  <a:moveTo>
                    <a:pt x="7" y="69"/>
                  </a:moveTo>
                  <a:cubicBezTo>
                    <a:pt x="7" y="69"/>
                    <a:pt x="7" y="69"/>
                    <a:pt x="7" y="69"/>
                  </a:cubicBezTo>
                  <a:cubicBezTo>
                    <a:pt x="7" y="69"/>
                    <a:pt x="7" y="69"/>
                    <a:pt x="7" y="69"/>
                  </a:cubicBezTo>
                  <a:moveTo>
                    <a:pt x="7" y="69"/>
                  </a:moveTo>
                  <a:cubicBezTo>
                    <a:pt x="7" y="69"/>
                    <a:pt x="7" y="69"/>
                    <a:pt x="7" y="69"/>
                  </a:cubicBezTo>
                  <a:cubicBezTo>
                    <a:pt x="7" y="69"/>
                    <a:pt x="7" y="69"/>
                    <a:pt x="7" y="69"/>
                  </a:cubicBezTo>
                  <a:moveTo>
                    <a:pt x="7" y="69"/>
                  </a:moveTo>
                  <a:cubicBezTo>
                    <a:pt x="7" y="69"/>
                    <a:pt x="7" y="69"/>
                    <a:pt x="7" y="69"/>
                  </a:cubicBezTo>
                  <a:cubicBezTo>
                    <a:pt x="7" y="69"/>
                    <a:pt x="7" y="69"/>
                    <a:pt x="7" y="69"/>
                  </a:cubicBezTo>
                  <a:moveTo>
                    <a:pt x="7" y="68"/>
                  </a:moveTo>
                  <a:cubicBezTo>
                    <a:pt x="7" y="68"/>
                    <a:pt x="7" y="68"/>
                    <a:pt x="7" y="68"/>
                  </a:cubicBezTo>
                  <a:cubicBezTo>
                    <a:pt x="7" y="68"/>
                    <a:pt x="7" y="68"/>
                    <a:pt x="7" y="68"/>
                  </a:cubicBezTo>
                  <a:moveTo>
                    <a:pt x="6" y="67"/>
                  </a:moveTo>
                  <a:cubicBezTo>
                    <a:pt x="6" y="67"/>
                    <a:pt x="6" y="67"/>
                    <a:pt x="6" y="67"/>
                  </a:cubicBezTo>
                  <a:cubicBezTo>
                    <a:pt x="6" y="67"/>
                    <a:pt x="6" y="67"/>
                    <a:pt x="6" y="67"/>
                  </a:cubicBezTo>
                  <a:moveTo>
                    <a:pt x="6" y="66"/>
                  </a:moveTo>
                  <a:cubicBezTo>
                    <a:pt x="6" y="66"/>
                    <a:pt x="6" y="66"/>
                    <a:pt x="6" y="66"/>
                  </a:cubicBezTo>
                  <a:cubicBezTo>
                    <a:pt x="6" y="66"/>
                    <a:pt x="6" y="66"/>
                    <a:pt x="6" y="66"/>
                  </a:cubicBezTo>
                  <a:moveTo>
                    <a:pt x="6" y="66"/>
                  </a:moveTo>
                  <a:cubicBezTo>
                    <a:pt x="6" y="66"/>
                    <a:pt x="6" y="66"/>
                    <a:pt x="6" y="66"/>
                  </a:cubicBezTo>
                  <a:cubicBezTo>
                    <a:pt x="6" y="66"/>
                    <a:pt x="6" y="66"/>
                    <a:pt x="6" y="66"/>
                  </a:cubicBezTo>
                  <a:moveTo>
                    <a:pt x="6" y="66"/>
                  </a:moveTo>
                  <a:cubicBezTo>
                    <a:pt x="6" y="66"/>
                    <a:pt x="6" y="66"/>
                    <a:pt x="6" y="66"/>
                  </a:cubicBezTo>
                  <a:cubicBezTo>
                    <a:pt x="6" y="66"/>
                    <a:pt x="6" y="66"/>
                    <a:pt x="6" y="66"/>
                  </a:cubicBezTo>
                  <a:moveTo>
                    <a:pt x="6" y="66"/>
                  </a:moveTo>
                  <a:cubicBezTo>
                    <a:pt x="6" y="66"/>
                    <a:pt x="6" y="66"/>
                    <a:pt x="6" y="66"/>
                  </a:cubicBezTo>
                  <a:cubicBezTo>
                    <a:pt x="6" y="66"/>
                    <a:pt x="6" y="66"/>
                    <a:pt x="6" y="66"/>
                  </a:cubicBezTo>
                  <a:moveTo>
                    <a:pt x="5" y="65"/>
                  </a:moveTo>
                  <a:cubicBezTo>
                    <a:pt x="5" y="65"/>
                    <a:pt x="6" y="65"/>
                    <a:pt x="6" y="66"/>
                  </a:cubicBezTo>
                  <a:cubicBezTo>
                    <a:pt x="6" y="65"/>
                    <a:pt x="5" y="65"/>
                    <a:pt x="5" y="65"/>
                  </a:cubicBezTo>
                  <a:moveTo>
                    <a:pt x="5" y="65"/>
                  </a:moveTo>
                  <a:cubicBezTo>
                    <a:pt x="5" y="65"/>
                    <a:pt x="5" y="65"/>
                    <a:pt x="5" y="65"/>
                  </a:cubicBezTo>
                  <a:cubicBezTo>
                    <a:pt x="5" y="65"/>
                    <a:pt x="5" y="65"/>
                    <a:pt x="5" y="65"/>
                  </a:cubicBezTo>
                  <a:moveTo>
                    <a:pt x="5" y="65"/>
                  </a:moveTo>
                  <a:cubicBezTo>
                    <a:pt x="5" y="65"/>
                    <a:pt x="5" y="65"/>
                    <a:pt x="5" y="65"/>
                  </a:cubicBezTo>
                  <a:cubicBezTo>
                    <a:pt x="5" y="65"/>
                    <a:pt x="5" y="65"/>
                    <a:pt x="5" y="65"/>
                  </a:cubicBezTo>
                  <a:moveTo>
                    <a:pt x="5" y="64"/>
                  </a:moveTo>
                  <a:cubicBezTo>
                    <a:pt x="5" y="64"/>
                    <a:pt x="5" y="64"/>
                    <a:pt x="5" y="64"/>
                  </a:cubicBezTo>
                  <a:cubicBezTo>
                    <a:pt x="5" y="64"/>
                    <a:pt x="5" y="64"/>
                    <a:pt x="5" y="64"/>
                  </a:cubicBezTo>
                  <a:moveTo>
                    <a:pt x="5" y="64"/>
                  </a:moveTo>
                  <a:cubicBezTo>
                    <a:pt x="5" y="64"/>
                    <a:pt x="5" y="64"/>
                    <a:pt x="5" y="64"/>
                  </a:cubicBezTo>
                  <a:cubicBezTo>
                    <a:pt x="5" y="64"/>
                    <a:pt x="5" y="64"/>
                    <a:pt x="5" y="64"/>
                  </a:cubicBezTo>
                  <a:moveTo>
                    <a:pt x="5" y="63"/>
                  </a:moveTo>
                  <a:cubicBezTo>
                    <a:pt x="5" y="63"/>
                    <a:pt x="5" y="63"/>
                    <a:pt x="5" y="63"/>
                  </a:cubicBezTo>
                  <a:cubicBezTo>
                    <a:pt x="5" y="63"/>
                    <a:pt x="5" y="63"/>
                    <a:pt x="5" y="63"/>
                  </a:cubicBezTo>
                  <a:moveTo>
                    <a:pt x="5" y="63"/>
                  </a:moveTo>
                  <a:cubicBezTo>
                    <a:pt x="5" y="63"/>
                    <a:pt x="5" y="63"/>
                    <a:pt x="5" y="63"/>
                  </a:cubicBezTo>
                  <a:cubicBezTo>
                    <a:pt x="5" y="63"/>
                    <a:pt x="5" y="63"/>
                    <a:pt x="5" y="63"/>
                  </a:cubicBezTo>
                  <a:moveTo>
                    <a:pt x="5" y="63"/>
                  </a:moveTo>
                  <a:cubicBezTo>
                    <a:pt x="5" y="63"/>
                    <a:pt x="5" y="63"/>
                    <a:pt x="5" y="63"/>
                  </a:cubicBezTo>
                  <a:cubicBezTo>
                    <a:pt x="5" y="63"/>
                    <a:pt x="5" y="63"/>
                    <a:pt x="5" y="63"/>
                  </a:cubicBezTo>
                  <a:moveTo>
                    <a:pt x="5" y="62"/>
                  </a:moveTo>
                  <a:cubicBezTo>
                    <a:pt x="5" y="63"/>
                    <a:pt x="5" y="63"/>
                    <a:pt x="5" y="63"/>
                  </a:cubicBezTo>
                  <a:cubicBezTo>
                    <a:pt x="5" y="63"/>
                    <a:pt x="5" y="63"/>
                    <a:pt x="5" y="62"/>
                  </a:cubicBezTo>
                  <a:moveTo>
                    <a:pt x="4" y="62"/>
                  </a:moveTo>
                  <a:cubicBezTo>
                    <a:pt x="4" y="62"/>
                    <a:pt x="4" y="62"/>
                    <a:pt x="4" y="62"/>
                  </a:cubicBezTo>
                  <a:cubicBezTo>
                    <a:pt x="4" y="62"/>
                    <a:pt x="4" y="62"/>
                    <a:pt x="4" y="62"/>
                  </a:cubicBezTo>
                  <a:moveTo>
                    <a:pt x="4" y="62"/>
                  </a:moveTo>
                  <a:cubicBezTo>
                    <a:pt x="4" y="62"/>
                    <a:pt x="4" y="62"/>
                    <a:pt x="4" y="62"/>
                  </a:cubicBezTo>
                  <a:cubicBezTo>
                    <a:pt x="4" y="62"/>
                    <a:pt x="4" y="62"/>
                    <a:pt x="4" y="62"/>
                  </a:cubicBezTo>
                  <a:moveTo>
                    <a:pt x="4" y="61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1"/>
                    <a:pt x="4" y="61"/>
                  </a:cubicBezTo>
                  <a:moveTo>
                    <a:pt x="4" y="60"/>
                  </a:moveTo>
                  <a:cubicBezTo>
                    <a:pt x="4" y="60"/>
                    <a:pt x="4" y="60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moveTo>
                    <a:pt x="4" y="60"/>
                  </a:moveTo>
                  <a:cubicBezTo>
                    <a:pt x="4" y="60"/>
                    <a:pt x="4" y="60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moveTo>
                    <a:pt x="4" y="60"/>
                  </a:moveTo>
                  <a:cubicBezTo>
                    <a:pt x="4" y="60"/>
                    <a:pt x="4" y="60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moveTo>
                    <a:pt x="4" y="60"/>
                  </a:moveTo>
                  <a:cubicBezTo>
                    <a:pt x="4" y="60"/>
                    <a:pt x="4" y="60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moveTo>
                    <a:pt x="4" y="59"/>
                  </a:moveTo>
                  <a:cubicBezTo>
                    <a:pt x="4" y="59"/>
                    <a:pt x="4" y="59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moveTo>
                    <a:pt x="4" y="59"/>
                  </a:moveTo>
                  <a:cubicBezTo>
                    <a:pt x="4" y="59"/>
                    <a:pt x="4" y="59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moveTo>
                    <a:pt x="3" y="59"/>
                  </a:moveTo>
                  <a:cubicBezTo>
                    <a:pt x="3" y="59"/>
                    <a:pt x="3" y="59"/>
                    <a:pt x="3" y="59"/>
                  </a:cubicBezTo>
                  <a:cubicBezTo>
                    <a:pt x="3" y="59"/>
                    <a:pt x="3" y="59"/>
                    <a:pt x="3" y="59"/>
                  </a:cubicBezTo>
                  <a:moveTo>
                    <a:pt x="3" y="57"/>
                  </a:moveTo>
                  <a:cubicBezTo>
                    <a:pt x="3" y="57"/>
                    <a:pt x="3" y="57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moveTo>
                    <a:pt x="3" y="57"/>
                  </a:moveTo>
                  <a:cubicBezTo>
                    <a:pt x="3" y="57"/>
                    <a:pt x="3" y="57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moveTo>
                    <a:pt x="3" y="56"/>
                  </a:moveTo>
                  <a:cubicBezTo>
                    <a:pt x="3" y="56"/>
                    <a:pt x="3" y="57"/>
                    <a:pt x="3" y="57"/>
                  </a:cubicBezTo>
                  <a:cubicBezTo>
                    <a:pt x="3" y="57"/>
                    <a:pt x="3" y="56"/>
                    <a:pt x="3" y="56"/>
                  </a:cubicBezTo>
                  <a:moveTo>
                    <a:pt x="3" y="56"/>
                  </a:moveTo>
                  <a:cubicBezTo>
                    <a:pt x="3" y="56"/>
                    <a:pt x="3" y="56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moveTo>
                    <a:pt x="3" y="56"/>
                  </a:moveTo>
                  <a:cubicBezTo>
                    <a:pt x="3" y="56"/>
                    <a:pt x="3" y="56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moveTo>
                    <a:pt x="0" y="4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moveTo>
                    <a:pt x="0" y="4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moveTo>
                    <a:pt x="0" y="4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moveTo>
                    <a:pt x="0" y="4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moveTo>
                    <a:pt x="0" y="39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moveTo>
                    <a:pt x="0" y="39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moveTo>
                    <a:pt x="0" y="39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moveTo>
                    <a:pt x="0" y="38"/>
                  </a:moveTo>
                  <a:cubicBezTo>
                    <a:pt x="0" y="38"/>
                    <a:pt x="0" y="39"/>
                    <a:pt x="0" y="39"/>
                  </a:cubicBezTo>
                  <a:cubicBezTo>
                    <a:pt x="0" y="39"/>
                    <a:pt x="0" y="38"/>
                    <a:pt x="0" y="38"/>
                  </a:cubicBezTo>
                  <a:moveTo>
                    <a:pt x="0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moveTo>
                    <a:pt x="0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moveTo>
                    <a:pt x="7" y="0"/>
                  </a:moveTo>
                  <a:cubicBezTo>
                    <a:pt x="2" y="12"/>
                    <a:pt x="0" y="24"/>
                    <a:pt x="0" y="38"/>
                  </a:cubicBezTo>
                  <a:cubicBezTo>
                    <a:pt x="0" y="24"/>
                    <a:pt x="2" y="12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E56A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61" name="任意多边形 65">
              <a:extLst>
                <a:ext uri="{FF2B5EF4-FFF2-40B4-BE49-F238E27FC236}">
                  <a16:creationId xmlns:a16="http://schemas.microsoft.com/office/drawing/2014/main" id="{4BB55381-6C36-49CF-ACDA-6087E4401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1537" y="5248349"/>
              <a:ext cx="201613" cy="425450"/>
            </a:xfrm>
            <a:custGeom>
              <a:avLst/>
              <a:gdLst>
                <a:gd name="T0" fmla="*/ 7 w 82"/>
                <a:gd name="T1" fmla="*/ 46 h 174"/>
                <a:gd name="T2" fmla="*/ 7 w 82"/>
                <a:gd name="T3" fmla="*/ 46 h 174"/>
                <a:gd name="T4" fmla="*/ 7 w 82"/>
                <a:gd name="T5" fmla="*/ 46 h 174"/>
                <a:gd name="T6" fmla="*/ 7 w 82"/>
                <a:gd name="T7" fmla="*/ 46 h 174"/>
                <a:gd name="T8" fmla="*/ 0 w 82"/>
                <a:gd name="T9" fmla="*/ 84 h 174"/>
                <a:gd name="T10" fmla="*/ 0 w 82"/>
                <a:gd name="T11" fmla="*/ 84 h 174"/>
                <a:gd name="T12" fmla="*/ 0 w 82"/>
                <a:gd name="T13" fmla="*/ 84 h 174"/>
                <a:gd name="T14" fmla="*/ 0 w 82"/>
                <a:gd name="T15" fmla="*/ 85 h 174"/>
                <a:gd name="T16" fmla="*/ 0 w 82"/>
                <a:gd name="T17" fmla="*/ 85 h 174"/>
                <a:gd name="T18" fmla="*/ 0 w 82"/>
                <a:gd name="T19" fmla="*/ 85 h 174"/>
                <a:gd name="T20" fmla="*/ 0 w 82"/>
                <a:gd name="T21" fmla="*/ 85 h 174"/>
                <a:gd name="T22" fmla="*/ 0 w 82"/>
                <a:gd name="T23" fmla="*/ 86 h 174"/>
                <a:gd name="T24" fmla="*/ 0 w 82"/>
                <a:gd name="T25" fmla="*/ 86 h 174"/>
                <a:gd name="T26" fmla="*/ 0 w 82"/>
                <a:gd name="T27" fmla="*/ 86 h 174"/>
                <a:gd name="T28" fmla="*/ 0 w 82"/>
                <a:gd name="T29" fmla="*/ 86 h 174"/>
                <a:gd name="T30" fmla="*/ 3 w 82"/>
                <a:gd name="T31" fmla="*/ 102 h 174"/>
                <a:gd name="T32" fmla="*/ 3 w 82"/>
                <a:gd name="T33" fmla="*/ 102 h 174"/>
                <a:gd name="T34" fmla="*/ 3 w 82"/>
                <a:gd name="T35" fmla="*/ 103 h 174"/>
                <a:gd name="T36" fmla="*/ 3 w 82"/>
                <a:gd name="T37" fmla="*/ 103 h 174"/>
                <a:gd name="T38" fmla="*/ 3 w 82"/>
                <a:gd name="T39" fmla="*/ 103 h 174"/>
                <a:gd name="T40" fmla="*/ 3 w 82"/>
                <a:gd name="T41" fmla="*/ 105 h 174"/>
                <a:gd name="T42" fmla="*/ 4 w 82"/>
                <a:gd name="T43" fmla="*/ 105 h 174"/>
                <a:gd name="T44" fmla="*/ 4 w 82"/>
                <a:gd name="T45" fmla="*/ 105 h 174"/>
                <a:gd name="T46" fmla="*/ 4 w 82"/>
                <a:gd name="T47" fmla="*/ 106 h 174"/>
                <a:gd name="T48" fmla="*/ 4 w 82"/>
                <a:gd name="T49" fmla="*/ 106 h 174"/>
                <a:gd name="T50" fmla="*/ 4 w 82"/>
                <a:gd name="T51" fmla="*/ 106 h 174"/>
                <a:gd name="T52" fmla="*/ 4 w 82"/>
                <a:gd name="T53" fmla="*/ 106 h 174"/>
                <a:gd name="T54" fmla="*/ 4 w 82"/>
                <a:gd name="T55" fmla="*/ 107 h 174"/>
                <a:gd name="T56" fmla="*/ 4 w 82"/>
                <a:gd name="T57" fmla="*/ 108 h 174"/>
                <a:gd name="T58" fmla="*/ 4 w 82"/>
                <a:gd name="T59" fmla="*/ 108 h 174"/>
                <a:gd name="T60" fmla="*/ 5 w 82"/>
                <a:gd name="T61" fmla="*/ 109 h 174"/>
                <a:gd name="T62" fmla="*/ 5 w 82"/>
                <a:gd name="T63" fmla="*/ 109 h 174"/>
                <a:gd name="T64" fmla="*/ 5 w 82"/>
                <a:gd name="T65" fmla="*/ 109 h 174"/>
                <a:gd name="T66" fmla="*/ 5 w 82"/>
                <a:gd name="T67" fmla="*/ 109 h 174"/>
                <a:gd name="T68" fmla="*/ 5 w 82"/>
                <a:gd name="T69" fmla="*/ 110 h 174"/>
                <a:gd name="T70" fmla="*/ 5 w 82"/>
                <a:gd name="T71" fmla="*/ 110 h 174"/>
                <a:gd name="T72" fmla="*/ 5 w 82"/>
                <a:gd name="T73" fmla="*/ 111 h 174"/>
                <a:gd name="T74" fmla="*/ 5 w 82"/>
                <a:gd name="T75" fmla="*/ 111 h 174"/>
                <a:gd name="T76" fmla="*/ 6 w 82"/>
                <a:gd name="T77" fmla="*/ 112 h 174"/>
                <a:gd name="T78" fmla="*/ 6 w 82"/>
                <a:gd name="T79" fmla="*/ 112 h 174"/>
                <a:gd name="T80" fmla="*/ 6 w 82"/>
                <a:gd name="T81" fmla="*/ 112 h 174"/>
                <a:gd name="T82" fmla="*/ 6 w 82"/>
                <a:gd name="T83" fmla="*/ 112 h 174"/>
                <a:gd name="T84" fmla="*/ 6 w 82"/>
                <a:gd name="T85" fmla="*/ 112 h 174"/>
                <a:gd name="T86" fmla="*/ 6 w 82"/>
                <a:gd name="T87" fmla="*/ 113 h 174"/>
                <a:gd name="T88" fmla="*/ 7 w 82"/>
                <a:gd name="T89" fmla="*/ 114 h 174"/>
                <a:gd name="T90" fmla="*/ 7 w 82"/>
                <a:gd name="T91" fmla="*/ 115 h 174"/>
                <a:gd name="T92" fmla="*/ 7 w 82"/>
                <a:gd name="T93" fmla="*/ 115 h 174"/>
                <a:gd name="T94" fmla="*/ 7 w 82"/>
                <a:gd name="T95" fmla="*/ 115 h 174"/>
                <a:gd name="T96" fmla="*/ 49 w 82"/>
                <a:gd name="T97" fmla="*/ 153 h 174"/>
                <a:gd name="T98" fmla="*/ 16 w 82"/>
                <a:gd name="T99" fmla="*/ 79 h 174"/>
                <a:gd name="T100" fmla="*/ 28 w 82"/>
                <a:gd name="T101" fmla="*/ 25 h 174"/>
                <a:gd name="T102" fmla="*/ 46 w 82"/>
                <a:gd name="T103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2" h="174">
                  <a:moveTo>
                    <a:pt x="46" y="0"/>
                  </a:moveTo>
                  <a:cubicBezTo>
                    <a:pt x="29" y="11"/>
                    <a:pt x="15" y="27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2" y="58"/>
                    <a:pt x="0" y="70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" y="92"/>
                    <a:pt x="2" y="97"/>
                    <a:pt x="3" y="102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3" y="102"/>
                    <a:pt x="3" y="103"/>
                    <a:pt x="3" y="103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3" y="104"/>
                    <a:pt x="3" y="104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4" y="105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4" y="105"/>
                    <a:pt x="4" y="105"/>
                    <a:pt x="4" y="106"/>
                  </a:cubicBezTo>
                  <a:cubicBezTo>
                    <a:pt x="4" y="106"/>
                    <a:pt x="4" y="106"/>
                    <a:pt x="4" y="106"/>
                  </a:cubicBezTo>
                  <a:cubicBezTo>
                    <a:pt x="4" y="106"/>
                    <a:pt x="4" y="106"/>
                    <a:pt x="4" y="106"/>
                  </a:cubicBezTo>
                  <a:cubicBezTo>
                    <a:pt x="4" y="106"/>
                    <a:pt x="4" y="106"/>
                    <a:pt x="4" y="106"/>
                  </a:cubicBezTo>
                  <a:cubicBezTo>
                    <a:pt x="4" y="106"/>
                    <a:pt x="4" y="106"/>
                    <a:pt x="4" y="106"/>
                  </a:cubicBezTo>
                  <a:cubicBezTo>
                    <a:pt x="4" y="106"/>
                    <a:pt x="4" y="106"/>
                    <a:pt x="4" y="106"/>
                  </a:cubicBezTo>
                  <a:cubicBezTo>
                    <a:pt x="4" y="106"/>
                    <a:pt x="4" y="106"/>
                    <a:pt x="4" y="106"/>
                  </a:cubicBezTo>
                  <a:cubicBezTo>
                    <a:pt x="4" y="106"/>
                    <a:pt x="4" y="106"/>
                    <a:pt x="4" y="106"/>
                  </a:cubicBezTo>
                  <a:cubicBezTo>
                    <a:pt x="4" y="106"/>
                    <a:pt x="4" y="106"/>
                    <a:pt x="4" y="107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4" y="107"/>
                    <a:pt x="4" y="108"/>
                    <a:pt x="4" y="108"/>
                  </a:cubicBezTo>
                  <a:cubicBezTo>
                    <a:pt x="4" y="108"/>
                    <a:pt x="4" y="108"/>
                    <a:pt x="4" y="108"/>
                  </a:cubicBezTo>
                  <a:cubicBezTo>
                    <a:pt x="4" y="108"/>
                    <a:pt x="4" y="108"/>
                    <a:pt x="4" y="108"/>
                  </a:cubicBezTo>
                  <a:cubicBezTo>
                    <a:pt x="4" y="108"/>
                    <a:pt x="4" y="108"/>
                    <a:pt x="4" y="108"/>
                  </a:cubicBezTo>
                  <a:cubicBezTo>
                    <a:pt x="4" y="108"/>
                    <a:pt x="4" y="108"/>
                    <a:pt x="5" y="108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5" y="109"/>
                    <a:pt x="5" y="109"/>
                    <a:pt x="5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5" y="110"/>
                    <a:pt x="5" y="111"/>
                    <a:pt x="5" y="111"/>
                  </a:cubicBezTo>
                  <a:cubicBezTo>
                    <a:pt x="5" y="111"/>
                    <a:pt x="5" y="111"/>
                    <a:pt x="5" y="111"/>
                  </a:cubicBezTo>
                  <a:cubicBezTo>
                    <a:pt x="5" y="111"/>
                    <a:pt x="5" y="111"/>
                    <a:pt x="5" y="111"/>
                  </a:cubicBezTo>
                  <a:cubicBezTo>
                    <a:pt x="5" y="111"/>
                    <a:pt x="5" y="111"/>
                    <a:pt x="5" y="111"/>
                  </a:cubicBezTo>
                  <a:cubicBezTo>
                    <a:pt x="5" y="111"/>
                    <a:pt x="5" y="111"/>
                    <a:pt x="5" y="111"/>
                  </a:cubicBezTo>
                  <a:cubicBezTo>
                    <a:pt x="5" y="111"/>
                    <a:pt x="6" y="111"/>
                    <a:pt x="6" y="112"/>
                  </a:cubicBezTo>
                  <a:cubicBezTo>
                    <a:pt x="6" y="112"/>
                    <a:pt x="6" y="112"/>
                    <a:pt x="6" y="112"/>
                  </a:cubicBezTo>
                  <a:cubicBezTo>
                    <a:pt x="6" y="112"/>
                    <a:pt x="6" y="112"/>
                    <a:pt x="6" y="112"/>
                  </a:cubicBezTo>
                  <a:cubicBezTo>
                    <a:pt x="6" y="112"/>
                    <a:pt x="6" y="112"/>
                    <a:pt x="6" y="112"/>
                  </a:cubicBezTo>
                  <a:cubicBezTo>
                    <a:pt x="6" y="112"/>
                    <a:pt x="6" y="112"/>
                    <a:pt x="6" y="112"/>
                  </a:cubicBezTo>
                  <a:cubicBezTo>
                    <a:pt x="6" y="112"/>
                    <a:pt x="6" y="112"/>
                    <a:pt x="6" y="112"/>
                  </a:cubicBezTo>
                  <a:cubicBezTo>
                    <a:pt x="6" y="112"/>
                    <a:pt x="6" y="112"/>
                    <a:pt x="6" y="112"/>
                  </a:cubicBezTo>
                  <a:cubicBezTo>
                    <a:pt x="6" y="112"/>
                    <a:pt x="6" y="112"/>
                    <a:pt x="6" y="112"/>
                  </a:cubicBezTo>
                  <a:cubicBezTo>
                    <a:pt x="6" y="112"/>
                    <a:pt x="6" y="112"/>
                    <a:pt x="6" y="112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6" y="113"/>
                    <a:pt x="6" y="114"/>
                    <a:pt x="7" y="114"/>
                  </a:cubicBezTo>
                  <a:cubicBezTo>
                    <a:pt x="7" y="114"/>
                    <a:pt x="7" y="114"/>
                    <a:pt x="7" y="114"/>
                  </a:cubicBezTo>
                  <a:cubicBezTo>
                    <a:pt x="7" y="114"/>
                    <a:pt x="7" y="115"/>
                    <a:pt x="7" y="115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19" y="146"/>
                    <a:pt x="48" y="169"/>
                    <a:pt x="82" y="174"/>
                  </a:cubicBezTo>
                  <a:cubicBezTo>
                    <a:pt x="70" y="169"/>
                    <a:pt x="59" y="162"/>
                    <a:pt x="49" y="153"/>
                  </a:cubicBezTo>
                  <a:cubicBezTo>
                    <a:pt x="36" y="140"/>
                    <a:pt x="26" y="125"/>
                    <a:pt x="21" y="107"/>
                  </a:cubicBezTo>
                  <a:cubicBezTo>
                    <a:pt x="19" y="98"/>
                    <a:pt x="17" y="89"/>
                    <a:pt x="16" y="79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5" y="59"/>
                    <a:pt x="19" y="41"/>
                    <a:pt x="28" y="25"/>
                  </a:cubicBezTo>
                  <a:cubicBezTo>
                    <a:pt x="34" y="17"/>
                    <a:pt x="39" y="10"/>
                    <a:pt x="44" y="3"/>
                  </a:cubicBezTo>
                  <a:cubicBezTo>
                    <a:pt x="45" y="2"/>
                    <a:pt x="46" y="1"/>
                    <a:pt x="46" y="0"/>
                  </a:cubicBezTo>
                </a:path>
              </a:pathLst>
            </a:custGeom>
            <a:solidFill>
              <a:srgbClr val="FFB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62" name="长方形 66">
              <a:extLst>
                <a:ext uri="{FF2B5EF4-FFF2-40B4-BE49-F238E27FC236}">
                  <a16:creationId xmlns:a16="http://schemas.microsoft.com/office/drawing/2014/main" id="{AC76658E-260B-4CB1-852E-3DF6D9D65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1874" y="5343599"/>
              <a:ext cx="138113" cy="196850"/>
            </a:xfrm>
            <a:prstGeom prst="rect">
              <a:avLst/>
            </a:prstGeom>
            <a:solidFill>
              <a:srgbClr val="FFD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63" name="长方形 67">
              <a:extLst>
                <a:ext uri="{FF2B5EF4-FFF2-40B4-BE49-F238E27FC236}">
                  <a16:creationId xmlns:a16="http://schemas.microsoft.com/office/drawing/2014/main" id="{F268D44C-CA55-4FAC-A9AF-9C9F4172E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7907" y="5254699"/>
              <a:ext cx="16671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sz="2100" b="1" dirty="0">
                  <a:solidFill>
                    <a:srgbClr val="FF99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</a:endParaRPr>
            </a:p>
          </p:txBody>
        </p:sp>
      </p:grpSp>
      <p:sp>
        <p:nvSpPr>
          <p:cNvPr id="64" name="任意多边形 70">
            <a:extLst>
              <a:ext uri="{FF2B5EF4-FFF2-40B4-BE49-F238E27FC236}">
                <a16:creationId xmlns:a16="http://schemas.microsoft.com/office/drawing/2014/main" id="{9F4CBD19-BCB2-4857-A6C7-C22367F1C116}"/>
              </a:ext>
            </a:extLst>
          </p:cNvPr>
          <p:cNvSpPr>
            <a:spLocks noEditPoints="1"/>
          </p:cNvSpPr>
          <p:nvPr/>
        </p:nvSpPr>
        <p:spPr bwMode="auto">
          <a:xfrm>
            <a:off x="4702855" y="3027429"/>
            <a:ext cx="1588" cy="55563"/>
          </a:xfrm>
          <a:custGeom>
            <a:avLst/>
            <a:gdLst>
              <a:gd name="T0" fmla="*/ 1 w 1"/>
              <a:gd name="T1" fmla="*/ 23 h 23"/>
              <a:gd name="T2" fmla="*/ 1 w 1"/>
              <a:gd name="T3" fmla="*/ 22 h 23"/>
              <a:gd name="T4" fmla="*/ 1 w 1"/>
              <a:gd name="T5" fmla="*/ 22 h 23"/>
              <a:gd name="T6" fmla="*/ 1 w 1"/>
              <a:gd name="T7" fmla="*/ 21 h 23"/>
              <a:gd name="T8" fmla="*/ 1 w 1"/>
              <a:gd name="T9" fmla="*/ 20 h 23"/>
              <a:gd name="T10" fmla="*/ 1 w 1"/>
              <a:gd name="T11" fmla="*/ 20 h 23"/>
              <a:gd name="T12" fmla="*/ 0 w 1"/>
              <a:gd name="T13" fmla="*/ 20 h 23"/>
              <a:gd name="T14" fmla="*/ 0 w 1"/>
              <a:gd name="T15" fmla="*/ 19 h 23"/>
              <a:gd name="T16" fmla="*/ 0 w 1"/>
              <a:gd name="T17" fmla="*/ 19 h 23"/>
              <a:gd name="T18" fmla="*/ 0 w 1"/>
              <a:gd name="T19" fmla="*/ 18 h 23"/>
              <a:gd name="T20" fmla="*/ 0 w 1"/>
              <a:gd name="T21" fmla="*/ 18 h 23"/>
              <a:gd name="T22" fmla="*/ 0 w 1"/>
              <a:gd name="T23" fmla="*/ 18 h 23"/>
              <a:gd name="T24" fmla="*/ 0 w 1"/>
              <a:gd name="T25" fmla="*/ 17 h 23"/>
              <a:gd name="T26" fmla="*/ 0 w 1"/>
              <a:gd name="T27" fmla="*/ 17 h 23"/>
              <a:gd name="T28" fmla="*/ 0 w 1"/>
              <a:gd name="T29" fmla="*/ 17 h 23"/>
              <a:gd name="T30" fmla="*/ 0 w 1"/>
              <a:gd name="T31" fmla="*/ 16 h 23"/>
              <a:gd name="T32" fmla="*/ 0 w 1"/>
              <a:gd name="T33" fmla="*/ 16 h 23"/>
              <a:gd name="T34" fmla="*/ 0 w 1"/>
              <a:gd name="T35" fmla="*/ 15 h 23"/>
              <a:gd name="T36" fmla="*/ 0 w 1"/>
              <a:gd name="T37" fmla="*/ 15 h 23"/>
              <a:gd name="T38" fmla="*/ 0 w 1"/>
              <a:gd name="T39" fmla="*/ 15 h 23"/>
              <a:gd name="T40" fmla="*/ 0 w 1"/>
              <a:gd name="T41" fmla="*/ 14 h 23"/>
              <a:gd name="T42" fmla="*/ 0 w 1"/>
              <a:gd name="T43" fmla="*/ 14 h 23"/>
              <a:gd name="T44" fmla="*/ 0 w 1"/>
              <a:gd name="T45" fmla="*/ 13 h 23"/>
              <a:gd name="T46" fmla="*/ 0 w 1"/>
              <a:gd name="T47" fmla="*/ 13 h 23"/>
              <a:gd name="T48" fmla="*/ 0 w 1"/>
              <a:gd name="T49" fmla="*/ 12 h 23"/>
              <a:gd name="T50" fmla="*/ 0 w 1"/>
              <a:gd name="T51" fmla="*/ 12 h 23"/>
              <a:gd name="T52" fmla="*/ 0 w 1"/>
              <a:gd name="T53" fmla="*/ 12 h 23"/>
              <a:gd name="T54" fmla="*/ 0 w 1"/>
              <a:gd name="T55" fmla="*/ 11 h 23"/>
              <a:gd name="T56" fmla="*/ 0 w 1"/>
              <a:gd name="T57" fmla="*/ 11 h 23"/>
              <a:gd name="T58" fmla="*/ 0 w 1"/>
              <a:gd name="T59" fmla="*/ 11 h 23"/>
              <a:gd name="T60" fmla="*/ 0 w 1"/>
              <a:gd name="T61" fmla="*/ 10 h 23"/>
              <a:gd name="T62" fmla="*/ 0 w 1"/>
              <a:gd name="T63" fmla="*/ 10 h 23"/>
              <a:gd name="T64" fmla="*/ 0 w 1"/>
              <a:gd name="T65" fmla="*/ 9 h 23"/>
              <a:gd name="T66" fmla="*/ 0 w 1"/>
              <a:gd name="T67" fmla="*/ 9 h 23"/>
              <a:gd name="T68" fmla="*/ 0 w 1"/>
              <a:gd name="T69" fmla="*/ 9 h 23"/>
              <a:gd name="T70" fmla="*/ 0 w 1"/>
              <a:gd name="T71" fmla="*/ 8 h 23"/>
              <a:gd name="T72" fmla="*/ 0 w 1"/>
              <a:gd name="T73" fmla="*/ 8 h 23"/>
              <a:gd name="T74" fmla="*/ 0 w 1"/>
              <a:gd name="T75" fmla="*/ 8 h 23"/>
              <a:gd name="T76" fmla="*/ 0 w 1"/>
              <a:gd name="T77" fmla="*/ 7 h 23"/>
              <a:gd name="T78" fmla="*/ 0 w 1"/>
              <a:gd name="T79" fmla="*/ 6 h 23"/>
              <a:gd name="T80" fmla="*/ 0 w 1"/>
              <a:gd name="T81" fmla="*/ 6 h 23"/>
              <a:gd name="T82" fmla="*/ 0 w 1"/>
              <a:gd name="T83" fmla="*/ 6 h 23"/>
              <a:gd name="T84" fmla="*/ 0 w 1"/>
              <a:gd name="T85" fmla="*/ 5 h 23"/>
              <a:gd name="T86" fmla="*/ 0 w 1"/>
              <a:gd name="T87" fmla="*/ 5 h 23"/>
              <a:gd name="T88" fmla="*/ 0 w 1"/>
              <a:gd name="T89" fmla="*/ 5 h 23"/>
              <a:gd name="T90" fmla="*/ 0 w 1"/>
              <a:gd name="T91" fmla="*/ 4 h 23"/>
              <a:gd name="T92" fmla="*/ 0 w 1"/>
              <a:gd name="T93" fmla="*/ 4 h 23"/>
              <a:gd name="T94" fmla="*/ 0 w 1"/>
              <a:gd name="T95" fmla="*/ 3 h 23"/>
              <a:gd name="T96" fmla="*/ 0 w 1"/>
              <a:gd name="T97" fmla="*/ 3 h 23"/>
              <a:gd name="T98" fmla="*/ 0 w 1"/>
              <a:gd name="T99" fmla="*/ 3 h 23"/>
              <a:gd name="T100" fmla="*/ 0 w 1"/>
              <a:gd name="T101" fmla="*/ 2 h 23"/>
              <a:gd name="T102" fmla="*/ 0 w 1"/>
              <a:gd name="T103" fmla="*/ 1 h 23"/>
              <a:gd name="T104" fmla="*/ 0 w 1"/>
              <a:gd name="T105" fmla="*/ 1 h 23"/>
              <a:gd name="T106" fmla="*/ 0 w 1"/>
              <a:gd name="T107" fmla="*/ 1 h 23"/>
              <a:gd name="T108" fmla="*/ 0 w 1"/>
              <a:gd name="T109" fmla="*/ 0 h 23"/>
              <a:gd name="T110" fmla="*/ 0 w 1"/>
              <a:gd name="T111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" h="23">
                <a:moveTo>
                  <a:pt x="1" y="23"/>
                </a:moveTo>
                <a:cubicBezTo>
                  <a:pt x="1" y="23"/>
                  <a:pt x="1" y="23"/>
                  <a:pt x="1" y="23"/>
                </a:cubicBezTo>
                <a:cubicBezTo>
                  <a:pt x="1" y="23"/>
                  <a:pt x="1" y="23"/>
                  <a:pt x="1" y="23"/>
                </a:cubicBezTo>
                <a:moveTo>
                  <a:pt x="1" y="23"/>
                </a:moveTo>
                <a:cubicBezTo>
                  <a:pt x="1" y="23"/>
                  <a:pt x="1" y="23"/>
                  <a:pt x="1" y="23"/>
                </a:cubicBezTo>
                <a:cubicBezTo>
                  <a:pt x="1" y="23"/>
                  <a:pt x="1" y="23"/>
                  <a:pt x="1" y="23"/>
                </a:cubicBezTo>
                <a:moveTo>
                  <a:pt x="1" y="22"/>
                </a:moveTo>
                <a:cubicBezTo>
                  <a:pt x="1" y="22"/>
                  <a:pt x="1" y="22"/>
                  <a:pt x="1" y="22"/>
                </a:cubicBezTo>
                <a:cubicBezTo>
                  <a:pt x="1" y="22"/>
                  <a:pt x="1" y="22"/>
                  <a:pt x="1" y="22"/>
                </a:cubicBezTo>
                <a:moveTo>
                  <a:pt x="1" y="22"/>
                </a:moveTo>
                <a:cubicBezTo>
                  <a:pt x="1" y="22"/>
                  <a:pt x="1" y="22"/>
                  <a:pt x="1" y="22"/>
                </a:cubicBezTo>
                <a:cubicBezTo>
                  <a:pt x="1" y="22"/>
                  <a:pt x="1" y="22"/>
                  <a:pt x="1" y="22"/>
                </a:cubicBezTo>
                <a:moveTo>
                  <a:pt x="1" y="21"/>
                </a:moveTo>
                <a:cubicBezTo>
                  <a:pt x="1" y="21"/>
                  <a:pt x="1" y="21"/>
                  <a:pt x="1" y="21"/>
                </a:cubicBezTo>
                <a:cubicBezTo>
                  <a:pt x="1" y="21"/>
                  <a:pt x="1" y="21"/>
                  <a:pt x="1" y="21"/>
                </a:cubicBezTo>
                <a:moveTo>
                  <a:pt x="1" y="21"/>
                </a:moveTo>
                <a:cubicBezTo>
                  <a:pt x="1" y="21"/>
                  <a:pt x="1" y="21"/>
                  <a:pt x="1" y="21"/>
                </a:cubicBezTo>
                <a:cubicBezTo>
                  <a:pt x="1" y="21"/>
                  <a:pt x="1" y="21"/>
                  <a:pt x="1" y="21"/>
                </a:cubicBezTo>
                <a:moveTo>
                  <a:pt x="1" y="20"/>
                </a:moveTo>
                <a:cubicBezTo>
                  <a:pt x="1" y="20"/>
                  <a:pt x="1" y="20"/>
                  <a:pt x="1" y="20"/>
                </a:cubicBezTo>
                <a:cubicBezTo>
                  <a:pt x="1" y="20"/>
                  <a:pt x="1" y="20"/>
                  <a:pt x="1" y="20"/>
                </a:cubicBezTo>
                <a:moveTo>
                  <a:pt x="1" y="20"/>
                </a:moveTo>
                <a:cubicBezTo>
                  <a:pt x="1" y="20"/>
                  <a:pt x="1" y="20"/>
                  <a:pt x="1" y="20"/>
                </a:cubicBezTo>
                <a:cubicBezTo>
                  <a:pt x="1" y="20"/>
                  <a:pt x="1" y="20"/>
                  <a:pt x="1" y="20"/>
                </a:cubicBezTo>
                <a:moveTo>
                  <a:pt x="1" y="20"/>
                </a:moveTo>
                <a:cubicBezTo>
                  <a:pt x="1" y="20"/>
                  <a:pt x="1" y="20"/>
                  <a:pt x="1" y="20"/>
                </a:cubicBezTo>
                <a:cubicBezTo>
                  <a:pt x="1" y="20"/>
                  <a:pt x="1" y="20"/>
                  <a:pt x="1" y="20"/>
                </a:cubicBezTo>
                <a:moveTo>
                  <a:pt x="0" y="20"/>
                </a:move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moveTo>
                  <a:pt x="0" y="19"/>
                </a:move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moveTo>
                  <a:pt x="0" y="19"/>
                </a:move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moveTo>
                  <a:pt x="0" y="19"/>
                </a:move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moveTo>
                  <a:pt x="0" y="18"/>
                </a:move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moveTo>
                  <a:pt x="0" y="18"/>
                </a:move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moveTo>
                  <a:pt x="0" y="18"/>
                </a:move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moveTo>
                  <a:pt x="0" y="17"/>
                </a:moveTo>
                <a:cubicBezTo>
                  <a:pt x="0" y="17"/>
                  <a:pt x="0" y="18"/>
                  <a:pt x="0" y="18"/>
                </a:cubicBezTo>
                <a:cubicBezTo>
                  <a:pt x="0" y="18"/>
                  <a:pt x="0" y="17"/>
                  <a:pt x="0" y="17"/>
                </a:cubicBezTo>
                <a:moveTo>
                  <a:pt x="0" y="17"/>
                </a:move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moveTo>
                  <a:pt x="0" y="17"/>
                </a:move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moveTo>
                  <a:pt x="0" y="17"/>
                </a:move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moveTo>
                  <a:pt x="0" y="16"/>
                </a:move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moveTo>
                  <a:pt x="0" y="16"/>
                </a:move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moveTo>
                  <a:pt x="0" y="16"/>
                </a:move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moveTo>
                  <a:pt x="0" y="15"/>
                </a:moveTo>
                <a:cubicBezTo>
                  <a:pt x="0" y="15"/>
                  <a:pt x="0" y="15"/>
                  <a:pt x="0" y="16"/>
                </a:cubicBezTo>
                <a:cubicBezTo>
                  <a:pt x="0" y="15"/>
                  <a:pt x="0" y="15"/>
                  <a:pt x="0" y="15"/>
                </a:cubicBezTo>
                <a:moveTo>
                  <a:pt x="0" y="15"/>
                </a:move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moveTo>
                  <a:pt x="0" y="15"/>
                </a:move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moveTo>
                  <a:pt x="0" y="14"/>
                </a:move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4"/>
                </a:cubicBezTo>
                <a:moveTo>
                  <a:pt x="0" y="14"/>
                </a:move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moveTo>
                  <a:pt x="0" y="14"/>
                </a:move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moveTo>
                  <a:pt x="0" y="14"/>
                </a:move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moveTo>
                  <a:pt x="0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moveTo>
                  <a:pt x="0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moveTo>
                  <a:pt x="0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moveTo>
                  <a:pt x="0" y="12"/>
                </a:moveTo>
                <a:cubicBezTo>
                  <a:pt x="0" y="12"/>
                  <a:pt x="0" y="13"/>
                  <a:pt x="0" y="13"/>
                </a:cubicBezTo>
                <a:cubicBezTo>
                  <a:pt x="0" y="13"/>
                  <a:pt x="0" y="12"/>
                  <a:pt x="0" y="12"/>
                </a:cubicBezTo>
                <a:moveTo>
                  <a:pt x="0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moveTo>
                  <a:pt x="0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moveTo>
                  <a:pt x="0" y="11"/>
                </a:move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1"/>
                </a:cubicBezTo>
                <a:moveTo>
                  <a:pt x="0" y="11"/>
                </a:move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moveTo>
                  <a:pt x="0" y="11"/>
                </a:move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moveTo>
                  <a:pt x="0" y="11"/>
                </a:move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moveTo>
                  <a:pt x="0" y="10"/>
                </a:moveTo>
                <a:cubicBezTo>
                  <a:pt x="0" y="10"/>
                  <a:pt x="0" y="10"/>
                  <a:pt x="0" y="11"/>
                </a:cubicBezTo>
                <a:cubicBezTo>
                  <a:pt x="0" y="10"/>
                  <a:pt x="0" y="10"/>
                  <a:pt x="0" y="10"/>
                </a:cubicBezTo>
                <a:moveTo>
                  <a:pt x="0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moveTo>
                  <a:pt x="0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moveTo>
                  <a:pt x="0" y="9"/>
                </a:moveTo>
                <a:cubicBezTo>
                  <a:pt x="0" y="9"/>
                  <a:pt x="0" y="10"/>
                  <a:pt x="0" y="10"/>
                </a:cubicBezTo>
                <a:cubicBezTo>
                  <a:pt x="0" y="10"/>
                  <a:pt x="0" y="9"/>
                  <a:pt x="0" y="9"/>
                </a:cubicBezTo>
                <a:moveTo>
                  <a:pt x="0" y="9"/>
                </a:move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moveTo>
                  <a:pt x="0" y="9"/>
                </a:move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moveTo>
                  <a:pt x="0" y="9"/>
                </a:move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moveTo>
                  <a:pt x="0" y="7"/>
                </a:moveTo>
                <a:cubicBezTo>
                  <a:pt x="0" y="7"/>
                  <a:pt x="0" y="7"/>
                  <a:pt x="0" y="8"/>
                </a:cubicBezTo>
                <a:cubicBezTo>
                  <a:pt x="0" y="7"/>
                  <a:pt x="0" y="7"/>
                  <a:pt x="0" y="7"/>
                </a:cubicBezTo>
                <a:moveTo>
                  <a:pt x="0" y="7"/>
                </a:move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moveTo>
                  <a:pt x="0" y="7"/>
                </a:move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moveTo>
                  <a:pt x="0" y="6"/>
                </a:moveTo>
                <a:cubicBezTo>
                  <a:pt x="0" y="6"/>
                  <a:pt x="0" y="6"/>
                  <a:pt x="0" y="7"/>
                </a:cubicBezTo>
                <a:cubicBezTo>
                  <a:pt x="0" y="6"/>
                  <a:pt x="0" y="6"/>
                  <a:pt x="0" y="6"/>
                </a:cubicBezTo>
                <a:moveTo>
                  <a:pt x="0" y="6"/>
                </a:move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moveTo>
                  <a:pt x="0" y="6"/>
                </a:move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moveTo>
                  <a:pt x="0" y="6"/>
                </a:move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moveTo>
                  <a:pt x="0" y="5"/>
                </a:moveTo>
                <a:cubicBezTo>
                  <a:pt x="0" y="5"/>
                  <a:pt x="0" y="5"/>
                  <a:pt x="0" y="5"/>
                </a:cubicBezTo>
                <a:cubicBezTo>
                  <a:pt x="0" y="5"/>
                  <a:pt x="0" y="5"/>
                  <a:pt x="0" y="5"/>
                </a:cubicBezTo>
                <a:moveTo>
                  <a:pt x="0" y="5"/>
                </a:moveTo>
                <a:cubicBezTo>
                  <a:pt x="0" y="5"/>
                  <a:pt x="0" y="5"/>
                  <a:pt x="0" y="5"/>
                </a:cubicBezTo>
                <a:cubicBezTo>
                  <a:pt x="0" y="5"/>
                  <a:pt x="0" y="5"/>
                  <a:pt x="0" y="5"/>
                </a:cubicBezTo>
                <a:moveTo>
                  <a:pt x="0" y="5"/>
                </a:moveTo>
                <a:cubicBezTo>
                  <a:pt x="0" y="5"/>
                  <a:pt x="0" y="5"/>
                  <a:pt x="0" y="5"/>
                </a:cubicBezTo>
                <a:cubicBezTo>
                  <a:pt x="0" y="5"/>
                  <a:pt x="0" y="5"/>
                  <a:pt x="0" y="5"/>
                </a:cubicBezTo>
                <a:moveTo>
                  <a:pt x="0" y="4"/>
                </a:moveTo>
                <a:cubicBezTo>
                  <a:pt x="0" y="4"/>
                  <a:pt x="0" y="4"/>
                  <a:pt x="0" y="4"/>
                </a:cubicBezTo>
                <a:cubicBezTo>
                  <a:pt x="0" y="4"/>
                  <a:pt x="0" y="4"/>
                  <a:pt x="0" y="4"/>
                </a:cubicBezTo>
                <a:moveTo>
                  <a:pt x="0" y="4"/>
                </a:moveTo>
                <a:cubicBezTo>
                  <a:pt x="0" y="4"/>
                  <a:pt x="0" y="4"/>
                  <a:pt x="0" y="4"/>
                </a:cubicBezTo>
                <a:cubicBezTo>
                  <a:pt x="0" y="4"/>
                  <a:pt x="0" y="4"/>
                  <a:pt x="0" y="4"/>
                </a:cubicBezTo>
                <a:moveTo>
                  <a:pt x="0" y="4"/>
                </a:moveTo>
                <a:cubicBezTo>
                  <a:pt x="0" y="4"/>
                  <a:pt x="0" y="4"/>
                  <a:pt x="0" y="4"/>
                </a:cubicBezTo>
                <a:cubicBezTo>
                  <a:pt x="0" y="4"/>
                  <a:pt x="0" y="4"/>
                  <a:pt x="0" y="4"/>
                </a:cubicBezTo>
                <a:moveTo>
                  <a:pt x="0" y="3"/>
                </a:moveTo>
                <a:cubicBezTo>
                  <a:pt x="0" y="3"/>
                  <a:pt x="0" y="4"/>
                  <a:pt x="0" y="4"/>
                </a:cubicBezTo>
                <a:cubicBezTo>
                  <a:pt x="0" y="4"/>
                  <a:pt x="0" y="3"/>
                  <a:pt x="0" y="3"/>
                </a:cubicBezTo>
                <a:moveTo>
                  <a:pt x="0" y="3"/>
                </a:move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moveTo>
                  <a:pt x="0" y="3"/>
                </a:move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moveTo>
                  <a:pt x="0" y="3"/>
                </a:move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moveTo>
                  <a:pt x="0" y="2"/>
                </a:move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moveTo>
                  <a:pt x="0" y="2"/>
                </a:move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E56A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65" name="任意多边形 78">
            <a:extLst>
              <a:ext uri="{FF2B5EF4-FFF2-40B4-BE49-F238E27FC236}">
                <a16:creationId xmlns:a16="http://schemas.microsoft.com/office/drawing/2014/main" id="{9F13231A-DBC2-4779-82CC-5837A5C9796D}"/>
              </a:ext>
            </a:extLst>
          </p:cNvPr>
          <p:cNvSpPr>
            <a:spLocks noEditPoints="1"/>
          </p:cNvSpPr>
          <p:nvPr/>
        </p:nvSpPr>
        <p:spPr bwMode="auto">
          <a:xfrm>
            <a:off x="3951967" y="4300604"/>
            <a:ext cx="44450" cy="134938"/>
          </a:xfrm>
          <a:custGeom>
            <a:avLst/>
            <a:gdLst>
              <a:gd name="T0" fmla="*/ 18 w 18"/>
              <a:gd name="T1" fmla="*/ 55 h 55"/>
              <a:gd name="T2" fmla="*/ 18 w 18"/>
              <a:gd name="T3" fmla="*/ 55 h 55"/>
              <a:gd name="T4" fmla="*/ 18 w 18"/>
              <a:gd name="T5" fmla="*/ 55 h 55"/>
              <a:gd name="T6" fmla="*/ 18 w 18"/>
              <a:gd name="T7" fmla="*/ 55 h 55"/>
              <a:gd name="T8" fmla="*/ 18 w 18"/>
              <a:gd name="T9" fmla="*/ 55 h 55"/>
              <a:gd name="T10" fmla="*/ 18 w 18"/>
              <a:gd name="T11" fmla="*/ 55 h 55"/>
              <a:gd name="T12" fmla="*/ 17 w 18"/>
              <a:gd name="T13" fmla="*/ 55 h 55"/>
              <a:gd name="T14" fmla="*/ 18 w 18"/>
              <a:gd name="T15" fmla="*/ 55 h 55"/>
              <a:gd name="T16" fmla="*/ 17 w 18"/>
              <a:gd name="T17" fmla="*/ 55 h 55"/>
              <a:gd name="T18" fmla="*/ 0 w 18"/>
              <a:gd name="T19" fmla="*/ 1 h 55"/>
              <a:gd name="T20" fmla="*/ 17 w 18"/>
              <a:gd name="T21" fmla="*/ 55 h 55"/>
              <a:gd name="T22" fmla="*/ 0 w 18"/>
              <a:gd name="T23" fmla="*/ 1 h 55"/>
              <a:gd name="T24" fmla="*/ 0 w 18"/>
              <a:gd name="T25" fmla="*/ 1 h 55"/>
              <a:gd name="T26" fmla="*/ 0 w 18"/>
              <a:gd name="T27" fmla="*/ 1 h 55"/>
              <a:gd name="T28" fmla="*/ 0 w 18"/>
              <a:gd name="T29" fmla="*/ 1 h 55"/>
              <a:gd name="T30" fmla="*/ 0 w 18"/>
              <a:gd name="T31" fmla="*/ 1 h 55"/>
              <a:gd name="T32" fmla="*/ 0 w 18"/>
              <a:gd name="T33" fmla="*/ 1 h 55"/>
              <a:gd name="T34" fmla="*/ 0 w 18"/>
              <a:gd name="T35" fmla="*/ 1 h 55"/>
              <a:gd name="T36" fmla="*/ 0 w 18"/>
              <a:gd name="T37" fmla="*/ 0 h 55"/>
              <a:gd name="T38" fmla="*/ 0 w 18"/>
              <a:gd name="T39" fmla="*/ 1 h 55"/>
              <a:gd name="T40" fmla="*/ 0 w 18"/>
              <a:gd name="T41" fmla="*/ 1 h 55"/>
              <a:gd name="T42" fmla="*/ 0 w 18"/>
              <a:gd name="T43" fmla="*/ 0 h 55"/>
              <a:gd name="T44" fmla="*/ 0 w 18"/>
              <a:gd name="T45" fmla="*/ 0 h 55"/>
              <a:gd name="T46" fmla="*/ 0 w 18"/>
              <a:gd name="T47" fmla="*/ 0 h 55"/>
              <a:gd name="T48" fmla="*/ 0 w 18"/>
              <a:gd name="T4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8" h="55">
                <a:moveTo>
                  <a:pt x="18" y="55"/>
                </a:moveTo>
                <a:cubicBezTo>
                  <a:pt x="18" y="55"/>
                  <a:pt x="18" y="55"/>
                  <a:pt x="18" y="55"/>
                </a:cubicBezTo>
                <a:cubicBezTo>
                  <a:pt x="18" y="55"/>
                  <a:pt x="18" y="55"/>
                  <a:pt x="18" y="55"/>
                </a:cubicBezTo>
                <a:moveTo>
                  <a:pt x="18" y="55"/>
                </a:moveTo>
                <a:cubicBezTo>
                  <a:pt x="18" y="55"/>
                  <a:pt x="18" y="55"/>
                  <a:pt x="18" y="55"/>
                </a:cubicBezTo>
                <a:cubicBezTo>
                  <a:pt x="18" y="55"/>
                  <a:pt x="18" y="55"/>
                  <a:pt x="18" y="55"/>
                </a:cubicBezTo>
                <a:moveTo>
                  <a:pt x="17" y="55"/>
                </a:moveTo>
                <a:cubicBezTo>
                  <a:pt x="17" y="55"/>
                  <a:pt x="18" y="55"/>
                  <a:pt x="18" y="55"/>
                </a:cubicBezTo>
                <a:cubicBezTo>
                  <a:pt x="18" y="55"/>
                  <a:pt x="17" y="55"/>
                  <a:pt x="17" y="55"/>
                </a:cubicBezTo>
                <a:moveTo>
                  <a:pt x="0" y="1"/>
                </a:moveTo>
                <a:cubicBezTo>
                  <a:pt x="0" y="21"/>
                  <a:pt x="7" y="40"/>
                  <a:pt x="17" y="55"/>
                </a:cubicBezTo>
                <a:cubicBezTo>
                  <a:pt x="7" y="40"/>
                  <a:pt x="0" y="21"/>
                  <a:pt x="0" y="1"/>
                </a:cubicBezTo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E56A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66" name="任意多边形 82">
            <a:extLst>
              <a:ext uri="{FF2B5EF4-FFF2-40B4-BE49-F238E27FC236}">
                <a16:creationId xmlns:a16="http://schemas.microsoft.com/office/drawing/2014/main" id="{BA70948C-75F5-4507-B244-E147DF182E98}"/>
              </a:ext>
            </a:extLst>
          </p:cNvPr>
          <p:cNvSpPr>
            <a:spLocks noEditPoints="1"/>
          </p:cNvSpPr>
          <p:nvPr/>
        </p:nvSpPr>
        <p:spPr bwMode="auto">
          <a:xfrm>
            <a:off x="4156755" y="4995929"/>
            <a:ext cx="17463" cy="123825"/>
          </a:xfrm>
          <a:custGeom>
            <a:avLst/>
            <a:gdLst>
              <a:gd name="T0" fmla="*/ 7 w 7"/>
              <a:gd name="T1" fmla="*/ 51 h 51"/>
              <a:gd name="T2" fmla="*/ 7 w 7"/>
              <a:gd name="T3" fmla="*/ 50 h 51"/>
              <a:gd name="T4" fmla="*/ 7 w 7"/>
              <a:gd name="T5" fmla="*/ 50 h 51"/>
              <a:gd name="T6" fmla="*/ 7 w 7"/>
              <a:gd name="T7" fmla="*/ 50 h 51"/>
              <a:gd name="T8" fmla="*/ 7 w 7"/>
              <a:gd name="T9" fmla="*/ 49 h 51"/>
              <a:gd name="T10" fmla="*/ 0 w 7"/>
              <a:gd name="T11" fmla="*/ 16 h 51"/>
              <a:gd name="T12" fmla="*/ 0 w 7"/>
              <a:gd name="T13" fmla="*/ 16 h 51"/>
              <a:gd name="T14" fmla="*/ 0 w 7"/>
              <a:gd name="T15" fmla="*/ 16 h 51"/>
              <a:gd name="T16" fmla="*/ 0 w 7"/>
              <a:gd name="T17" fmla="*/ 16 h 51"/>
              <a:gd name="T18" fmla="*/ 0 w 7"/>
              <a:gd name="T19" fmla="*/ 15 h 51"/>
              <a:gd name="T20" fmla="*/ 0 w 7"/>
              <a:gd name="T21" fmla="*/ 15 h 51"/>
              <a:gd name="T22" fmla="*/ 0 w 7"/>
              <a:gd name="T23" fmla="*/ 15 h 51"/>
              <a:gd name="T24" fmla="*/ 0 w 7"/>
              <a:gd name="T25" fmla="*/ 14 h 51"/>
              <a:gd name="T26" fmla="*/ 0 w 7"/>
              <a:gd name="T27" fmla="*/ 14 h 51"/>
              <a:gd name="T28" fmla="*/ 0 w 7"/>
              <a:gd name="T29" fmla="*/ 14 h 51"/>
              <a:gd name="T30" fmla="*/ 0 w 7"/>
              <a:gd name="T31" fmla="*/ 14 h 51"/>
              <a:gd name="T32" fmla="*/ 0 w 7"/>
              <a:gd name="T33" fmla="*/ 13 h 51"/>
              <a:gd name="T34" fmla="*/ 0 w 7"/>
              <a:gd name="T35" fmla="*/ 13 h 51"/>
              <a:gd name="T36" fmla="*/ 0 w 7"/>
              <a:gd name="T37" fmla="*/ 13 h 51"/>
              <a:gd name="T38" fmla="*/ 0 w 7"/>
              <a:gd name="T39" fmla="*/ 12 h 51"/>
              <a:gd name="T40" fmla="*/ 0 w 7"/>
              <a:gd name="T41" fmla="*/ 12 h 51"/>
              <a:gd name="T42" fmla="*/ 0 w 7"/>
              <a:gd name="T43" fmla="*/ 12 h 51"/>
              <a:gd name="T44" fmla="*/ 0 w 7"/>
              <a:gd name="T45" fmla="*/ 12 h 51"/>
              <a:gd name="T46" fmla="*/ 0 w 7"/>
              <a:gd name="T47" fmla="*/ 11 h 51"/>
              <a:gd name="T48" fmla="*/ 0 w 7"/>
              <a:gd name="T49" fmla="*/ 11 h 51"/>
              <a:gd name="T50" fmla="*/ 0 w 7"/>
              <a:gd name="T51" fmla="*/ 11 h 51"/>
              <a:gd name="T52" fmla="*/ 0 w 7"/>
              <a:gd name="T53" fmla="*/ 10 h 51"/>
              <a:gd name="T54" fmla="*/ 0 w 7"/>
              <a:gd name="T55" fmla="*/ 10 h 51"/>
              <a:gd name="T56" fmla="*/ 0 w 7"/>
              <a:gd name="T57" fmla="*/ 10 h 51"/>
              <a:gd name="T58" fmla="*/ 0 w 7"/>
              <a:gd name="T59" fmla="*/ 9 h 51"/>
              <a:gd name="T60" fmla="*/ 0 w 7"/>
              <a:gd name="T61" fmla="*/ 9 h 51"/>
              <a:gd name="T62" fmla="*/ 0 w 7"/>
              <a:gd name="T63" fmla="*/ 9 h 51"/>
              <a:gd name="T64" fmla="*/ 0 w 7"/>
              <a:gd name="T65" fmla="*/ 9 h 51"/>
              <a:gd name="T66" fmla="*/ 0 w 7"/>
              <a:gd name="T67" fmla="*/ 8 h 51"/>
              <a:gd name="T68" fmla="*/ 0 w 7"/>
              <a:gd name="T69" fmla="*/ 8 h 51"/>
              <a:gd name="T70" fmla="*/ 0 w 7"/>
              <a:gd name="T71" fmla="*/ 8 h 51"/>
              <a:gd name="T72" fmla="*/ 0 w 7"/>
              <a:gd name="T73" fmla="*/ 7 h 51"/>
              <a:gd name="T74" fmla="*/ 0 w 7"/>
              <a:gd name="T75" fmla="*/ 7 h 51"/>
              <a:gd name="T76" fmla="*/ 0 w 7"/>
              <a:gd name="T77" fmla="*/ 7 h 51"/>
              <a:gd name="T78" fmla="*/ 0 w 7"/>
              <a:gd name="T79" fmla="*/ 6 h 51"/>
              <a:gd name="T80" fmla="*/ 0 w 7"/>
              <a:gd name="T81" fmla="*/ 6 h 51"/>
              <a:gd name="T82" fmla="*/ 0 w 7"/>
              <a:gd name="T83" fmla="*/ 6 h 51"/>
              <a:gd name="T84" fmla="*/ 0 w 7"/>
              <a:gd name="T85" fmla="*/ 6 h 51"/>
              <a:gd name="T86" fmla="*/ 0 w 7"/>
              <a:gd name="T87" fmla="*/ 5 h 51"/>
              <a:gd name="T88" fmla="*/ 1 w 7"/>
              <a:gd name="T89" fmla="*/ 5 h 51"/>
              <a:gd name="T90" fmla="*/ 1 w 7"/>
              <a:gd name="T91" fmla="*/ 5 h 51"/>
              <a:gd name="T92" fmla="*/ 1 w 7"/>
              <a:gd name="T93" fmla="*/ 4 h 51"/>
              <a:gd name="T94" fmla="*/ 1 w 7"/>
              <a:gd name="T95" fmla="*/ 4 h 51"/>
              <a:gd name="T96" fmla="*/ 1 w 7"/>
              <a:gd name="T97" fmla="*/ 3 h 51"/>
              <a:gd name="T98" fmla="*/ 1 w 7"/>
              <a:gd name="T99" fmla="*/ 3 h 51"/>
              <a:gd name="T100" fmla="*/ 1 w 7"/>
              <a:gd name="T101" fmla="*/ 3 h 51"/>
              <a:gd name="T102" fmla="*/ 1 w 7"/>
              <a:gd name="T103" fmla="*/ 3 h 51"/>
              <a:gd name="T104" fmla="*/ 1 w 7"/>
              <a:gd name="T105" fmla="*/ 2 h 51"/>
              <a:gd name="T106" fmla="*/ 1 w 7"/>
              <a:gd name="T107" fmla="*/ 1 h 51"/>
              <a:gd name="T108" fmla="*/ 1 w 7"/>
              <a:gd name="T109" fmla="*/ 1 h 51"/>
              <a:gd name="T110" fmla="*/ 1 w 7"/>
              <a:gd name="T111" fmla="*/ 1 h 51"/>
              <a:gd name="T112" fmla="*/ 1 w 7"/>
              <a:gd name="T113" fmla="*/ 0 h 51"/>
              <a:gd name="T114" fmla="*/ 1 w 7"/>
              <a:gd name="T115" fmla="*/ 0 h 51"/>
              <a:gd name="T116" fmla="*/ 1 w 7"/>
              <a:gd name="T11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" h="51">
                <a:moveTo>
                  <a:pt x="7" y="51"/>
                </a:moveTo>
                <a:cubicBezTo>
                  <a:pt x="7" y="51"/>
                  <a:pt x="7" y="51"/>
                  <a:pt x="7" y="51"/>
                </a:cubicBezTo>
                <a:cubicBezTo>
                  <a:pt x="7" y="51"/>
                  <a:pt x="7" y="51"/>
                  <a:pt x="7" y="51"/>
                </a:cubicBezTo>
                <a:moveTo>
                  <a:pt x="7" y="50"/>
                </a:moveTo>
                <a:cubicBezTo>
                  <a:pt x="7" y="50"/>
                  <a:pt x="7" y="50"/>
                  <a:pt x="7" y="50"/>
                </a:cubicBezTo>
                <a:cubicBezTo>
                  <a:pt x="7" y="50"/>
                  <a:pt x="7" y="50"/>
                  <a:pt x="7" y="50"/>
                </a:cubicBezTo>
                <a:moveTo>
                  <a:pt x="7" y="50"/>
                </a:moveTo>
                <a:cubicBezTo>
                  <a:pt x="7" y="50"/>
                  <a:pt x="7" y="50"/>
                  <a:pt x="7" y="50"/>
                </a:cubicBezTo>
                <a:cubicBezTo>
                  <a:pt x="7" y="50"/>
                  <a:pt x="7" y="50"/>
                  <a:pt x="7" y="50"/>
                </a:cubicBezTo>
                <a:moveTo>
                  <a:pt x="7" y="50"/>
                </a:moveTo>
                <a:cubicBezTo>
                  <a:pt x="7" y="50"/>
                  <a:pt x="7" y="50"/>
                  <a:pt x="7" y="50"/>
                </a:cubicBezTo>
                <a:cubicBezTo>
                  <a:pt x="7" y="50"/>
                  <a:pt x="7" y="50"/>
                  <a:pt x="7" y="50"/>
                </a:cubicBezTo>
                <a:moveTo>
                  <a:pt x="7" y="49"/>
                </a:moveTo>
                <a:cubicBezTo>
                  <a:pt x="7" y="49"/>
                  <a:pt x="7" y="50"/>
                  <a:pt x="7" y="50"/>
                </a:cubicBezTo>
                <a:cubicBezTo>
                  <a:pt x="7" y="50"/>
                  <a:pt x="7" y="49"/>
                  <a:pt x="7" y="49"/>
                </a:cubicBezTo>
                <a:moveTo>
                  <a:pt x="0" y="16"/>
                </a:moveTo>
                <a:cubicBezTo>
                  <a:pt x="0" y="28"/>
                  <a:pt x="2" y="39"/>
                  <a:pt x="6" y="49"/>
                </a:cubicBezTo>
                <a:cubicBezTo>
                  <a:pt x="2" y="39"/>
                  <a:pt x="0" y="28"/>
                  <a:pt x="0" y="16"/>
                </a:cubicBezTo>
                <a:moveTo>
                  <a:pt x="0" y="16"/>
                </a:move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moveTo>
                  <a:pt x="0" y="16"/>
                </a:move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moveTo>
                  <a:pt x="0" y="16"/>
                </a:move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moveTo>
                  <a:pt x="0" y="15"/>
                </a:move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moveTo>
                  <a:pt x="0" y="15"/>
                </a:move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moveTo>
                  <a:pt x="0" y="15"/>
                </a:move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moveTo>
                  <a:pt x="0" y="14"/>
                </a:move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moveTo>
                  <a:pt x="0" y="14"/>
                </a:move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moveTo>
                  <a:pt x="0" y="14"/>
                </a:move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moveTo>
                  <a:pt x="0" y="13"/>
                </a:move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3"/>
                </a:cubicBezTo>
                <a:moveTo>
                  <a:pt x="0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moveTo>
                  <a:pt x="0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moveTo>
                  <a:pt x="0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moveTo>
                  <a:pt x="0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moveTo>
                  <a:pt x="0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moveTo>
                  <a:pt x="0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moveTo>
                  <a:pt x="0" y="11"/>
                </a:moveTo>
                <a:cubicBezTo>
                  <a:pt x="0" y="11"/>
                  <a:pt x="0" y="11"/>
                  <a:pt x="0" y="12"/>
                </a:cubicBezTo>
                <a:cubicBezTo>
                  <a:pt x="0" y="11"/>
                  <a:pt x="0" y="11"/>
                  <a:pt x="0" y="11"/>
                </a:cubicBezTo>
                <a:moveTo>
                  <a:pt x="0" y="11"/>
                </a:move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moveTo>
                  <a:pt x="0" y="11"/>
                </a:move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moveTo>
                  <a:pt x="0" y="10"/>
                </a:move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0"/>
                </a:cubicBezTo>
                <a:moveTo>
                  <a:pt x="0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moveTo>
                  <a:pt x="0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moveTo>
                  <a:pt x="0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moveTo>
                  <a:pt x="0" y="9"/>
                </a:move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moveTo>
                  <a:pt x="0" y="9"/>
                </a:move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moveTo>
                  <a:pt x="0" y="9"/>
                </a:move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moveTo>
                  <a:pt x="0" y="8"/>
                </a:moveTo>
                <a:cubicBezTo>
                  <a:pt x="0" y="8"/>
                  <a:pt x="0" y="8"/>
                  <a:pt x="0" y="9"/>
                </a:cubicBezTo>
                <a:cubicBezTo>
                  <a:pt x="0" y="8"/>
                  <a:pt x="0" y="8"/>
                  <a:pt x="0" y="8"/>
                </a:cubicBezTo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moveTo>
                  <a:pt x="0" y="7"/>
                </a:move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moveTo>
                  <a:pt x="0" y="7"/>
                </a:move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moveTo>
                  <a:pt x="0" y="7"/>
                </a:move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moveTo>
                  <a:pt x="0" y="6"/>
                </a:move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moveTo>
                  <a:pt x="0" y="6"/>
                </a:move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moveTo>
                  <a:pt x="0" y="6"/>
                </a:move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moveTo>
                  <a:pt x="0" y="5"/>
                </a:moveTo>
                <a:cubicBezTo>
                  <a:pt x="0" y="5"/>
                  <a:pt x="0" y="6"/>
                  <a:pt x="0" y="6"/>
                </a:cubicBezTo>
                <a:cubicBezTo>
                  <a:pt x="0" y="6"/>
                  <a:pt x="0" y="5"/>
                  <a:pt x="0" y="5"/>
                </a:cubicBezTo>
                <a:moveTo>
                  <a:pt x="0" y="5"/>
                </a:moveTo>
                <a:cubicBezTo>
                  <a:pt x="0" y="5"/>
                  <a:pt x="0" y="5"/>
                  <a:pt x="0" y="5"/>
                </a:cubicBezTo>
                <a:cubicBezTo>
                  <a:pt x="0" y="5"/>
                  <a:pt x="0" y="5"/>
                  <a:pt x="0" y="5"/>
                </a:cubicBezTo>
                <a:moveTo>
                  <a:pt x="1" y="5"/>
                </a:moveTo>
                <a:cubicBezTo>
                  <a:pt x="1" y="5"/>
                  <a:pt x="1" y="5"/>
                  <a:pt x="1" y="5"/>
                </a:cubicBezTo>
                <a:cubicBezTo>
                  <a:pt x="1" y="5"/>
                  <a:pt x="1" y="5"/>
                  <a:pt x="1" y="5"/>
                </a:cubicBezTo>
                <a:moveTo>
                  <a:pt x="1" y="5"/>
                </a:moveTo>
                <a:cubicBezTo>
                  <a:pt x="1" y="5"/>
                  <a:pt x="1" y="5"/>
                  <a:pt x="1" y="5"/>
                </a:cubicBezTo>
                <a:cubicBezTo>
                  <a:pt x="1" y="5"/>
                  <a:pt x="1" y="5"/>
                  <a:pt x="1" y="5"/>
                </a:cubicBezTo>
                <a:moveTo>
                  <a:pt x="1" y="4"/>
                </a:moveTo>
                <a:cubicBezTo>
                  <a:pt x="1" y="4"/>
                  <a:pt x="1" y="4"/>
                  <a:pt x="1" y="4"/>
                </a:cubicBezTo>
                <a:cubicBezTo>
                  <a:pt x="1" y="4"/>
                  <a:pt x="1" y="4"/>
                  <a:pt x="1" y="4"/>
                </a:cubicBezTo>
                <a:moveTo>
                  <a:pt x="1" y="4"/>
                </a:moveTo>
                <a:cubicBezTo>
                  <a:pt x="1" y="4"/>
                  <a:pt x="1" y="4"/>
                  <a:pt x="1" y="4"/>
                </a:cubicBezTo>
                <a:cubicBezTo>
                  <a:pt x="1" y="4"/>
                  <a:pt x="1" y="4"/>
                  <a:pt x="1" y="4"/>
                </a:cubicBezTo>
                <a:moveTo>
                  <a:pt x="1" y="3"/>
                </a:move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moveTo>
                  <a:pt x="1" y="3"/>
                </a:move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moveTo>
                  <a:pt x="1" y="3"/>
                </a:move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moveTo>
                  <a:pt x="1" y="3"/>
                </a:move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moveTo>
                  <a:pt x="1" y="2"/>
                </a:move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E56A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67" name="任意多边形 90">
            <a:extLst>
              <a:ext uri="{FF2B5EF4-FFF2-40B4-BE49-F238E27FC236}">
                <a16:creationId xmlns:a16="http://schemas.microsoft.com/office/drawing/2014/main" id="{D6036BFE-FC64-4A57-A944-E0D26DE2C473}"/>
              </a:ext>
            </a:extLst>
          </p:cNvPr>
          <p:cNvSpPr>
            <a:spLocks noEditPoints="1"/>
          </p:cNvSpPr>
          <p:nvPr/>
        </p:nvSpPr>
        <p:spPr bwMode="auto">
          <a:xfrm>
            <a:off x="5495017" y="5716654"/>
            <a:ext cx="9525" cy="127000"/>
          </a:xfrm>
          <a:custGeom>
            <a:avLst/>
            <a:gdLst>
              <a:gd name="T0" fmla="*/ 3 w 4"/>
              <a:gd name="T1" fmla="*/ 52 h 52"/>
              <a:gd name="T2" fmla="*/ 3 w 4"/>
              <a:gd name="T3" fmla="*/ 52 h 52"/>
              <a:gd name="T4" fmla="*/ 3 w 4"/>
              <a:gd name="T5" fmla="*/ 52 h 52"/>
              <a:gd name="T6" fmla="*/ 3 w 4"/>
              <a:gd name="T7" fmla="*/ 51 h 52"/>
              <a:gd name="T8" fmla="*/ 2 w 4"/>
              <a:gd name="T9" fmla="*/ 51 h 52"/>
              <a:gd name="T10" fmla="*/ 2 w 4"/>
              <a:gd name="T11" fmla="*/ 51 h 52"/>
              <a:gd name="T12" fmla="*/ 2 w 4"/>
              <a:gd name="T13" fmla="*/ 51 h 52"/>
              <a:gd name="T14" fmla="*/ 2 w 4"/>
              <a:gd name="T15" fmla="*/ 50 h 52"/>
              <a:gd name="T16" fmla="*/ 2 w 4"/>
              <a:gd name="T17" fmla="*/ 50 h 52"/>
              <a:gd name="T18" fmla="*/ 2 w 4"/>
              <a:gd name="T19" fmla="*/ 50 h 52"/>
              <a:gd name="T20" fmla="*/ 2 w 4"/>
              <a:gd name="T21" fmla="*/ 49 h 52"/>
              <a:gd name="T22" fmla="*/ 2 w 4"/>
              <a:gd name="T23" fmla="*/ 49 h 52"/>
              <a:gd name="T24" fmla="*/ 2 w 4"/>
              <a:gd name="T25" fmla="*/ 49 h 52"/>
              <a:gd name="T26" fmla="*/ 2 w 4"/>
              <a:gd name="T27" fmla="*/ 49 h 52"/>
              <a:gd name="T28" fmla="*/ 2 w 4"/>
              <a:gd name="T29" fmla="*/ 49 h 52"/>
              <a:gd name="T30" fmla="*/ 2 w 4"/>
              <a:gd name="T31" fmla="*/ 49 h 52"/>
              <a:gd name="T32" fmla="*/ 2 w 4"/>
              <a:gd name="T33" fmla="*/ 48 h 52"/>
              <a:gd name="T34" fmla="*/ 2 w 4"/>
              <a:gd name="T35" fmla="*/ 48 h 52"/>
              <a:gd name="T36" fmla="*/ 2 w 4"/>
              <a:gd name="T37" fmla="*/ 48 h 52"/>
              <a:gd name="T38" fmla="*/ 0 w 4"/>
              <a:gd name="T39" fmla="*/ 35 h 52"/>
              <a:gd name="T40" fmla="*/ 0 w 4"/>
              <a:gd name="T41" fmla="*/ 35 h 52"/>
              <a:gd name="T42" fmla="*/ 0 w 4"/>
              <a:gd name="T43" fmla="*/ 35 h 52"/>
              <a:gd name="T44" fmla="*/ 0 w 4"/>
              <a:gd name="T45" fmla="*/ 33 h 52"/>
              <a:gd name="T46" fmla="*/ 0 w 4"/>
              <a:gd name="T47" fmla="*/ 33 h 52"/>
              <a:gd name="T48" fmla="*/ 0 w 4"/>
              <a:gd name="T49" fmla="*/ 33 h 52"/>
              <a:gd name="T50" fmla="*/ 0 w 4"/>
              <a:gd name="T51" fmla="*/ 32 h 52"/>
              <a:gd name="T52" fmla="*/ 0 w 4"/>
              <a:gd name="T53" fmla="*/ 32 h 52"/>
              <a:gd name="T54" fmla="*/ 0 w 4"/>
              <a:gd name="T55" fmla="*/ 32 h 52"/>
              <a:gd name="T56" fmla="*/ 0 w 4"/>
              <a:gd name="T57" fmla="*/ 32 h 52"/>
              <a:gd name="T58" fmla="*/ 0 w 4"/>
              <a:gd name="T59" fmla="*/ 32 h 52"/>
              <a:gd name="T60" fmla="*/ 0 w 4"/>
              <a:gd name="T61" fmla="*/ 32 h 52"/>
              <a:gd name="T62" fmla="*/ 0 w 4"/>
              <a:gd name="T63" fmla="*/ 31 h 52"/>
              <a:gd name="T64" fmla="*/ 0 w 4"/>
              <a:gd name="T65" fmla="*/ 31 h 52"/>
              <a:gd name="T66" fmla="*/ 0 w 4"/>
              <a:gd name="T67" fmla="*/ 30 h 52"/>
              <a:gd name="T68" fmla="*/ 0 w 4"/>
              <a:gd name="T69" fmla="*/ 30 h 52"/>
              <a:gd name="T70" fmla="*/ 0 w 4"/>
              <a:gd name="T71" fmla="*/ 30 h 52"/>
              <a:gd name="T72" fmla="*/ 0 w 4"/>
              <a:gd name="T73" fmla="*/ 30 h 52"/>
              <a:gd name="T74" fmla="*/ 0 w 4"/>
              <a:gd name="T75" fmla="*/ 29 h 52"/>
              <a:gd name="T76" fmla="*/ 0 w 4"/>
              <a:gd name="T77" fmla="*/ 29 h 52"/>
              <a:gd name="T78" fmla="*/ 0 w 4"/>
              <a:gd name="T79" fmla="*/ 29 h 52"/>
              <a:gd name="T80" fmla="*/ 0 w 4"/>
              <a:gd name="T81" fmla="*/ 29 h 52"/>
              <a:gd name="T82" fmla="*/ 0 w 4"/>
              <a:gd name="T83" fmla="*/ 29 h 52"/>
              <a:gd name="T84" fmla="*/ 0 w 4"/>
              <a:gd name="T85" fmla="*/ 29 h 52"/>
              <a:gd name="T86" fmla="*/ 0 w 4"/>
              <a:gd name="T87" fmla="*/ 28 h 52"/>
              <a:gd name="T88" fmla="*/ 0 w 4"/>
              <a:gd name="T89" fmla="*/ 28 h 52"/>
              <a:gd name="T90" fmla="*/ 4 w 4"/>
              <a:gd name="T91" fmla="*/ 1 h 52"/>
              <a:gd name="T92" fmla="*/ 4 w 4"/>
              <a:gd name="T93" fmla="*/ 1 h 52"/>
              <a:gd name="T94" fmla="*/ 4 w 4"/>
              <a:gd name="T95" fmla="*/ 1 h 52"/>
              <a:gd name="T96" fmla="*/ 4 w 4"/>
              <a:gd name="T97" fmla="*/ 1 h 52"/>
              <a:gd name="T98" fmla="*/ 4 w 4"/>
              <a:gd name="T99" fmla="*/ 1 h 52"/>
              <a:gd name="T100" fmla="*/ 4 w 4"/>
              <a:gd name="T101" fmla="*/ 1 h 52"/>
              <a:gd name="T102" fmla="*/ 4 w 4"/>
              <a:gd name="T103" fmla="*/ 0 h 52"/>
              <a:gd name="T104" fmla="*/ 4 w 4"/>
              <a:gd name="T105" fmla="*/ 0 h 52"/>
              <a:gd name="T106" fmla="*/ 4 w 4"/>
              <a:gd name="T107" fmla="*/ 0 h 52"/>
              <a:gd name="T108" fmla="*/ 4 w 4"/>
              <a:gd name="T109" fmla="*/ 0 h 52"/>
              <a:gd name="T110" fmla="*/ 4 w 4"/>
              <a:gd name="T111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" h="52">
                <a:moveTo>
                  <a:pt x="3" y="52"/>
                </a:moveTo>
                <a:cubicBezTo>
                  <a:pt x="3" y="52"/>
                  <a:pt x="3" y="52"/>
                  <a:pt x="3" y="52"/>
                </a:cubicBezTo>
                <a:cubicBezTo>
                  <a:pt x="3" y="52"/>
                  <a:pt x="3" y="52"/>
                  <a:pt x="3" y="52"/>
                </a:cubicBezTo>
                <a:moveTo>
                  <a:pt x="3" y="52"/>
                </a:moveTo>
                <a:cubicBezTo>
                  <a:pt x="3" y="52"/>
                  <a:pt x="3" y="52"/>
                  <a:pt x="3" y="52"/>
                </a:cubicBezTo>
                <a:cubicBezTo>
                  <a:pt x="3" y="52"/>
                  <a:pt x="3" y="52"/>
                  <a:pt x="3" y="52"/>
                </a:cubicBezTo>
                <a:moveTo>
                  <a:pt x="3" y="51"/>
                </a:moveTo>
                <a:cubicBezTo>
                  <a:pt x="3" y="51"/>
                  <a:pt x="3" y="51"/>
                  <a:pt x="3" y="51"/>
                </a:cubicBezTo>
                <a:cubicBezTo>
                  <a:pt x="3" y="51"/>
                  <a:pt x="3" y="51"/>
                  <a:pt x="3" y="51"/>
                </a:cubicBezTo>
                <a:moveTo>
                  <a:pt x="2" y="51"/>
                </a:moveTo>
                <a:cubicBezTo>
                  <a:pt x="2" y="51"/>
                  <a:pt x="2" y="51"/>
                  <a:pt x="2" y="51"/>
                </a:cubicBezTo>
                <a:cubicBezTo>
                  <a:pt x="2" y="51"/>
                  <a:pt x="2" y="51"/>
                  <a:pt x="2" y="51"/>
                </a:cubicBezTo>
                <a:moveTo>
                  <a:pt x="2" y="51"/>
                </a:moveTo>
                <a:cubicBezTo>
                  <a:pt x="2" y="51"/>
                  <a:pt x="2" y="51"/>
                  <a:pt x="2" y="51"/>
                </a:cubicBezTo>
                <a:cubicBezTo>
                  <a:pt x="2" y="51"/>
                  <a:pt x="2" y="51"/>
                  <a:pt x="2" y="51"/>
                </a:cubicBezTo>
                <a:moveTo>
                  <a:pt x="2" y="50"/>
                </a:moveTo>
                <a:cubicBezTo>
                  <a:pt x="2" y="50"/>
                  <a:pt x="2" y="51"/>
                  <a:pt x="2" y="51"/>
                </a:cubicBezTo>
                <a:cubicBezTo>
                  <a:pt x="2" y="51"/>
                  <a:pt x="2" y="50"/>
                  <a:pt x="2" y="50"/>
                </a:cubicBezTo>
                <a:moveTo>
                  <a:pt x="2" y="50"/>
                </a:moveTo>
                <a:cubicBezTo>
                  <a:pt x="2" y="50"/>
                  <a:pt x="2" y="50"/>
                  <a:pt x="2" y="50"/>
                </a:cubicBezTo>
                <a:cubicBezTo>
                  <a:pt x="2" y="50"/>
                  <a:pt x="2" y="50"/>
                  <a:pt x="2" y="50"/>
                </a:cubicBezTo>
                <a:moveTo>
                  <a:pt x="2" y="49"/>
                </a:moveTo>
                <a:cubicBezTo>
                  <a:pt x="2" y="50"/>
                  <a:pt x="2" y="50"/>
                  <a:pt x="2" y="50"/>
                </a:cubicBezTo>
                <a:cubicBezTo>
                  <a:pt x="2" y="50"/>
                  <a:pt x="2" y="50"/>
                  <a:pt x="2" y="49"/>
                </a:cubicBezTo>
                <a:moveTo>
                  <a:pt x="2" y="49"/>
                </a:moveTo>
                <a:cubicBezTo>
                  <a:pt x="2" y="49"/>
                  <a:pt x="2" y="49"/>
                  <a:pt x="2" y="49"/>
                </a:cubicBezTo>
                <a:cubicBezTo>
                  <a:pt x="2" y="49"/>
                  <a:pt x="2" y="49"/>
                  <a:pt x="2" y="49"/>
                </a:cubicBezTo>
                <a:moveTo>
                  <a:pt x="2" y="49"/>
                </a:moveTo>
                <a:cubicBezTo>
                  <a:pt x="2" y="49"/>
                  <a:pt x="2" y="49"/>
                  <a:pt x="2" y="49"/>
                </a:cubicBezTo>
                <a:cubicBezTo>
                  <a:pt x="2" y="49"/>
                  <a:pt x="2" y="49"/>
                  <a:pt x="2" y="49"/>
                </a:cubicBezTo>
                <a:moveTo>
                  <a:pt x="2" y="49"/>
                </a:moveTo>
                <a:cubicBezTo>
                  <a:pt x="2" y="49"/>
                  <a:pt x="2" y="49"/>
                  <a:pt x="2" y="49"/>
                </a:cubicBezTo>
                <a:cubicBezTo>
                  <a:pt x="2" y="49"/>
                  <a:pt x="2" y="49"/>
                  <a:pt x="2" y="49"/>
                </a:cubicBezTo>
                <a:moveTo>
                  <a:pt x="2" y="48"/>
                </a:moveTo>
                <a:cubicBezTo>
                  <a:pt x="2" y="48"/>
                  <a:pt x="2" y="49"/>
                  <a:pt x="2" y="49"/>
                </a:cubicBezTo>
                <a:cubicBezTo>
                  <a:pt x="2" y="49"/>
                  <a:pt x="2" y="48"/>
                  <a:pt x="2" y="48"/>
                </a:cubicBezTo>
                <a:moveTo>
                  <a:pt x="2" y="48"/>
                </a:moveTo>
                <a:cubicBezTo>
                  <a:pt x="2" y="48"/>
                  <a:pt x="2" y="48"/>
                  <a:pt x="2" y="48"/>
                </a:cubicBezTo>
                <a:cubicBezTo>
                  <a:pt x="2" y="48"/>
                  <a:pt x="2" y="48"/>
                  <a:pt x="2" y="48"/>
                </a:cubicBezTo>
                <a:moveTo>
                  <a:pt x="0" y="35"/>
                </a:moveTo>
                <a:cubicBezTo>
                  <a:pt x="0" y="40"/>
                  <a:pt x="1" y="44"/>
                  <a:pt x="2" y="48"/>
                </a:cubicBezTo>
                <a:cubicBezTo>
                  <a:pt x="1" y="44"/>
                  <a:pt x="0" y="40"/>
                  <a:pt x="0" y="35"/>
                </a:cubicBezTo>
                <a:moveTo>
                  <a:pt x="0" y="33"/>
                </a:moveTo>
                <a:cubicBezTo>
                  <a:pt x="0" y="34"/>
                  <a:pt x="0" y="35"/>
                  <a:pt x="0" y="35"/>
                </a:cubicBezTo>
                <a:cubicBezTo>
                  <a:pt x="0" y="35"/>
                  <a:pt x="0" y="34"/>
                  <a:pt x="0" y="33"/>
                </a:cubicBezTo>
                <a:moveTo>
                  <a:pt x="0" y="33"/>
                </a:move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0" y="33"/>
                  <a:pt x="0" y="33"/>
                </a:cubicBezTo>
                <a:moveTo>
                  <a:pt x="0" y="33"/>
                </a:move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0" y="33"/>
                  <a:pt x="0" y="33"/>
                </a:cubicBezTo>
                <a:moveTo>
                  <a:pt x="0" y="32"/>
                </a:moveTo>
                <a:cubicBezTo>
                  <a:pt x="0" y="32"/>
                  <a:pt x="0" y="33"/>
                  <a:pt x="0" y="33"/>
                </a:cubicBezTo>
                <a:cubicBezTo>
                  <a:pt x="0" y="33"/>
                  <a:pt x="0" y="32"/>
                  <a:pt x="0" y="32"/>
                </a:cubicBezTo>
                <a:moveTo>
                  <a:pt x="0" y="32"/>
                </a:move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moveTo>
                  <a:pt x="0" y="32"/>
                </a:move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moveTo>
                  <a:pt x="0" y="31"/>
                </a:moveTo>
                <a:cubicBezTo>
                  <a:pt x="0" y="31"/>
                  <a:pt x="0" y="31"/>
                  <a:pt x="0" y="32"/>
                </a:cubicBezTo>
                <a:cubicBezTo>
                  <a:pt x="0" y="31"/>
                  <a:pt x="0" y="31"/>
                  <a:pt x="0" y="31"/>
                </a:cubicBezTo>
                <a:moveTo>
                  <a:pt x="0" y="31"/>
                </a:moveTo>
                <a:cubicBezTo>
                  <a:pt x="0" y="31"/>
                  <a:pt x="0" y="31"/>
                  <a:pt x="0" y="31"/>
                </a:cubicBezTo>
                <a:cubicBezTo>
                  <a:pt x="0" y="31"/>
                  <a:pt x="0" y="31"/>
                  <a:pt x="0" y="31"/>
                </a:cubicBezTo>
                <a:moveTo>
                  <a:pt x="0" y="30"/>
                </a:moveTo>
                <a:cubicBezTo>
                  <a:pt x="0" y="30"/>
                  <a:pt x="0" y="30"/>
                  <a:pt x="0" y="30"/>
                </a:cubicBezTo>
                <a:cubicBezTo>
                  <a:pt x="0" y="30"/>
                  <a:pt x="0" y="30"/>
                  <a:pt x="0" y="30"/>
                </a:cubicBezTo>
                <a:moveTo>
                  <a:pt x="0" y="30"/>
                </a:moveTo>
                <a:cubicBezTo>
                  <a:pt x="0" y="30"/>
                  <a:pt x="0" y="30"/>
                  <a:pt x="0" y="30"/>
                </a:cubicBezTo>
                <a:cubicBezTo>
                  <a:pt x="0" y="30"/>
                  <a:pt x="0" y="30"/>
                  <a:pt x="0" y="30"/>
                </a:cubicBezTo>
                <a:moveTo>
                  <a:pt x="0" y="30"/>
                </a:moveTo>
                <a:cubicBezTo>
                  <a:pt x="0" y="30"/>
                  <a:pt x="0" y="30"/>
                  <a:pt x="0" y="30"/>
                </a:cubicBezTo>
                <a:cubicBezTo>
                  <a:pt x="0" y="30"/>
                  <a:pt x="0" y="30"/>
                  <a:pt x="0" y="30"/>
                </a:cubicBezTo>
                <a:moveTo>
                  <a:pt x="0" y="29"/>
                </a:moveTo>
                <a:cubicBezTo>
                  <a:pt x="0" y="29"/>
                  <a:pt x="0" y="30"/>
                  <a:pt x="0" y="30"/>
                </a:cubicBezTo>
                <a:cubicBezTo>
                  <a:pt x="0" y="30"/>
                  <a:pt x="0" y="29"/>
                  <a:pt x="0" y="29"/>
                </a:cubicBezTo>
                <a:moveTo>
                  <a:pt x="0" y="29"/>
                </a:moveTo>
                <a:cubicBezTo>
                  <a:pt x="0" y="29"/>
                  <a:pt x="0" y="29"/>
                  <a:pt x="0" y="29"/>
                </a:cubicBezTo>
                <a:cubicBezTo>
                  <a:pt x="0" y="29"/>
                  <a:pt x="0" y="29"/>
                  <a:pt x="0" y="29"/>
                </a:cubicBezTo>
                <a:moveTo>
                  <a:pt x="0" y="29"/>
                </a:moveTo>
                <a:cubicBezTo>
                  <a:pt x="0" y="29"/>
                  <a:pt x="0" y="29"/>
                  <a:pt x="0" y="29"/>
                </a:cubicBezTo>
                <a:cubicBezTo>
                  <a:pt x="0" y="29"/>
                  <a:pt x="0" y="29"/>
                  <a:pt x="0" y="29"/>
                </a:cubicBezTo>
                <a:moveTo>
                  <a:pt x="0" y="28"/>
                </a:moveTo>
                <a:cubicBezTo>
                  <a:pt x="0" y="29"/>
                  <a:pt x="0" y="29"/>
                  <a:pt x="0" y="29"/>
                </a:cubicBezTo>
                <a:cubicBezTo>
                  <a:pt x="0" y="29"/>
                  <a:pt x="0" y="29"/>
                  <a:pt x="0" y="28"/>
                </a:cubicBezTo>
                <a:moveTo>
                  <a:pt x="0" y="28"/>
                </a:moveTo>
                <a:cubicBezTo>
                  <a:pt x="0" y="28"/>
                  <a:pt x="0" y="28"/>
                  <a:pt x="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8"/>
                  <a:pt x="0" y="28"/>
                  <a:pt x="0" y="28"/>
                </a:cubicBezTo>
                <a:moveTo>
                  <a:pt x="4" y="1"/>
                </a:moveTo>
                <a:cubicBezTo>
                  <a:pt x="1" y="10"/>
                  <a:pt x="0" y="19"/>
                  <a:pt x="0" y="28"/>
                </a:cubicBezTo>
                <a:cubicBezTo>
                  <a:pt x="0" y="19"/>
                  <a:pt x="1" y="10"/>
                  <a:pt x="4" y="1"/>
                </a:cubicBezTo>
                <a:moveTo>
                  <a:pt x="4" y="1"/>
                </a:moveTo>
                <a:cubicBezTo>
                  <a:pt x="4" y="1"/>
                  <a:pt x="4" y="1"/>
                  <a:pt x="4" y="1"/>
                </a:cubicBezTo>
                <a:cubicBezTo>
                  <a:pt x="4" y="1"/>
                  <a:pt x="4" y="1"/>
                  <a:pt x="4" y="1"/>
                </a:cubicBezTo>
                <a:moveTo>
                  <a:pt x="4" y="1"/>
                </a:moveTo>
                <a:cubicBezTo>
                  <a:pt x="4" y="1"/>
                  <a:pt x="4" y="1"/>
                  <a:pt x="4" y="1"/>
                </a:cubicBezTo>
                <a:cubicBezTo>
                  <a:pt x="4" y="1"/>
                  <a:pt x="4" y="1"/>
                  <a:pt x="4" y="1"/>
                </a:cubicBezTo>
                <a:moveTo>
                  <a:pt x="4" y="1"/>
                </a:moveTo>
                <a:cubicBezTo>
                  <a:pt x="4" y="1"/>
                  <a:pt x="4" y="1"/>
                  <a:pt x="4" y="1"/>
                </a:cubicBezTo>
                <a:cubicBezTo>
                  <a:pt x="4" y="1"/>
                  <a:pt x="4" y="1"/>
                  <a:pt x="4" y="1"/>
                </a:cubicBezTo>
                <a:moveTo>
                  <a:pt x="4" y="0"/>
                </a:moveTo>
                <a:cubicBezTo>
                  <a:pt x="4" y="0"/>
                  <a:pt x="4" y="1"/>
                  <a:pt x="4" y="1"/>
                </a:cubicBezTo>
                <a:cubicBezTo>
                  <a:pt x="4" y="1"/>
                  <a:pt x="4" y="0"/>
                  <a:pt x="4" y="0"/>
                </a:cubicBezTo>
                <a:moveTo>
                  <a:pt x="4" y="0"/>
                </a:moveTo>
                <a:cubicBezTo>
                  <a:pt x="4" y="0"/>
                  <a:pt x="4" y="0"/>
                  <a:pt x="4" y="0"/>
                </a:cubicBezTo>
                <a:cubicBezTo>
                  <a:pt x="4" y="0"/>
                  <a:pt x="4" y="0"/>
                  <a:pt x="4" y="0"/>
                </a:cubicBezTo>
                <a:moveTo>
                  <a:pt x="4" y="0"/>
                </a:moveTo>
                <a:cubicBezTo>
                  <a:pt x="4" y="0"/>
                  <a:pt x="4" y="0"/>
                  <a:pt x="4" y="0"/>
                </a:cubicBezTo>
                <a:cubicBezTo>
                  <a:pt x="4" y="0"/>
                  <a:pt x="4" y="0"/>
                  <a:pt x="4" y="0"/>
                </a:cubicBezTo>
              </a:path>
            </a:pathLst>
          </a:custGeom>
          <a:solidFill>
            <a:srgbClr val="E56A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grpSp>
        <p:nvGrpSpPr>
          <p:cNvPr id="68" name="组 7">
            <a:extLst>
              <a:ext uri="{FF2B5EF4-FFF2-40B4-BE49-F238E27FC236}">
                <a16:creationId xmlns:a16="http://schemas.microsoft.com/office/drawing/2014/main" id="{4F32EA1D-89BE-4395-9D6A-9592473D0C1F}"/>
              </a:ext>
            </a:extLst>
          </p:cNvPr>
          <p:cNvGrpSpPr/>
          <p:nvPr/>
        </p:nvGrpSpPr>
        <p:grpSpPr>
          <a:xfrm>
            <a:off x="3870896" y="3557654"/>
            <a:ext cx="571500" cy="622533"/>
            <a:chOff x="931754" y="3389703"/>
            <a:chExt cx="571500" cy="622533"/>
          </a:xfrm>
        </p:grpSpPr>
        <p:sp>
          <p:nvSpPr>
            <p:cNvPr id="69" name="任意多边形 68">
              <a:extLst>
                <a:ext uri="{FF2B5EF4-FFF2-40B4-BE49-F238E27FC236}">
                  <a16:creationId xmlns:a16="http://schemas.microsoft.com/office/drawing/2014/main" id="{AF89E1E2-AAF4-4B3E-9962-9545B86FC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754" y="3439148"/>
              <a:ext cx="571500" cy="573088"/>
            </a:xfrm>
            <a:custGeom>
              <a:avLst/>
              <a:gdLst>
                <a:gd name="T0" fmla="*/ 116 w 234"/>
                <a:gd name="T1" fmla="*/ 1 h 234"/>
                <a:gd name="T2" fmla="*/ 233 w 234"/>
                <a:gd name="T3" fmla="*/ 115 h 234"/>
                <a:gd name="T4" fmla="*/ 119 w 234"/>
                <a:gd name="T5" fmla="*/ 233 h 234"/>
                <a:gd name="T6" fmla="*/ 1 w 234"/>
                <a:gd name="T7" fmla="*/ 118 h 234"/>
                <a:gd name="T8" fmla="*/ 116 w 234"/>
                <a:gd name="T9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234">
                  <a:moveTo>
                    <a:pt x="116" y="1"/>
                  </a:moveTo>
                  <a:cubicBezTo>
                    <a:pt x="179" y="0"/>
                    <a:pt x="232" y="51"/>
                    <a:pt x="233" y="115"/>
                  </a:cubicBezTo>
                  <a:cubicBezTo>
                    <a:pt x="234" y="179"/>
                    <a:pt x="183" y="232"/>
                    <a:pt x="119" y="233"/>
                  </a:cubicBezTo>
                  <a:cubicBezTo>
                    <a:pt x="55" y="234"/>
                    <a:pt x="2" y="182"/>
                    <a:pt x="1" y="118"/>
                  </a:cubicBezTo>
                  <a:cubicBezTo>
                    <a:pt x="0" y="54"/>
                    <a:pt x="52" y="1"/>
                    <a:pt x="116" y="1"/>
                  </a:cubicBezTo>
                </a:path>
              </a:pathLst>
            </a:custGeom>
            <a:solidFill>
              <a:srgbClr val="F2A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70" name="任意多边形 69">
              <a:extLst>
                <a:ext uri="{FF2B5EF4-FFF2-40B4-BE49-F238E27FC236}">
                  <a16:creationId xmlns:a16="http://schemas.microsoft.com/office/drawing/2014/main" id="{B0EC186F-940E-4F97-8A1E-266E30E34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317" y="3493123"/>
              <a:ext cx="461963" cy="461963"/>
            </a:xfrm>
            <a:custGeom>
              <a:avLst/>
              <a:gdLst>
                <a:gd name="T0" fmla="*/ 93 w 189"/>
                <a:gd name="T1" fmla="*/ 1 h 189"/>
                <a:gd name="T2" fmla="*/ 188 w 189"/>
                <a:gd name="T3" fmla="*/ 93 h 189"/>
                <a:gd name="T4" fmla="*/ 96 w 189"/>
                <a:gd name="T5" fmla="*/ 188 h 189"/>
                <a:gd name="T6" fmla="*/ 1 w 189"/>
                <a:gd name="T7" fmla="*/ 96 h 189"/>
                <a:gd name="T8" fmla="*/ 93 w 189"/>
                <a:gd name="T9" fmla="*/ 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9">
                  <a:moveTo>
                    <a:pt x="93" y="1"/>
                  </a:moveTo>
                  <a:cubicBezTo>
                    <a:pt x="144" y="0"/>
                    <a:pt x="187" y="42"/>
                    <a:pt x="188" y="93"/>
                  </a:cubicBezTo>
                  <a:cubicBezTo>
                    <a:pt x="189" y="145"/>
                    <a:pt x="147" y="187"/>
                    <a:pt x="96" y="188"/>
                  </a:cubicBezTo>
                  <a:cubicBezTo>
                    <a:pt x="44" y="189"/>
                    <a:pt x="2" y="147"/>
                    <a:pt x="1" y="96"/>
                  </a:cubicBezTo>
                  <a:cubicBezTo>
                    <a:pt x="0" y="44"/>
                    <a:pt x="41" y="2"/>
                    <a:pt x="93" y="1"/>
                  </a:cubicBezTo>
                </a:path>
              </a:pathLst>
            </a:custGeom>
            <a:solidFill>
              <a:srgbClr val="FFD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71" name="任意多边形 71">
              <a:extLst>
                <a:ext uri="{FF2B5EF4-FFF2-40B4-BE49-F238E27FC236}">
                  <a16:creationId xmlns:a16="http://schemas.microsoft.com/office/drawing/2014/main" id="{2424158C-4139-4913-99E1-6DCF63608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492" y="3497885"/>
              <a:ext cx="187325" cy="428625"/>
            </a:xfrm>
            <a:custGeom>
              <a:avLst/>
              <a:gdLst>
                <a:gd name="T0" fmla="*/ 0 w 77"/>
                <a:gd name="T1" fmla="*/ 84 h 175"/>
                <a:gd name="T2" fmla="*/ 0 w 77"/>
                <a:gd name="T3" fmla="*/ 85 h 175"/>
                <a:gd name="T4" fmla="*/ 0 w 77"/>
                <a:gd name="T5" fmla="*/ 85 h 175"/>
                <a:gd name="T6" fmla="*/ 0 w 77"/>
                <a:gd name="T7" fmla="*/ 85 h 175"/>
                <a:gd name="T8" fmla="*/ 0 w 77"/>
                <a:gd name="T9" fmla="*/ 86 h 175"/>
                <a:gd name="T10" fmla="*/ 0 w 77"/>
                <a:gd name="T11" fmla="*/ 87 h 175"/>
                <a:gd name="T12" fmla="*/ 0 w 77"/>
                <a:gd name="T13" fmla="*/ 87 h 175"/>
                <a:gd name="T14" fmla="*/ 0 w 77"/>
                <a:gd name="T15" fmla="*/ 87 h 175"/>
                <a:gd name="T16" fmla="*/ 0 w 77"/>
                <a:gd name="T17" fmla="*/ 88 h 175"/>
                <a:gd name="T18" fmla="*/ 0 w 77"/>
                <a:gd name="T19" fmla="*/ 88 h 175"/>
                <a:gd name="T20" fmla="*/ 0 w 77"/>
                <a:gd name="T21" fmla="*/ 89 h 175"/>
                <a:gd name="T22" fmla="*/ 0 w 77"/>
                <a:gd name="T23" fmla="*/ 89 h 175"/>
                <a:gd name="T24" fmla="*/ 0 w 77"/>
                <a:gd name="T25" fmla="*/ 90 h 175"/>
                <a:gd name="T26" fmla="*/ 0 w 77"/>
                <a:gd name="T27" fmla="*/ 90 h 175"/>
                <a:gd name="T28" fmla="*/ 0 w 77"/>
                <a:gd name="T29" fmla="*/ 91 h 175"/>
                <a:gd name="T30" fmla="*/ 0 w 77"/>
                <a:gd name="T31" fmla="*/ 91 h 175"/>
                <a:gd name="T32" fmla="*/ 0 w 77"/>
                <a:gd name="T33" fmla="*/ 92 h 175"/>
                <a:gd name="T34" fmla="*/ 0 w 77"/>
                <a:gd name="T35" fmla="*/ 92 h 175"/>
                <a:gd name="T36" fmla="*/ 0 w 77"/>
                <a:gd name="T37" fmla="*/ 92 h 175"/>
                <a:gd name="T38" fmla="*/ 0 w 77"/>
                <a:gd name="T39" fmla="*/ 93 h 175"/>
                <a:gd name="T40" fmla="*/ 0 w 77"/>
                <a:gd name="T41" fmla="*/ 93 h 175"/>
                <a:gd name="T42" fmla="*/ 0 w 77"/>
                <a:gd name="T43" fmla="*/ 94 h 175"/>
                <a:gd name="T44" fmla="*/ 0 w 77"/>
                <a:gd name="T45" fmla="*/ 94 h 175"/>
                <a:gd name="T46" fmla="*/ 0 w 77"/>
                <a:gd name="T47" fmla="*/ 95 h 175"/>
                <a:gd name="T48" fmla="*/ 0 w 77"/>
                <a:gd name="T49" fmla="*/ 95 h 175"/>
                <a:gd name="T50" fmla="*/ 0 w 77"/>
                <a:gd name="T51" fmla="*/ 95 h 175"/>
                <a:gd name="T52" fmla="*/ 0 w 77"/>
                <a:gd name="T53" fmla="*/ 96 h 175"/>
                <a:gd name="T54" fmla="*/ 0 w 77"/>
                <a:gd name="T55" fmla="*/ 96 h 175"/>
                <a:gd name="T56" fmla="*/ 0 w 77"/>
                <a:gd name="T57" fmla="*/ 97 h 175"/>
                <a:gd name="T58" fmla="*/ 0 w 77"/>
                <a:gd name="T59" fmla="*/ 97 h 175"/>
                <a:gd name="T60" fmla="*/ 0 w 77"/>
                <a:gd name="T61" fmla="*/ 98 h 175"/>
                <a:gd name="T62" fmla="*/ 0 w 77"/>
                <a:gd name="T63" fmla="*/ 98 h 175"/>
                <a:gd name="T64" fmla="*/ 0 w 77"/>
                <a:gd name="T65" fmla="*/ 98 h 175"/>
                <a:gd name="T66" fmla="*/ 0 w 77"/>
                <a:gd name="T67" fmla="*/ 99 h 175"/>
                <a:gd name="T68" fmla="*/ 0 w 77"/>
                <a:gd name="T69" fmla="*/ 99 h 175"/>
                <a:gd name="T70" fmla="*/ 0 w 77"/>
                <a:gd name="T71" fmla="*/ 100 h 175"/>
                <a:gd name="T72" fmla="*/ 0 w 77"/>
                <a:gd name="T73" fmla="*/ 100 h 175"/>
                <a:gd name="T74" fmla="*/ 0 w 77"/>
                <a:gd name="T75" fmla="*/ 101 h 175"/>
                <a:gd name="T76" fmla="*/ 0 w 77"/>
                <a:gd name="T77" fmla="*/ 101 h 175"/>
                <a:gd name="T78" fmla="*/ 0 w 77"/>
                <a:gd name="T79" fmla="*/ 102 h 175"/>
                <a:gd name="T80" fmla="*/ 0 w 77"/>
                <a:gd name="T81" fmla="*/ 102 h 175"/>
                <a:gd name="T82" fmla="*/ 0 w 77"/>
                <a:gd name="T83" fmla="*/ 102 h 175"/>
                <a:gd name="T84" fmla="*/ 0 w 77"/>
                <a:gd name="T85" fmla="*/ 103 h 175"/>
                <a:gd name="T86" fmla="*/ 0 w 77"/>
                <a:gd name="T87" fmla="*/ 103 h 175"/>
                <a:gd name="T88" fmla="*/ 1 w 77"/>
                <a:gd name="T89" fmla="*/ 104 h 175"/>
                <a:gd name="T90" fmla="*/ 1 w 77"/>
                <a:gd name="T91" fmla="*/ 104 h 175"/>
                <a:gd name="T92" fmla="*/ 1 w 77"/>
                <a:gd name="T93" fmla="*/ 105 h 175"/>
                <a:gd name="T94" fmla="*/ 1 w 77"/>
                <a:gd name="T95" fmla="*/ 105 h 175"/>
                <a:gd name="T96" fmla="*/ 1 w 77"/>
                <a:gd name="T97" fmla="*/ 106 h 175"/>
                <a:gd name="T98" fmla="*/ 1 w 77"/>
                <a:gd name="T99" fmla="*/ 107 h 175"/>
                <a:gd name="T100" fmla="*/ 50 w 77"/>
                <a:gd name="T101" fmla="*/ 175 h 175"/>
                <a:gd name="T102" fmla="*/ 16 w 77"/>
                <a:gd name="T103" fmla="*/ 99 h 175"/>
                <a:gd name="T104" fmla="*/ 45 w 77"/>
                <a:gd name="T105" fmla="*/ 2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7" h="175">
                  <a:moveTo>
                    <a:pt x="77" y="0"/>
                  </a:moveTo>
                  <a:cubicBezTo>
                    <a:pt x="36" y="8"/>
                    <a:pt x="4" y="42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02"/>
                    <a:pt x="0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0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4"/>
                    <a:pt x="1" y="104"/>
                    <a:pt x="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1" y="105"/>
                    <a:pt x="1" y="105"/>
                    <a:pt x="1" y="106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6"/>
                    <a:pt x="1" y="107"/>
                    <a:pt x="1" y="107"/>
                  </a:cubicBezTo>
                  <a:cubicBezTo>
                    <a:pt x="1" y="107"/>
                    <a:pt x="1" y="107"/>
                    <a:pt x="1" y="107"/>
                  </a:cubicBezTo>
                  <a:cubicBezTo>
                    <a:pt x="1" y="107"/>
                    <a:pt x="1" y="107"/>
                    <a:pt x="1" y="107"/>
                  </a:cubicBezTo>
                  <a:cubicBezTo>
                    <a:pt x="1" y="107"/>
                    <a:pt x="1" y="107"/>
                    <a:pt x="1" y="107"/>
                  </a:cubicBezTo>
                  <a:cubicBezTo>
                    <a:pt x="6" y="137"/>
                    <a:pt x="24" y="162"/>
                    <a:pt x="50" y="175"/>
                  </a:cubicBezTo>
                  <a:cubicBezTo>
                    <a:pt x="49" y="175"/>
                    <a:pt x="48" y="174"/>
                    <a:pt x="48" y="173"/>
                  </a:cubicBezTo>
                  <a:cubicBezTo>
                    <a:pt x="42" y="166"/>
                    <a:pt x="36" y="159"/>
                    <a:pt x="31" y="152"/>
                  </a:cubicBezTo>
                  <a:cubicBezTo>
                    <a:pt x="21" y="136"/>
                    <a:pt x="16" y="118"/>
                    <a:pt x="16" y="99"/>
                  </a:cubicBezTo>
                  <a:cubicBezTo>
                    <a:pt x="16" y="99"/>
                    <a:pt x="16" y="98"/>
                    <a:pt x="16" y="98"/>
                  </a:cubicBezTo>
                  <a:cubicBezTo>
                    <a:pt x="17" y="88"/>
                    <a:pt x="18" y="79"/>
                    <a:pt x="19" y="70"/>
                  </a:cubicBezTo>
                  <a:cubicBezTo>
                    <a:pt x="24" y="52"/>
                    <a:pt x="32" y="36"/>
                    <a:pt x="45" y="23"/>
                  </a:cubicBezTo>
                  <a:cubicBezTo>
                    <a:pt x="54" y="13"/>
                    <a:pt x="65" y="6"/>
                    <a:pt x="77" y="0"/>
                  </a:cubicBezTo>
                </a:path>
              </a:pathLst>
            </a:custGeom>
            <a:solidFill>
              <a:srgbClr val="FFB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72" name="任意多边形 74">
              <a:extLst>
                <a:ext uri="{FF2B5EF4-FFF2-40B4-BE49-F238E27FC236}">
                  <a16:creationId xmlns:a16="http://schemas.microsoft.com/office/drawing/2014/main" id="{8AB197E9-47C7-4E9E-929D-A244D55420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7613" y="3389703"/>
              <a:ext cx="25400" cy="117475"/>
            </a:xfrm>
            <a:custGeom>
              <a:avLst/>
              <a:gdLst>
                <a:gd name="T0" fmla="*/ 10 w 10"/>
                <a:gd name="T1" fmla="*/ 48 h 48"/>
                <a:gd name="T2" fmla="*/ 10 w 10"/>
                <a:gd name="T3" fmla="*/ 48 h 48"/>
                <a:gd name="T4" fmla="*/ 10 w 10"/>
                <a:gd name="T5" fmla="*/ 48 h 48"/>
                <a:gd name="T6" fmla="*/ 10 w 10"/>
                <a:gd name="T7" fmla="*/ 48 h 48"/>
                <a:gd name="T8" fmla="*/ 10 w 10"/>
                <a:gd name="T9" fmla="*/ 47 h 48"/>
                <a:gd name="T10" fmla="*/ 10 w 10"/>
                <a:gd name="T11" fmla="*/ 47 h 48"/>
                <a:gd name="T12" fmla="*/ 10 w 10"/>
                <a:gd name="T13" fmla="*/ 47 h 48"/>
                <a:gd name="T14" fmla="*/ 10 w 10"/>
                <a:gd name="T15" fmla="*/ 47 h 48"/>
                <a:gd name="T16" fmla="*/ 10 w 10"/>
                <a:gd name="T17" fmla="*/ 47 h 48"/>
                <a:gd name="T18" fmla="*/ 10 w 10"/>
                <a:gd name="T19" fmla="*/ 47 h 48"/>
                <a:gd name="T20" fmla="*/ 9 w 10"/>
                <a:gd name="T21" fmla="*/ 46 h 48"/>
                <a:gd name="T22" fmla="*/ 9 w 10"/>
                <a:gd name="T23" fmla="*/ 46 h 48"/>
                <a:gd name="T24" fmla="*/ 9 w 10"/>
                <a:gd name="T25" fmla="*/ 46 h 48"/>
                <a:gd name="T26" fmla="*/ 1 w 10"/>
                <a:gd name="T27" fmla="*/ 4 h 48"/>
                <a:gd name="T28" fmla="*/ 1 w 10"/>
                <a:gd name="T29" fmla="*/ 4 h 48"/>
                <a:gd name="T30" fmla="*/ 1 w 10"/>
                <a:gd name="T31" fmla="*/ 4 h 48"/>
                <a:gd name="T32" fmla="*/ 1 w 10"/>
                <a:gd name="T33" fmla="*/ 3 h 48"/>
                <a:gd name="T34" fmla="*/ 1 w 10"/>
                <a:gd name="T35" fmla="*/ 3 h 48"/>
                <a:gd name="T36" fmla="*/ 1 w 10"/>
                <a:gd name="T37" fmla="*/ 3 h 48"/>
                <a:gd name="T38" fmla="*/ 1 w 10"/>
                <a:gd name="T39" fmla="*/ 2 h 48"/>
                <a:gd name="T40" fmla="*/ 1 w 10"/>
                <a:gd name="T41" fmla="*/ 2 h 48"/>
                <a:gd name="T42" fmla="*/ 1 w 10"/>
                <a:gd name="T43" fmla="*/ 2 h 48"/>
                <a:gd name="T44" fmla="*/ 1 w 10"/>
                <a:gd name="T45" fmla="*/ 2 h 48"/>
                <a:gd name="T46" fmla="*/ 1 w 10"/>
                <a:gd name="T47" fmla="*/ 2 h 48"/>
                <a:gd name="T48" fmla="*/ 1 w 10"/>
                <a:gd name="T49" fmla="*/ 2 h 48"/>
                <a:gd name="T50" fmla="*/ 1 w 10"/>
                <a:gd name="T51" fmla="*/ 1 h 48"/>
                <a:gd name="T52" fmla="*/ 1 w 10"/>
                <a:gd name="T53" fmla="*/ 1 h 48"/>
                <a:gd name="T54" fmla="*/ 1 w 10"/>
                <a:gd name="T55" fmla="*/ 1 h 48"/>
                <a:gd name="T56" fmla="*/ 1 w 10"/>
                <a:gd name="T57" fmla="*/ 1 h 48"/>
                <a:gd name="T58" fmla="*/ 1 w 10"/>
                <a:gd name="T59" fmla="*/ 0 h 48"/>
                <a:gd name="T60" fmla="*/ 1 w 10"/>
                <a:gd name="T61" fmla="*/ 0 h 48"/>
                <a:gd name="T62" fmla="*/ 1 w 10"/>
                <a:gd name="T63" fmla="*/ 0 h 48"/>
                <a:gd name="T64" fmla="*/ 1 w 10"/>
                <a:gd name="T65" fmla="*/ 0 h 48"/>
                <a:gd name="T66" fmla="*/ 1 w 10"/>
                <a:gd name="T67" fmla="*/ 0 h 48"/>
                <a:gd name="T68" fmla="*/ 1 w 10"/>
                <a:gd name="T6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" h="48"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moveTo>
                    <a:pt x="10" y="47"/>
                  </a:moveTo>
                  <a:cubicBezTo>
                    <a:pt x="10" y="47"/>
                    <a:pt x="10" y="48"/>
                    <a:pt x="10" y="48"/>
                  </a:cubicBezTo>
                  <a:cubicBezTo>
                    <a:pt x="10" y="48"/>
                    <a:pt x="10" y="47"/>
                    <a:pt x="10" y="47"/>
                  </a:cubicBezTo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moveTo>
                    <a:pt x="9" y="46"/>
                  </a:moveTo>
                  <a:cubicBezTo>
                    <a:pt x="10" y="46"/>
                    <a:pt x="10" y="46"/>
                    <a:pt x="10" y="47"/>
                  </a:cubicBezTo>
                  <a:cubicBezTo>
                    <a:pt x="10" y="46"/>
                    <a:pt x="10" y="46"/>
                    <a:pt x="9" y="46"/>
                  </a:cubicBezTo>
                  <a:moveTo>
                    <a:pt x="9" y="46"/>
                  </a:move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moveTo>
                    <a:pt x="9" y="46"/>
                  </a:move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moveTo>
                    <a:pt x="1" y="4"/>
                  </a:moveTo>
                  <a:cubicBezTo>
                    <a:pt x="0" y="19"/>
                    <a:pt x="3" y="33"/>
                    <a:pt x="9" y="46"/>
                  </a:cubicBezTo>
                  <a:cubicBezTo>
                    <a:pt x="3" y="33"/>
                    <a:pt x="0" y="19"/>
                    <a:pt x="1" y="4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2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E56A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73" name="矩形 94">
              <a:extLst>
                <a:ext uri="{FF2B5EF4-FFF2-40B4-BE49-F238E27FC236}">
                  <a16:creationId xmlns:a16="http://schemas.microsoft.com/office/drawing/2014/main" id="{BC5DCEE7-FC59-4DD7-81B4-3C245BC85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679" y="3655048"/>
              <a:ext cx="255588" cy="150813"/>
            </a:xfrm>
            <a:prstGeom prst="rect">
              <a:avLst/>
            </a:prstGeom>
            <a:solidFill>
              <a:srgbClr val="FFD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74" name="长方形 95">
              <a:extLst>
                <a:ext uri="{FF2B5EF4-FFF2-40B4-BE49-F238E27FC236}">
                  <a16:creationId xmlns:a16="http://schemas.microsoft.com/office/drawing/2014/main" id="{7266C6B7-BB88-4C2A-B762-BD8778686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893" y="3520744"/>
              <a:ext cx="16671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sz="2100" b="1" i="0" u="none" strike="noStrike" cap="none" normalizeH="0" dirty="0">
                  <a:ln>
                    <a:noFill/>
                  </a:ln>
                  <a:solidFill>
                    <a:srgbClr val="FF9936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75" name="组 6">
            <a:extLst>
              <a:ext uri="{FF2B5EF4-FFF2-40B4-BE49-F238E27FC236}">
                <a16:creationId xmlns:a16="http://schemas.microsoft.com/office/drawing/2014/main" id="{162DF6F2-FDE7-4DA6-8699-90C32F56C559}"/>
              </a:ext>
            </a:extLst>
          </p:cNvPr>
          <p:cNvGrpSpPr/>
          <p:nvPr/>
        </p:nvGrpSpPr>
        <p:grpSpPr>
          <a:xfrm>
            <a:off x="4436087" y="5325812"/>
            <a:ext cx="569913" cy="568325"/>
            <a:chOff x="1496945" y="5157861"/>
            <a:chExt cx="569913" cy="568325"/>
          </a:xfrm>
        </p:grpSpPr>
        <p:sp>
          <p:nvSpPr>
            <p:cNvPr id="76" name="任意多边形(F) 80">
              <a:extLst>
                <a:ext uri="{FF2B5EF4-FFF2-40B4-BE49-F238E27FC236}">
                  <a16:creationId xmlns:a16="http://schemas.microsoft.com/office/drawing/2014/main" id="{3CDF7BF0-6138-4CC0-AE66-F38DD994D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945" y="5157861"/>
              <a:ext cx="569913" cy="568325"/>
            </a:xfrm>
            <a:custGeom>
              <a:avLst/>
              <a:gdLst>
                <a:gd name="T0" fmla="*/ 116 w 233"/>
                <a:gd name="T1" fmla="*/ 0 h 232"/>
                <a:gd name="T2" fmla="*/ 232 w 233"/>
                <a:gd name="T3" fmla="*/ 116 h 232"/>
                <a:gd name="T4" fmla="*/ 117 w 233"/>
                <a:gd name="T5" fmla="*/ 232 h 232"/>
                <a:gd name="T6" fmla="*/ 0 w 233"/>
                <a:gd name="T7" fmla="*/ 116 h 232"/>
                <a:gd name="T8" fmla="*/ 116 w 233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232">
                  <a:moveTo>
                    <a:pt x="116" y="0"/>
                  </a:moveTo>
                  <a:cubicBezTo>
                    <a:pt x="180" y="0"/>
                    <a:pt x="232" y="52"/>
                    <a:pt x="232" y="116"/>
                  </a:cubicBezTo>
                  <a:cubicBezTo>
                    <a:pt x="233" y="180"/>
                    <a:pt x="180" y="232"/>
                    <a:pt x="117" y="232"/>
                  </a:cubicBezTo>
                  <a:cubicBezTo>
                    <a:pt x="53" y="232"/>
                    <a:pt x="1" y="180"/>
                    <a:pt x="0" y="116"/>
                  </a:cubicBezTo>
                  <a:cubicBezTo>
                    <a:pt x="0" y="52"/>
                    <a:pt x="52" y="0"/>
                    <a:pt x="116" y="0"/>
                  </a:cubicBezTo>
                </a:path>
              </a:pathLst>
            </a:custGeom>
            <a:solidFill>
              <a:srgbClr val="F2A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77" name="任意多边形 81">
              <a:extLst>
                <a:ext uri="{FF2B5EF4-FFF2-40B4-BE49-F238E27FC236}">
                  <a16:creationId xmlns:a16="http://schemas.microsoft.com/office/drawing/2014/main" id="{EEB272D5-42A7-44EC-83DE-AE43AEC4D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508" y="5215011"/>
              <a:ext cx="457200" cy="457200"/>
            </a:xfrm>
            <a:custGeom>
              <a:avLst/>
              <a:gdLst>
                <a:gd name="T0" fmla="*/ 93 w 187"/>
                <a:gd name="T1" fmla="*/ 0 h 187"/>
                <a:gd name="T2" fmla="*/ 187 w 187"/>
                <a:gd name="T3" fmla="*/ 93 h 187"/>
                <a:gd name="T4" fmla="*/ 94 w 187"/>
                <a:gd name="T5" fmla="*/ 187 h 187"/>
                <a:gd name="T6" fmla="*/ 0 w 187"/>
                <a:gd name="T7" fmla="*/ 93 h 187"/>
                <a:gd name="T8" fmla="*/ 93 w 187"/>
                <a:gd name="T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cubicBezTo>
                    <a:pt x="145" y="0"/>
                    <a:pt x="187" y="41"/>
                    <a:pt x="187" y="93"/>
                  </a:cubicBezTo>
                  <a:cubicBezTo>
                    <a:pt x="187" y="144"/>
                    <a:pt x="145" y="187"/>
                    <a:pt x="94" y="187"/>
                  </a:cubicBezTo>
                  <a:cubicBezTo>
                    <a:pt x="42" y="187"/>
                    <a:pt x="0" y="145"/>
                    <a:pt x="0" y="93"/>
                  </a:cubicBezTo>
                  <a:cubicBezTo>
                    <a:pt x="0" y="42"/>
                    <a:pt x="42" y="0"/>
                    <a:pt x="93" y="0"/>
                  </a:cubicBezTo>
                </a:path>
              </a:pathLst>
            </a:custGeom>
            <a:solidFill>
              <a:srgbClr val="FFD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78" name="任意多边形(F) 83">
              <a:extLst>
                <a:ext uri="{FF2B5EF4-FFF2-40B4-BE49-F238E27FC236}">
                  <a16:creationId xmlns:a16="http://schemas.microsoft.com/office/drawing/2014/main" id="{0CA2DB1E-300B-44E5-9FF5-751A50713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508" y="5216599"/>
              <a:ext cx="190500" cy="425450"/>
            </a:xfrm>
            <a:custGeom>
              <a:avLst/>
              <a:gdLst>
                <a:gd name="T0" fmla="*/ 1 w 78"/>
                <a:gd name="T1" fmla="*/ 77 h 174"/>
                <a:gd name="T2" fmla="*/ 1 w 78"/>
                <a:gd name="T3" fmla="*/ 77 h 174"/>
                <a:gd name="T4" fmla="*/ 1 w 78"/>
                <a:gd name="T5" fmla="*/ 77 h 174"/>
                <a:gd name="T6" fmla="*/ 1 w 78"/>
                <a:gd name="T7" fmla="*/ 78 h 174"/>
                <a:gd name="T8" fmla="*/ 1 w 78"/>
                <a:gd name="T9" fmla="*/ 78 h 174"/>
                <a:gd name="T10" fmla="*/ 1 w 78"/>
                <a:gd name="T11" fmla="*/ 78 h 174"/>
                <a:gd name="T12" fmla="*/ 1 w 78"/>
                <a:gd name="T13" fmla="*/ 79 h 174"/>
                <a:gd name="T14" fmla="*/ 1 w 78"/>
                <a:gd name="T15" fmla="*/ 80 h 174"/>
                <a:gd name="T16" fmla="*/ 1 w 78"/>
                <a:gd name="T17" fmla="*/ 80 h 174"/>
                <a:gd name="T18" fmla="*/ 1 w 78"/>
                <a:gd name="T19" fmla="*/ 80 h 174"/>
                <a:gd name="T20" fmla="*/ 1 w 78"/>
                <a:gd name="T21" fmla="*/ 80 h 174"/>
                <a:gd name="T22" fmla="*/ 1 w 78"/>
                <a:gd name="T23" fmla="*/ 81 h 174"/>
                <a:gd name="T24" fmla="*/ 1 w 78"/>
                <a:gd name="T25" fmla="*/ 81 h 174"/>
                <a:gd name="T26" fmla="*/ 1 w 78"/>
                <a:gd name="T27" fmla="*/ 82 h 174"/>
                <a:gd name="T28" fmla="*/ 1 w 78"/>
                <a:gd name="T29" fmla="*/ 82 h 174"/>
                <a:gd name="T30" fmla="*/ 0 w 78"/>
                <a:gd name="T31" fmla="*/ 82 h 174"/>
                <a:gd name="T32" fmla="*/ 0 w 78"/>
                <a:gd name="T33" fmla="*/ 82 h 174"/>
                <a:gd name="T34" fmla="*/ 0 w 78"/>
                <a:gd name="T35" fmla="*/ 83 h 174"/>
                <a:gd name="T36" fmla="*/ 0 w 78"/>
                <a:gd name="T37" fmla="*/ 83 h 174"/>
                <a:gd name="T38" fmla="*/ 0 w 78"/>
                <a:gd name="T39" fmla="*/ 83 h 174"/>
                <a:gd name="T40" fmla="*/ 0 w 78"/>
                <a:gd name="T41" fmla="*/ 84 h 174"/>
                <a:gd name="T42" fmla="*/ 0 w 78"/>
                <a:gd name="T43" fmla="*/ 84 h 174"/>
                <a:gd name="T44" fmla="*/ 0 w 78"/>
                <a:gd name="T45" fmla="*/ 84 h 174"/>
                <a:gd name="T46" fmla="*/ 0 w 78"/>
                <a:gd name="T47" fmla="*/ 85 h 174"/>
                <a:gd name="T48" fmla="*/ 0 w 78"/>
                <a:gd name="T49" fmla="*/ 85 h 174"/>
                <a:gd name="T50" fmla="*/ 0 w 78"/>
                <a:gd name="T51" fmla="*/ 85 h 174"/>
                <a:gd name="T52" fmla="*/ 0 w 78"/>
                <a:gd name="T53" fmla="*/ 85 h 174"/>
                <a:gd name="T54" fmla="*/ 0 w 78"/>
                <a:gd name="T55" fmla="*/ 86 h 174"/>
                <a:gd name="T56" fmla="*/ 0 w 78"/>
                <a:gd name="T57" fmla="*/ 86 h 174"/>
                <a:gd name="T58" fmla="*/ 0 w 78"/>
                <a:gd name="T59" fmla="*/ 86 h 174"/>
                <a:gd name="T60" fmla="*/ 0 w 78"/>
                <a:gd name="T61" fmla="*/ 87 h 174"/>
                <a:gd name="T62" fmla="*/ 0 w 78"/>
                <a:gd name="T63" fmla="*/ 87 h 174"/>
                <a:gd name="T64" fmla="*/ 0 w 78"/>
                <a:gd name="T65" fmla="*/ 87 h 174"/>
                <a:gd name="T66" fmla="*/ 0 w 78"/>
                <a:gd name="T67" fmla="*/ 87 h 174"/>
                <a:gd name="T68" fmla="*/ 0 w 78"/>
                <a:gd name="T69" fmla="*/ 88 h 174"/>
                <a:gd name="T70" fmla="*/ 0 w 78"/>
                <a:gd name="T71" fmla="*/ 88 h 174"/>
                <a:gd name="T72" fmla="*/ 0 w 78"/>
                <a:gd name="T73" fmla="*/ 88 h 174"/>
                <a:gd name="T74" fmla="*/ 0 w 78"/>
                <a:gd name="T75" fmla="*/ 89 h 174"/>
                <a:gd name="T76" fmla="*/ 0 w 78"/>
                <a:gd name="T77" fmla="*/ 89 h 174"/>
                <a:gd name="T78" fmla="*/ 0 w 78"/>
                <a:gd name="T79" fmla="*/ 89 h 174"/>
                <a:gd name="T80" fmla="*/ 0 w 78"/>
                <a:gd name="T81" fmla="*/ 90 h 174"/>
                <a:gd name="T82" fmla="*/ 0 w 78"/>
                <a:gd name="T83" fmla="*/ 90 h 174"/>
                <a:gd name="T84" fmla="*/ 0 w 78"/>
                <a:gd name="T85" fmla="*/ 90 h 174"/>
                <a:gd name="T86" fmla="*/ 0 w 78"/>
                <a:gd name="T87" fmla="*/ 90 h 174"/>
                <a:gd name="T88" fmla="*/ 0 w 78"/>
                <a:gd name="T89" fmla="*/ 91 h 174"/>
                <a:gd name="T90" fmla="*/ 0 w 78"/>
                <a:gd name="T91" fmla="*/ 91 h 174"/>
                <a:gd name="T92" fmla="*/ 0 w 78"/>
                <a:gd name="T93" fmla="*/ 91 h 174"/>
                <a:gd name="T94" fmla="*/ 0 w 78"/>
                <a:gd name="T95" fmla="*/ 92 h 174"/>
                <a:gd name="T96" fmla="*/ 0 w 78"/>
                <a:gd name="T97" fmla="*/ 92 h 174"/>
                <a:gd name="T98" fmla="*/ 0 w 78"/>
                <a:gd name="T99" fmla="*/ 92 h 174"/>
                <a:gd name="T100" fmla="*/ 0 w 78"/>
                <a:gd name="T101" fmla="*/ 93 h 174"/>
                <a:gd name="T102" fmla="*/ 0 w 78"/>
                <a:gd name="T103" fmla="*/ 93 h 174"/>
                <a:gd name="T104" fmla="*/ 0 w 78"/>
                <a:gd name="T105" fmla="*/ 93 h 174"/>
                <a:gd name="T106" fmla="*/ 0 w 78"/>
                <a:gd name="T107" fmla="*/ 93 h 174"/>
                <a:gd name="T108" fmla="*/ 7 w 78"/>
                <a:gd name="T109" fmla="*/ 126 h 174"/>
                <a:gd name="T110" fmla="*/ 7 w 78"/>
                <a:gd name="T111" fmla="*/ 127 h 174"/>
                <a:gd name="T112" fmla="*/ 7 w 78"/>
                <a:gd name="T113" fmla="*/ 127 h 174"/>
                <a:gd name="T114" fmla="*/ 7 w 78"/>
                <a:gd name="T115" fmla="*/ 127 h 174"/>
                <a:gd name="T116" fmla="*/ 7 w 78"/>
                <a:gd name="T117" fmla="*/ 128 h 174"/>
                <a:gd name="T118" fmla="*/ 49 w 78"/>
                <a:gd name="T119" fmla="*/ 174 h 174"/>
                <a:gd name="T120" fmla="*/ 30 w 78"/>
                <a:gd name="T121" fmla="*/ 151 h 174"/>
                <a:gd name="T122" fmla="*/ 16 w 78"/>
                <a:gd name="T123" fmla="*/ 96 h 174"/>
                <a:gd name="T124" fmla="*/ 46 w 78"/>
                <a:gd name="T125" fmla="*/ 2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8" h="174">
                  <a:moveTo>
                    <a:pt x="78" y="0"/>
                  </a:moveTo>
                  <a:cubicBezTo>
                    <a:pt x="39" y="6"/>
                    <a:pt x="8" y="37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" y="77"/>
                    <a:pt x="1" y="77"/>
                    <a:pt x="1" y="78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1" y="78"/>
                    <a:pt x="1" y="79"/>
                    <a:pt x="1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9"/>
                    <a:pt x="1" y="79"/>
                    <a:pt x="1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1" y="81"/>
                    <a:pt x="1" y="81"/>
                    <a:pt x="1" y="82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82"/>
                    <a:pt x="1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05"/>
                    <a:pt x="2" y="116"/>
                    <a:pt x="6" y="126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6"/>
                    <a:pt x="7" y="127"/>
                    <a:pt x="7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7" y="127"/>
                    <a:pt x="7" y="127"/>
                    <a:pt x="7" y="128"/>
                  </a:cubicBezTo>
                  <a:cubicBezTo>
                    <a:pt x="7" y="128"/>
                    <a:pt x="7" y="128"/>
                    <a:pt x="7" y="128"/>
                  </a:cubicBezTo>
                  <a:cubicBezTo>
                    <a:pt x="15" y="148"/>
                    <a:pt x="30" y="164"/>
                    <a:pt x="49" y="174"/>
                  </a:cubicBezTo>
                  <a:cubicBezTo>
                    <a:pt x="48" y="174"/>
                    <a:pt x="47" y="173"/>
                    <a:pt x="47" y="172"/>
                  </a:cubicBezTo>
                  <a:cubicBezTo>
                    <a:pt x="41" y="165"/>
                    <a:pt x="36" y="158"/>
                    <a:pt x="30" y="151"/>
                  </a:cubicBezTo>
                  <a:cubicBezTo>
                    <a:pt x="20" y="134"/>
                    <a:pt x="16" y="116"/>
                    <a:pt x="16" y="97"/>
                  </a:cubicBezTo>
                  <a:cubicBezTo>
                    <a:pt x="16" y="97"/>
                    <a:pt x="16" y="97"/>
                    <a:pt x="16" y="96"/>
                  </a:cubicBezTo>
                  <a:cubicBezTo>
                    <a:pt x="17" y="87"/>
                    <a:pt x="18" y="78"/>
                    <a:pt x="19" y="68"/>
                  </a:cubicBezTo>
                  <a:cubicBezTo>
                    <a:pt x="24" y="50"/>
                    <a:pt x="33" y="35"/>
                    <a:pt x="46" y="22"/>
                  </a:cubicBezTo>
                  <a:cubicBezTo>
                    <a:pt x="56" y="12"/>
                    <a:pt x="67" y="5"/>
                    <a:pt x="78" y="0"/>
                  </a:cubicBezTo>
                </a:path>
              </a:pathLst>
            </a:custGeom>
            <a:solidFill>
              <a:srgbClr val="FFB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79" name="任意多边形(F) 86">
              <a:extLst>
                <a:ext uri="{FF2B5EF4-FFF2-40B4-BE49-F238E27FC236}">
                  <a16:creationId xmlns:a16="http://schemas.microsoft.com/office/drawing/2014/main" id="{C916A9D1-DE14-40FD-B309-671AEC0D41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025" y="5348678"/>
              <a:ext cx="9525" cy="117475"/>
            </a:xfrm>
            <a:custGeom>
              <a:avLst/>
              <a:gdLst>
                <a:gd name="T0" fmla="*/ 3 w 4"/>
                <a:gd name="T1" fmla="*/ 47 h 48"/>
                <a:gd name="T2" fmla="*/ 3 w 4"/>
                <a:gd name="T3" fmla="*/ 47 h 48"/>
                <a:gd name="T4" fmla="*/ 2 w 4"/>
                <a:gd name="T5" fmla="*/ 47 h 48"/>
                <a:gd name="T6" fmla="*/ 2 w 4"/>
                <a:gd name="T7" fmla="*/ 46 h 48"/>
                <a:gd name="T8" fmla="*/ 2 w 4"/>
                <a:gd name="T9" fmla="*/ 46 h 48"/>
                <a:gd name="T10" fmla="*/ 0 w 4"/>
                <a:gd name="T11" fmla="*/ 23 h 48"/>
                <a:gd name="T12" fmla="*/ 0 w 4"/>
                <a:gd name="T13" fmla="*/ 22 h 48"/>
                <a:gd name="T14" fmla="*/ 0 w 4"/>
                <a:gd name="T15" fmla="*/ 22 h 48"/>
                <a:gd name="T16" fmla="*/ 0 w 4"/>
                <a:gd name="T17" fmla="*/ 22 h 48"/>
                <a:gd name="T18" fmla="*/ 0 w 4"/>
                <a:gd name="T19" fmla="*/ 22 h 48"/>
                <a:gd name="T20" fmla="*/ 0 w 4"/>
                <a:gd name="T21" fmla="*/ 21 h 48"/>
                <a:gd name="T22" fmla="*/ 0 w 4"/>
                <a:gd name="T23" fmla="*/ 20 h 48"/>
                <a:gd name="T24" fmla="*/ 0 w 4"/>
                <a:gd name="T25" fmla="*/ 20 h 48"/>
                <a:gd name="T26" fmla="*/ 0 w 4"/>
                <a:gd name="T27" fmla="*/ 20 h 48"/>
                <a:gd name="T28" fmla="*/ 0 w 4"/>
                <a:gd name="T29" fmla="*/ 19 h 48"/>
                <a:gd name="T30" fmla="*/ 0 w 4"/>
                <a:gd name="T31" fmla="*/ 19 h 48"/>
                <a:gd name="T32" fmla="*/ 0 w 4"/>
                <a:gd name="T33" fmla="*/ 19 h 48"/>
                <a:gd name="T34" fmla="*/ 0 w 4"/>
                <a:gd name="T35" fmla="*/ 18 h 48"/>
                <a:gd name="T36" fmla="*/ 0 w 4"/>
                <a:gd name="T37" fmla="*/ 18 h 48"/>
                <a:gd name="T38" fmla="*/ 0 w 4"/>
                <a:gd name="T39" fmla="*/ 18 h 48"/>
                <a:gd name="T40" fmla="*/ 1 w 4"/>
                <a:gd name="T41" fmla="*/ 17 h 48"/>
                <a:gd name="T42" fmla="*/ 1 w 4"/>
                <a:gd name="T43" fmla="*/ 17 h 48"/>
                <a:gd name="T44" fmla="*/ 1 w 4"/>
                <a:gd name="T45" fmla="*/ 16 h 48"/>
                <a:gd name="T46" fmla="*/ 1 w 4"/>
                <a:gd name="T47" fmla="*/ 15 h 48"/>
                <a:gd name="T48" fmla="*/ 1 w 4"/>
                <a:gd name="T49" fmla="*/ 15 h 48"/>
                <a:gd name="T50" fmla="*/ 1 w 4"/>
                <a:gd name="T51" fmla="*/ 15 h 48"/>
                <a:gd name="T52" fmla="*/ 1 w 4"/>
                <a:gd name="T53" fmla="*/ 14 h 48"/>
                <a:gd name="T54" fmla="*/ 1 w 4"/>
                <a:gd name="T55" fmla="*/ 14 h 48"/>
                <a:gd name="T56" fmla="*/ 1 w 4"/>
                <a:gd name="T57" fmla="*/ 14 h 48"/>
                <a:gd name="T58" fmla="*/ 1 w 4"/>
                <a:gd name="T59" fmla="*/ 13 h 48"/>
                <a:gd name="T60" fmla="*/ 1 w 4"/>
                <a:gd name="T61" fmla="*/ 13 h 48"/>
                <a:gd name="T62" fmla="*/ 1 w 4"/>
                <a:gd name="T63" fmla="*/ 11 h 48"/>
                <a:gd name="T64" fmla="*/ 1 w 4"/>
                <a:gd name="T65" fmla="*/ 11 h 48"/>
                <a:gd name="T66" fmla="*/ 1 w 4"/>
                <a:gd name="T67" fmla="*/ 11 h 48"/>
                <a:gd name="T68" fmla="*/ 1 w 4"/>
                <a:gd name="T69" fmla="*/ 10 h 48"/>
                <a:gd name="T70" fmla="*/ 1 w 4"/>
                <a:gd name="T71" fmla="*/ 10 h 48"/>
                <a:gd name="T72" fmla="*/ 1 w 4"/>
                <a:gd name="T73" fmla="*/ 10 h 48"/>
                <a:gd name="T74" fmla="*/ 2 w 4"/>
                <a:gd name="T75" fmla="*/ 9 h 48"/>
                <a:gd name="T76" fmla="*/ 2 w 4"/>
                <a:gd name="T77" fmla="*/ 8 h 48"/>
                <a:gd name="T78" fmla="*/ 2 w 4"/>
                <a:gd name="T79" fmla="*/ 8 h 48"/>
                <a:gd name="T80" fmla="*/ 2 w 4"/>
                <a:gd name="T81" fmla="*/ 8 h 48"/>
                <a:gd name="T82" fmla="*/ 2 w 4"/>
                <a:gd name="T83" fmla="*/ 7 h 48"/>
                <a:gd name="T84" fmla="*/ 2 w 4"/>
                <a:gd name="T85" fmla="*/ 7 h 48"/>
                <a:gd name="T86" fmla="*/ 2 w 4"/>
                <a:gd name="T87" fmla="*/ 6 h 48"/>
                <a:gd name="T88" fmla="*/ 2 w 4"/>
                <a:gd name="T89" fmla="*/ 5 h 48"/>
                <a:gd name="T90" fmla="*/ 2 w 4"/>
                <a:gd name="T91" fmla="*/ 5 h 48"/>
                <a:gd name="T92" fmla="*/ 2 w 4"/>
                <a:gd name="T93" fmla="*/ 5 h 48"/>
                <a:gd name="T94" fmla="*/ 3 w 4"/>
                <a:gd name="T95" fmla="*/ 4 h 48"/>
                <a:gd name="T96" fmla="*/ 3 w 4"/>
                <a:gd name="T97" fmla="*/ 4 h 48"/>
                <a:gd name="T98" fmla="*/ 3 w 4"/>
                <a:gd name="T99" fmla="*/ 4 h 48"/>
                <a:gd name="T100" fmla="*/ 3 w 4"/>
                <a:gd name="T101" fmla="*/ 3 h 48"/>
                <a:gd name="T102" fmla="*/ 3 w 4"/>
                <a:gd name="T103" fmla="*/ 3 h 48"/>
                <a:gd name="T104" fmla="*/ 3 w 4"/>
                <a:gd name="T105" fmla="*/ 3 h 48"/>
                <a:gd name="T106" fmla="*/ 3 w 4"/>
                <a:gd name="T107" fmla="*/ 2 h 48"/>
                <a:gd name="T108" fmla="*/ 3 w 4"/>
                <a:gd name="T109" fmla="*/ 2 h 48"/>
                <a:gd name="T110" fmla="*/ 3 w 4"/>
                <a:gd name="T111" fmla="*/ 1 h 48"/>
                <a:gd name="T112" fmla="*/ 3 w 4"/>
                <a:gd name="T113" fmla="*/ 1 h 48"/>
                <a:gd name="T114" fmla="*/ 4 w 4"/>
                <a:gd name="T115" fmla="*/ 1 h 48"/>
                <a:gd name="T116" fmla="*/ 4 w 4"/>
                <a:gd name="T1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" h="48">
                  <a:moveTo>
                    <a:pt x="3" y="48"/>
                  </a:moveTo>
                  <a:cubicBezTo>
                    <a:pt x="3" y="48"/>
                    <a:pt x="3" y="48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moveTo>
                    <a:pt x="3" y="47"/>
                  </a:moveTo>
                  <a:cubicBezTo>
                    <a:pt x="3" y="47"/>
                    <a:pt x="3" y="47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moveTo>
                    <a:pt x="2" y="47"/>
                  </a:moveTo>
                  <a:cubicBezTo>
                    <a:pt x="3" y="47"/>
                    <a:pt x="3" y="47"/>
                    <a:pt x="3" y="47"/>
                  </a:cubicBezTo>
                  <a:cubicBezTo>
                    <a:pt x="3" y="47"/>
                    <a:pt x="3" y="47"/>
                    <a:pt x="2" y="47"/>
                  </a:cubicBezTo>
                  <a:moveTo>
                    <a:pt x="2" y="47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moveTo>
                    <a:pt x="2" y="46"/>
                  </a:move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moveTo>
                    <a:pt x="2" y="46"/>
                  </a:move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moveTo>
                    <a:pt x="2" y="45"/>
                  </a:move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5"/>
                  </a:cubicBezTo>
                  <a:moveTo>
                    <a:pt x="0" y="23"/>
                  </a:moveTo>
                  <a:cubicBezTo>
                    <a:pt x="0" y="31"/>
                    <a:pt x="1" y="38"/>
                    <a:pt x="2" y="45"/>
                  </a:cubicBezTo>
                  <a:cubicBezTo>
                    <a:pt x="1" y="38"/>
                    <a:pt x="0" y="31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moveTo>
                    <a:pt x="0" y="21"/>
                  </a:moveTo>
                  <a:cubicBezTo>
                    <a:pt x="0" y="21"/>
                    <a:pt x="0" y="21"/>
                    <a:pt x="0" y="22"/>
                  </a:cubicBezTo>
                  <a:cubicBezTo>
                    <a:pt x="0" y="21"/>
                    <a:pt x="0" y="21"/>
                    <a:pt x="0" y="21"/>
                  </a:cubicBezTo>
                  <a:moveTo>
                    <a:pt x="0" y="21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moveTo>
                    <a:pt x="0" y="21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moveTo>
                    <a:pt x="0" y="2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0"/>
                  </a:cubicBezTo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0" y="19"/>
                  </a:moveTo>
                  <a:cubicBezTo>
                    <a:pt x="0" y="19"/>
                    <a:pt x="0" y="19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moveTo>
                    <a:pt x="0" y="18"/>
                  </a:moveTo>
                  <a:cubicBezTo>
                    <a:pt x="0" y="18"/>
                    <a:pt x="0" y="19"/>
                    <a:pt x="0" y="19"/>
                  </a:cubicBezTo>
                  <a:cubicBezTo>
                    <a:pt x="0" y="19"/>
                    <a:pt x="0" y="18"/>
                    <a:pt x="0" y="18"/>
                  </a:cubicBezTo>
                  <a:moveTo>
                    <a:pt x="0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moveTo>
                    <a:pt x="0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moveTo>
                    <a:pt x="0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moveTo>
                    <a:pt x="0" y="17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moveTo>
                    <a:pt x="1" y="17"/>
                  </a:moveTo>
                  <a:cubicBezTo>
                    <a:pt x="1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moveTo>
                    <a:pt x="1" y="17"/>
                  </a:move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moveTo>
                    <a:pt x="1" y="16"/>
                  </a:moveTo>
                  <a:cubicBezTo>
                    <a:pt x="1" y="16"/>
                    <a:pt x="1" y="17"/>
                    <a:pt x="1" y="17"/>
                  </a:cubicBezTo>
                  <a:cubicBezTo>
                    <a:pt x="1" y="17"/>
                    <a:pt x="1" y="16"/>
                    <a:pt x="1" y="16"/>
                  </a:cubicBezTo>
                  <a:moveTo>
                    <a:pt x="1" y="16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moveTo>
                    <a:pt x="1" y="15"/>
                  </a:moveTo>
                  <a:cubicBezTo>
                    <a:pt x="1" y="15"/>
                    <a:pt x="1" y="16"/>
                    <a:pt x="1" y="16"/>
                  </a:cubicBezTo>
                  <a:cubicBezTo>
                    <a:pt x="1" y="16"/>
                    <a:pt x="1" y="15"/>
                    <a:pt x="1" y="15"/>
                  </a:cubicBezTo>
                  <a:moveTo>
                    <a:pt x="1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moveTo>
                    <a:pt x="1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moveTo>
                    <a:pt x="1" y="14"/>
                  </a:moveTo>
                  <a:cubicBezTo>
                    <a:pt x="1" y="14"/>
                    <a:pt x="1" y="14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moveTo>
                    <a:pt x="1" y="14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moveTo>
                    <a:pt x="1" y="14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moveTo>
                    <a:pt x="1" y="14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moveTo>
                    <a:pt x="1" y="12"/>
                  </a:moveTo>
                  <a:cubicBezTo>
                    <a:pt x="1" y="12"/>
                    <a:pt x="1" y="13"/>
                    <a:pt x="1" y="13"/>
                  </a:cubicBezTo>
                  <a:cubicBezTo>
                    <a:pt x="1" y="13"/>
                    <a:pt x="1" y="12"/>
                    <a:pt x="1" y="12"/>
                  </a:cubicBezTo>
                  <a:moveTo>
                    <a:pt x="1" y="11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1"/>
                  </a:cubicBezTo>
                  <a:moveTo>
                    <a:pt x="1" y="1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moveTo>
                    <a:pt x="1" y="1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moveTo>
                    <a:pt x="1" y="1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moveTo>
                    <a:pt x="1" y="10"/>
                  </a:moveTo>
                  <a:cubicBezTo>
                    <a:pt x="1" y="10"/>
                    <a:pt x="1" y="11"/>
                    <a:pt x="1" y="11"/>
                  </a:cubicBezTo>
                  <a:cubicBezTo>
                    <a:pt x="1" y="11"/>
                    <a:pt x="1" y="10"/>
                    <a:pt x="1" y="10"/>
                  </a:cubicBezTo>
                  <a:moveTo>
                    <a:pt x="1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moveTo>
                    <a:pt x="1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moveTo>
                    <a:pt x="2" y="9"/>
                  </a:moveTo>
                  <a:cubicBezTo>
                    <a:pt x="2" y="10"/>
                    <a:pt x="1" y="10"/>
                    <a:pt x="1" y="10"/>
                  </a:cubicBezTo>
                  <a:cubicBezTo>
                    <a:pt x="1" y="10"/>
                    <a:pt x="2" y="10"/>
                    <a:pt x="2" y="9"/>
                  </a:cubicBezTo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2" y="8"/>
                  </a:moveTo>
                  <a:cubicBezTo>
                    <a:pt x="2" y="8"/>
                    <a:pt x="2" y="9"/>
                    <a:pt x="2" y="9"/>
                  </a:cubicBezTo>
                  <a:cubicBezTo>
                    <a:pt x="2" y="9"/>
                    <a:pt x="2" y="8"/>
                    <a:pt x="2" y="8"/>
                  </a:cubicBezTo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moveTo>
                    <a:pt x="2" y="6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6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" y="5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5"/>
                  </a:cubicBezTo>
                  <a:moveTo>
                    <a:pt x="2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moveTo>
                    <a:pt x="2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moveTo>
                    <a:pt x="3" y="4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4"/>
                  </a:cubicBezTo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moveTo>
                    <a:pt x="3" y="3"/>
                  </a:moveTo>
                  <a:cubicBezTo>
                    <a:pt x="3" y="3"/>
                    <a:pt x="3" y="4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3" y="1"/>
                  </a:move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moveTo>
                    <a:pt x="3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3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E56A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80" name="矩形 100">
              <a:extLst>
                <a:ext uri="{FF2B5EF4-FFF2-40B4-BE49-F238E27FC236}">
                  <a16:creationId xmlns:a16="http://schemas.microsoft.com/office/drawing/2014/main" id="{7885EAF0-B874-41F7-8BB5-3D0EC16D2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258" y="5337249"/>
              <a:ext cx="139700" cy="190500"/>
            </a:xfrm>
            <a:prstGeom prst="rect">
              <a:avLst/>
            </a:prstGeom>
            <a:solidFill>
              <a:srgbClr val="FFD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>
                <a:latin typeface="微软雅黑" panose="020B0503020204020204" pitchFamily="34" charset="-122"/>
              </a:endParaRPr>
            </a:p>
          </p:txBody>
        </p:sp>
        <p:sp>
          <p:nvSpPr>
            <p:cNvPr id="81" name="矩形 101">
              <a:extLst>
                <a:ext uri="{FF2B5EF4-FFF2-40B4-BE49-F238E27FC236}">
                  <a16:creationId xmlns:a16="http://schemas.microsoft.com/office/drawing/2014/main" id="{225FB8F1-66AB-4CC5-B718-F014F504F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858" y="5238824"/>
              <a:ext cx="16671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sz="2100" b="1" dirty="0">
                  <a:solidFill>
                    <a:srgbClr val="FF99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</a:endParaRPr>
            </a:p>
          </p:txBody>
        </p:sp>
      </p:grpSp>
      <p:sp>
        <p:nvSpPr>
          <p:cNvPr id="82" name="椭圆形 107">
            <a:extLst>
              <a:ext uri="{FF2B5EF4-FFF2-40B4-BE49-F238E27FC236}">
                <a16:creationId xmlns:a16="http://schemas.microsoft.com/office/drawing/2014/main" id="{A3ACB463-E7F8-42D2-9A6E-796355B82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467" y="4210117"/>
            <a:ext cx="273050" cy="276225"/>
          </a:xfrm>
          <a:prstGeom prst="ellipse">
            <a:avLst/>
          </a:prstGeom>
          <a:solidFill>
            <a:srgbClr val="5D5C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83" name="椭圆 108">
            <a:extLst>
              <a:ext uri="{FF2B5EF4-FFF2-40B4-BE49-F238E27FC236}">
                <a16:creationId xmlns:a16="http://schemas.microsoft.com/office/drawing/2014/main" id="{A69866D9-5E39-45F0-B897-099DBEEFA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205" y="4272029"/>
            <a:ext cx="155575" cy="153988"/>
          </a:xfrm>
          <a:prstGeom prst="ellipse">
            <a:avLst/>
          </a:prstGeom>
          <a:solidFill>
            <a:srgbClr val="FAFC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84" name="任意多边形 109">
            <a:extLst>
              <a:ext uri="{FF2B5EF4-FFF2-40B4-BE49-F238E27FC236}">
                <a16:creationId xmlns:a16="http://schemas.microsoft.com/office/drawing/2014/main" id="{65E2C5A2-3483-438D-9C6A-22B874080783}"/>
              </a:ext>
            </a:extLst>
          </p:cNvPr>
          <p:cNvSpPr>
            <a:spLocks/>
          </p:cNvSpPr>
          <p:nvPr/>
        </p:nvSpPr>
        <p:spPr bwMode="auto">
          <a:xfrm>
            <a:off x="4747305" y="1470092"/>
            <a:ext cx="377825" cy="323850"/>
          </a:xfrm>
          <a:custGeom>
            <a:avLst/>
            <a:gdLst>
              <a:gd name="T0" fmla="*/ 0 w 155"/>
              <a:gd name="T1" fmla="*/ 0 h 133"/>
              <a:gd name="T2" fmla="*/ 104 w 155"/>
              <a:gd name="T3" fmla="*/ 133 h 133"/>
              <a:gd name="T4" fmla="*/ 0 w 155"/>
              <a:gd name="T5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" h="133">
                <a:moveTo>
                  <a:pt x="0" y="0"/>
                </a:moveTo>
                <a:cubicBezTo>
                  <a:pt x="0" y="0"/>
                  <a:pt x="117" y="30"/>
                  <a:pt x="104" y="133"/>
                </a:cubicBezTo>
                <a:cubicBezTo>
                  <a:pt x="104" y="133"/>
                  <a:pt x="155" y="1"/>
                  <a:pt x="0" y="0"/>
                </a:cubicBezTo>
              </a:path>
            </a:pathLst>
          </a:custGeom>
          <a:solidFill>
            <a:srgbClr val="CECE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85" name="任意多边形 110">
            <a:extLst>
              <a:ext uri="{FF2B5EF4-FFF2-40B4-BE49-F238E27FC236}">
                <a16:creationId xmlns:a16="http://schemas.microsoft.com/office/drawing/2014/main" id="{283063AC-2756-48D6-913B-0FD0CCCBFB8C}"/>
              </a:ext>
            </a:extLst>
          </p:cNvPr>
          <p:cNvSpPr>
            <a:spLocks/>
          </p:cNvSpPr>
          <p:nvPr/>
        </p:nvSpPr>
        <p:spPr bwMode="auto">
          <a:xfrm>
            <a:off x="4902880" y="1385954"/>
            <a:ext cx="379413" cy="325438"/>
          </a:xfrm>
          <a:custGeom>
            <a:avLst/>
            <a:gdLst>
              <a:gd name="T0" fmla="*/ 0 w 155"/>
              <a:gd name="T1" fmla="*/ 0 h 133"/>
              <a:gd name="T2" fmla="*/ 104 w 155"/>
              <a:gd name="T3" fmla="*/ 133 h 133"/>
              <a:gd name="T4" fmla="*/ 0 w 155"/>
              <a:gd name="T5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" h="133">
                <a:moveTo>
                  <a:pt x="0" y="0"/>
                </a:moveTo>
                <a:cubicBezTo>
                  <a:pt x="0" y="0"/>
                  <a:pt x="117" y="30"/>
                  <a:pt x="104" y="133"/>
                </a:cubicBezTo>
                <a:cubicBezTo>
                  <a:pt x="104" y="133"/>
                  <a:pt x="155" y="1"/>
                  <a:pt x="0" y="0"/>
                </a:cubicBezTo>
              </a:path>
            </a:pathLst>
          </a:custGeom>
          <a:solidFill>
            <a:srgbClr val="CECE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86" name="任意多边形 111">
            <a:extLst>
              <a:ext uri="{FF2B5EF4-FFF2-40B4-BE49-F238E27FC236}">
                <a16:creationId xmlns:a16="http://schemas.microsoft.com/office/drawing/2014/main" id="{B0CDF0CD-BCE7-48DF-B9C2-522687309FFC}"/>
              </a:ext>
            </a:extLst>
          </p:cNvPr>
          <p:cNvSpPr>
            <a:spLocks/>
          </p:cNvSpPr>
          <p:nvPr/>
        </p:nvSpPr>
        <p:spPr bwMode="auto">
          <a:xfrm>
            <a:off x="2969305" y="2373379"/>
            <a:ext cx="344488" cy="357188"/>
          </a:xfrm>
          <a:custGeom>
            <a:avLst/>
            <a:gdLst>
              <a:gd name="T0" fmla="*/ 56 w 141"/>
              <a:gd name="T1" fmla="*/ 0 h 146"/>
              <a:gd name="T2" fmla="*/ 141 w 141"/>
              <a:gd name="T3" fmla="*/ 146 h 146"/>
              <a:gd name="T4" fmla="*/ 56 w 141"/>
              <a:gd name="T5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1" h="146">
                <a:moveTo>
                  <a:pt x="56" y="0"/>
                </a:moveTo>
                <a:cubicBezTo>
                  <a:pt x="0" y="145"/>
                  <a:pt x="141" y="146"/>
                  <a:pt x="141" y="146"/>
                </a:cubicBezTo>
                <a:cubicBezTo>
                  <a:pt x="41" y="120"/>
                  <a:pt x="56" y="0"/>
                  <a:pt x="56" y="0"/>
                </a:cubicBezTo>
              </a:path>
            </a:pathLst>
          </a:custGeom>
          <a:solidFill>
            <a:srgbClr val="CECE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87" name="任意多边形 112">
            <a:extLst>
              <a:ext uri="{FF2B5EF4-FFF2-40B4-BE49-F238E27FC236}">
                <a16:creationId xmlns:a16="http://schemas.microsoft.com/office/drawing/2014/main" id="{3FA03BF4-8625-4D89-8EF6-BE195B7E8260}"/>
              </a:ext>
            </a:extLst>
          </p:cNvPr>
          <p:cNvSpPr>
            <a:spLocks/>
          </p:cNvSpPr>
          <p:nvPr/>
        </p:nvSpPr>
        <p:spPr bwMode="auto">
          <a:xfrm>
            <a:off x="2834367" y="2489267"/>
            <a:ext cx="344488" cy="357188"/>
          </a:xfrm>
          <a:custGeom>
            <a:avLst/>
            <a:gdLst>
              <a:gd name="T0" fmla="*/ 56 w 141"/>
              <a:gd name="T1" fmla="*/ 0 h 146"/>
              <a:gd name="T2" fmla="*/ 141 w 141"/>
              <a:gd name="T3" fmla="*/ 146 h 146"/>
              <a:gd name="T4" fmla="*/ 56 w 141"/>
              <a:gd name="T5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1" h="146">
                <a:moveTo>
                  <a:pt x="56" y="0"/>
                </a:moveTo>
                <a:cubicBezTo>
                  <a:pt x="0" y="145"/>
                  <a:pt x="141" y="146"/>
                  <a:pt x="141" y="146"/>
                </a:cubicBezTo>
                <a:cubicBezTo>
                  <a:pt x="41" y="120"/>
                  <a:pt x="56" y="0"/>
                  <a:pt x="56" y="0"/>
                </a:cubicBezTo>
              </a:path>
            </a:pathLst>
          </a:custGeom>
          <a:solidFill>
            <a:srgbClr val="CECE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88" name="任意多边形(F) 113">
            <a:extLst>
              <a:ext uri="{FF2B5EF4-FFF2-40B4-BE49-F238E27FC236}">
                <a16:creationId xmlns:a16="http://schemas.microsoft.com/office/drawing/2014/main" id="{C9B5D34E-F504-4DCC-B141-5A326B72C42B}"/>
              </a:ext>
            </a:extLst>
          </p:cNvPr>
          <p:cNvSpPr>
            <a:spLocks/>
          </p:cNvSpPr>
          <p:nvPr/>
        </p:nvSpPr>
        <p:spPr bwMode="auto">
          <a:xfrm>
            <a:off x="6279242" y="1427229"/>
            <a:ext cx="379413" cy="325438"/>
          </a:xfrm>
          <a:custGeom>
            <a:avLst/>
            <a:gdLst>
              <a:gd name="T0" fmla="*/ 155 w 155"/>
              <a:gd name="T1" fmla="*/ 0 h 133"/>
              <a:gd name="T2" fmla="*/ 51 w 155"/>
              <a:gd name="T3" fmla="*/ 133 h 133"/>
              <a:gd name="T4" fmla="*/ 155 w 155"/>
              <a:gd name="T5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" h="133">
                <a:moveTo>
                  <a:pt x="155" y="0"/>
                </a:moveTo>
                <a:cubicBezTo>
                  <a:pt x="0" y="1"/>
                  <a:pt x="51" y="133"/>
                  <a:pt x="51" y="133"/>
                </a:cubicBezTo>
                <a:cubicBezTo>
                  <a:pt x="38" y="30"/>
                  <a:pt x="155" y="0"/>
                  <a:pt x="155" y="0"/>
                </a:cubicBezTo>
              </a:path>
            </a:pathLst>
          </a:custGeom>
          <a:solidFill>
            <a:srgbClr val="CECE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89" name="任意多边形 114">
            <a:extLst>
              <a:ext uri="{FF2B5EF4-FFF2-40B4-BE49-F238E27FC236}">
                <a16:creationId xmlns:a16="http://schemas.microsoft.com/office/drawing/2014/main" id="{764CBF13-F6AD-4249-8A98-16B0BF2911D5}"/>
              </a:ext>
            </a:extLst>
          </p:cNvPr>
          <p:cNvSpPr>
            <a:spLocks/>
          </p:cNvSpPr>
          <p:nvPr/>
        </p:nvSpPr>
        <p:spPr bwMode="auto">
          <a:xfrm>
            <a:off x="6123667" y="1344679"/>
            <a:ext cx="379413" cy="325438"/>
          </a:xfrm>
          <a:custGeom>
            <a:avLst/>
            <a:gdLst>
              <a:gd name="T0" fmla="*/ 155 w 155"/>
              <a:gd name="T1" fmla="*/ 0 h 133"/>
              <a:gd name="T2" fmla="*/ 51 w 155"/>
              <a:gd name="T3" fmla="*/ 133 h 133"/>
              <a:gd name="T4" fmla="*/ 155 w 155"/>
              <a:gd name="T5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" h="133">
                <a:moveTo>
                  <a:pt x="155" y="0"/>
                </a:moveTo>
                <a:cubicBezTo>
                  <a:pt x="0" y="1"/>
                  <a:pt x="51" y="133"/>
                  <a:pt x="51" y="133"/>
                </a:cubicBezTo>
                <a:cubicBezTo>
                  <a:pt x="38" y="30"/>
                  <a:pt x="155" y="0"/>
                  <a:pt x="155" y="0"/>
                </a:cubicBezTo>
              </a:path>
            </a:pathLst>
          </a:custGeom>
          <a:solidFill>
            <a:srgbClr val="CECE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90" name="任意多边形 115">
            <a:extLst>
              <a:ext uri="{FF2B5EF4-FFF2-40B4-BE49-F238E27FC236}">
                <a16:creationId xmlns:a16="http://schemas.microsoft.com/office/drawing/2014/main" id="{7C224C00-4ADC-454E-A28A-B66F9AAD3136}"/>
              </a:ext>
            </a:extLst>
          </p:cNvPr>
          <p:cNvSpPr>
            <a:spLocks/>
          </p:cNvSpPr>
          <p:nvPr/>
        </p:nvSpPr>
        <p:spPr bwMode="auto">
          <a:xfrm>
            <a:off x="6385605" y="1539942"/>
            <a:ext cx="1558925" cy="1319213"/>
          </a:xfrm>
          <a:custGeom>
            <a:avLst/>
            <a:gdLst>
              <a:gd name="T0" fmla="*/ 0 w 638"/>
              <a:gd name="T1" fmla="*/ 194 h 539"/>
              <a:gd name="T2" fmla="*/ 0 w 638"/>
              <a:gd name="T3" fmla="*/ 193 h 539"/>
              <a:gd name="T4" fmla="*/ 444 w 638"/>
              <a:gd name="T5" fmla="*/ 95 h 539"/>
              <a:gd name="T6" fmla="*/ 543 w 638"/>
              <a:gd name="T7" fmla="*/ 539 h 539"/>
              <a:gd name="T8" fmla="*/ 543 w 638"/>
              <a:gd name="T9" fmla="*/ 539 h 539"/>
              <a:gd name="T10" fmla="*/ 0 w 638"/>
              <a:gd name="T11" fmla="*/ 194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8" h="539">
                <a:moveTo>
                  <a:pt x="0" y="194"/>
                </a:moveTo>
                <a:cubicBezTo>
                  <a:pt x="0" y="193"/>
                  <a:pt x="0" y="193"/>
                  <a:pt x="0" y="193"/>
                </a:cubicBezTo>
                <a:cubicBezTo>
                  <a:pt x="96" y="44"/>
                  <a:pt x="295" y="0"/>
                  <a:pt x="444" y="95"/>
                </a:cubicBezTo>
                <a:cubicBezTo>
                  <a:pt x="594" y="191"/>
                  <a:pt x="638" y="390"/>
                  <a:pt x="543" y="539"/>
                </a:cubicBezTo>
                <a:cubicBezTo>
                  <a:pt x="543" y="539"/>
                  <a:pt x="543" y="539"/>
                  <a:pt x="543" y="539"/>
                </a:cubicBezTo>
                <a:cubicBezTo>
                  <a:pt x="0" y="194"/>
                  <a:pt x="0" y="194"/>
                  <a:pt x="0" y="194"/>
                </a:cubicBezTo>
              </a:path>
            </a:pathLst>
          </a:custGeom>
          <a:solidFill>
            <a:srgbClr val="EA5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91" name="任意多边形 116">
            <a:extLst>
              <a:ext uri="{FF2B5EF4-FFF2-40B4-BE49-F238E27FC236}">
                <a16:creationId xmlns:a16="http://schemas.microsoft.com/office/drawing/2014/main" id="{8CA90F4D-3EE7-42D7-ACB1-5E5F5E639BC7}"/>
              </a:ext>
            </a:extLst>
          </p:cNvPr>
          <p:cNvSpPr>
            <a:spLocks/>
          </p:cNvSpPr>
          <p:nvPr/>
        </p:nvSpPr>
        <p:spPr bwMode="auto">
          <a:xfrm>
            <a:off x="7712755" y="2828992"/>
            <a:ext cx="17463" cy="30163"/>
          </a:xfrm>
          <a:custGeom>
            <a:avLst/>
            <a:gdLst>
              <a:gd name="T0" fmla="*/ 7 w 7"/>
              <a:gd name="T1" fmla="*/ 0 h 12"/>
              <a:gd name="T2" fmla="*/ 0 w 7"/>
              <a:gd name="T3" fmla="*/ 12 h 12"/>
              <a:gd name="T4" fmla="*/ 7 w 7"/>
              <a:gd name="T5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" h="12">
                <a:moveTo>
                  <a:pt x="7" y="0"/>
                </a:moveTo>
                <a:cubicBezTo>
                  <a:pt x="5" y="4"/>
                  <a:pt x="2" y="8"/>
                  <a:pt x="0" y="12"/>
                </a:cubicBezTo>
                <a:cubicBezTo>
                  <a:pt x="2" y="8"/>
                  <a:pt x="5" y="4"/>
                  <a:pt x="7" y="0"/>
                </a:cubicBezTo>
              </a:path>
            </a:pathLst>
          </a:custGeom>
          <a:solidFill>
            <a:srgbClr val="FAFC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92" name="任意多边形 117">
            <a:extLst>
              <a:ext uri="{FF2B5EF4-FFF2-40B4-BE49-F238E27FC236}">
                <a16:creationId xmlns:a16="http://schemas.microsoft.com/office/drawing/2014/main" id="{8EC8F19D-79C7-468F-8913-7203F7755238}"/>
              </a:ext>
            </a:extLst>
          </p:cNvPr>
          <p:cNvSpPr>
            <a:spLocks/>
          </p:cNvSpPr>
          <p:nvPr/>
        </p:nvSpPr>
        <p:spPr bwMode="auto">
          <a:xfrm>
            <a:off x="7434942" y="1779654"/>
            <a:ext cx="363538" cy="1079500"/>
          </a:xfrm>
          <a:custGeom>
            <a:avLst/>
            <a:gdLst>
              <a:gd name="T0" fmla="*/ 0 w 149"/>
              <a:gd name="T1" fmla="*/ 0 h 441"/>
              <a:gd name="T2" fmla="*/ 0 w 149"/>
              <a:gd name="T3" fmla="*/ 2 h 441"/>
              <a:gd name="T4" fmla="*/ 44 w 149"/>
              <a:gd name="T5" fmla="*/ 139 h 441"/>
              <a:gd name="T6" fmla="*/ 39 w 149"/>
              <a:gd name="T7" fmla="*/ 394 h 441"/>
              <a:gd name="T8" fmla="*/ 114 w 149"/>
              <a:gd name="T9" fmla="*/ 441 h 441"/>
              <a:gd name="T10" fmla="*/ 114 w 149"/>
              <a:gd name="T11" fmla="*/ 441 h 441"/>
              <a:gd name="T12" fmla="*/ 114 w 149"/>
              <a:gd name="T13" fmla="*/ 441 h 441"/>
              <a:gd name="T14" fmla="*/ 121 w 149"/>
              <a:gd name="T15" fmla="*/ 429 h 441"/>
              <a:gd name="T16" fmla="*/ 135 w 149"/>
              <a:gd name="T17" fmla="*/ 391 h 441"/>
              <a:gd name="T18" fmla="*/ 143 w 149"/>
              <a:gd name="T19" fmla="*/ 278 h 441"/>
              <a:gd name="T20" fmla="*/ 88 w 149"/>
              <a:gd name="T21" fmla="*/ 95 h 441"/>
              <a:gd name="T22" fmla="*/ 0 w 149"/>
              <a:gd name="T23" fmla="*/ 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9" h="441">
                <a:moveTo>
                  <a:pt x="0" y="0"/>
                </a:moveTo>
                <a:cubicBezTo>
                  <a:pt x="0" y="1"/>
                  <a:pt x="0" y="1"/>
                  <a:pt x="0" y="2"/>
                </a:cubicBezTo>
                <a:cubicBezTo>
                  <a:pt x="18" y="47"/>
                  <a:pt x="33" y="91"/>
                  <a:pt x="44" y="139"/>
                </a:cubicBezTo>
                <a:cubicBezTo>
                  <a:pt x="61" y="221"/>
                  <a:pt x="56" y="312"/>
                  <a:pt x="39" y="394"/>
                </a:cubicBezTo>
                <a:cubicBezTo>
                  <a:pt x="114" y="441"/>
                  <a:pt x="114" y="441"/>
                  <a:pt x="114" y="441"/>
                </a:cubicBezTo>
                <a:cubicBezTo>
                  <a:pt x="114" y="441"/>
                  <a:pt x="114" y="441"/>
                  <a:pt x="114" y="441"/>
                </a:cubicBezTo>
                <a:cubicBezTo>
                  <a:pt x="114" y="441"/>
                  <a:pt x="114" y="441"/>
                  <a:pt x="114" y="441"/>
                </a:cubicBezTo>
                <a:cubicBezTo>
                  <a:pt x="116" y="437"/>
                  <a:pt x="119" y="433"/>
                  <a:pt x="121" y="429"/>
                </a:cubicBezTo>
                <a:cubicBezTo>
                  <a:pt x="128" y="418"/>
                  <a:pt x="133" y="406"/>
                  <a:pt x="135" y="391"/>
                </a:cubicBezTo>
                <a:cubicBezTo>
                  <a:pt x="141" y="359"/>
                  <a:pt x="149" y="327"/>
                  <a:pt x="143" y="278"/>
                </a:cubicBezTo>
                <a:cubicBezTo>
                  <a:pt x="137" y="214"/>
                  <a:pt x="118" y="152"/>
                  <a:pt x="88" y="95"/>
                </a:cubicBezTo>
                <a:cubicBezTo>
                  <a:pt x="68" y="57"/>
                  <a:pt x="32" y="27"/>
                  <a:pt x="0" y="0"/>
                </a:cubicBezTo>
              </a:path>
            </a:pathLst>
          </a:custGeom>
          <a:solidFill>
            <a:srgbClr val="F391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22093762-74B9-45DD-B622-074B6A374849}"/>
              </a:ext>
            </a:extLst>
          </p:cNvPr>
          <p:cNvSpPr txBox="1"/>
          <p:nvPr/>
        </p:nvSpPr>
        <p:spPr>
          <a:xfrm>
            <a:off x="8087405" y="456213"/>
            <a:ext cx="208582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时间限制： </a:t>
            </a:r>
          </a:p>
          <a:p>
            <a:pPr algn="r" rtl="0"/>
            <a:r>
              <a:rPr lang="zh-cn" sz="4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 分钟</a:t>
            </a:r>
          </a:p>
        </p:txBody>
      </p:sp>
    </p:spTree>
    <p:extLst>
      <p:ext uri="{BB962C8B-B14F-4D97-AF65-F5344CB8AC3E}">
        <p14:creationId xmlns:p14="http://schemas.microsoft.com/office/powerpoint/2010/main" val="341253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0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47</Words>
  <Application>Microsoft Office PowerPoint</Application>
  <PresentationFormat>宽屏</PresentationFormat>
  <Paragraphs>29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lhz</dc:creator>
  <cp:lastModifiedBy>lhz</cp:lastModifiedBy>
  <cp:revision>6</cp:revision>
  <dcterms:created xsi:type="dcterms:W3CDTF">2019-10-26T06:20:54Z</dcterms:created>
  <dcterms:modified xsi:type="dcterms:W3CDTF">2019-10-26T06:38:11Z</dcterms:modified>
</cp:coreProperties>
</file>