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/>
    <p:restoredTop sz="96405"/>
  </p:normalViewPr>
  <p:slideViewPr>
    <p:cSldViewPr snapToGrid="0" snapToObjects="1">
      <p:cViewPr varScale="1">
        <p:scale>
          <a:sx n="143" d="100"/>
          <a:sy n="143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2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93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17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1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01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4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5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3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2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98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7081-AE00-704A-9D8C-BAAF7293369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47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4B14-0B54-D349-8E2C-C67F5E77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992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使用参数说明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03DFEA-4685-0D41-920F-072537E74C3E}"/>
              </a:ext>
            </a:extLst>
          </p:cNvPr>
          <p:cNvGrpSpPr/>
          <p:nvPr/>
        </p:nvGrpSpPr>
        <p:grpSpPr>
          <a:xfrm>
            <a:off x="1614779" y="1654597"/>
            <a:ext cx="2416109" cy="777574"/>
            <a:chOff x="628650" y="2023353"/>
            <a:chExt cx="2416109" cy="7775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638E2C2-F791-8D45-8348-1A0ABB16892F}"/>
                </a:ext>
              </a:extLst>
            </p:cNvPr>
            <p:cNvSpPr txBox="1"/>
            <p:nvPr/>
          </p:nvSpPr>
          <p:spPr>
            <a:xfrm>
              <a:off x="1721796" y="2431595"/>
              <a:ext cx="30155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E1A22F0-008E-EE4B-8D01-28C80616D412}"/>
                </a:ext>
              </a:extLst>
            </p:cNvPr>
            <p:cNvSpPr txBox="1"/>
            <p:nvPr/>
          </p:nvSpPr>
          <p:spPr>
            <a:xfrm>
              <a:off x="628650" y="2023353"/>
              <a:ext cx="30155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U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6E89A7-DEB4-E248-84F9-C92722A669CF}"/>
                </a:ext>
              </a:extLst>
            </p:cNvPr>
            <p:cNvSpPr txBox="1"/>
            <p:nvPr/>
          </p:nvSpPr>
          <p:spPr>
            <a:xfrm>
              <a:off x="2743201" y="2023353"/>
              <a:ext cx="301558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31599FC7-C380-DC40-9E49-01F0AAFC2B06}"/>
                </a:ext>
              </a:extLst>
            </p:cNvPr>
            <p:cNvCxnSpPr>
              <a:endCxn id="5" idx="3"/>
            </p:cNvCxnSpPr>
            <p:nvPr/>
          </p:nvCxnSpPr>
          <p:spPr>
            <a:xfrm flipH="1" flipV="1">
              <a:off x="930208" y="2208019"/>
              <a:ext cx="791588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1D40D65C-6A90-B345-8F62-272899606117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779429" y="2392685"/>
              <a:ext cx="942367" cy="40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021CAC33-21C2-254E-BA29-CFFB593090F5}"/>
                </a:ext>
              </a:extLst>
            </p:cNvPr>
            <p:cNvCxnSpPr>
              <a:cxnSpLocks/>
              <a:stCxn id="4" idx="0"/>
              <a:endCxn id="6" idx="1"/>
            </p:cNvCxnSpPr>
            <p:nvPr/>
          </p:nvCxnSpPr>
          <p:spPr>
            <a:xfrm flipV="1">
              <a:off x="1872575" y="2208019"/>
              <a:ext cx="870626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C6A8530-9BD4-8045-B4F4-3F593304B409}"/>
                </a:ext>
              </a:extLst>
            </p:cNvPr>
            <p:cNvCxnSpPr>
              <a:cxnSpLocks/>
              <a:stCxn id="6" idx="2"/>
              <a:endCxn id="4" idx="3"/>
            </p:cNvCxnSpPr>
            <p:nvPr/>
          </p:nvCxnSpPr>
          <p:spPr>
            <a:xfrm flipH="1">
              <a:off x="2023354" y="2392685"/>
              <a:ext cx="870626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2C71F79-543E-524A-B468-EFC37C59DDEE}"/>
                    </a:ext>
                  </a:extLst>
                </p:cNvPr>
                <p:cNvSpPr txBox="1"/>
                <p:nvPr/>
              </p:nvSpPr>
              <p:spPr>
                <a:xfrm>
                  <a:off x="1167701" y="2069520"/>
                  <a:ext cx="375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2C71F79-543E-524A-B468-EFC37C59D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01" y="2069520"/>
                  <a:ext cx="375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FE0243D-707A-BC4D-BD16-4ABF8BF98249}"/>
                    </a:ext>
                  </a:extLst>
                </p:cNvPr>
                <p:cNvSpPr txBox="1"/>
                <p:nvPr/>
              </p:nvSpPr>
              <p:spPr>
                <a:xfrm>
                  <a:off x="2062838" y="2108271"/>
                  <a:ext cx="33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sf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FE0243D-707A-BC4D-BD16-4ABF8BF98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838" y="2108271"/>
                  <a:ext cx="3301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8000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19F565D-159E-AA4E-AA76-78FA8EE5A11C}"/>
                    </a:ext>
                  </a:extLst>
                </p:cNvPr>
                <p:cNvSpPr txBox="1"/>
                <p:nvPr/>
              </p:nvSpPr>
              <p:spPr>
                <a:xfrm>
                  <a:off x="2254150" y="2445496"/>
                  <a:ext cx="248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19F565D-159E-AA4E-AA76-78FA8EE5A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150" y="2445496"/>
                  <a:ext cx="2484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316" r="-10526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BC7EE6-6EEC-C24E-AC5D-C57C5E3B0609}"/>
                    </a:ext>
                  </a:extLst>
                </p:cNvPr>
                <p:cNvSpPr txBox="1"/>
                <p:nvPr/>
              </p:nvSpPr>
              <p:spPr>
                <a:xfrm>
                  <a:off x="1039705" y="2504473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BC7EE6-6EEC-C24E-AC5D-C57C5E3B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705" y="2504473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391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1">
                <a:extLst>
                  <a:ext uri="{FF2B5EF4-FFF2-40B4-BE49-F238E27FC236}">
                    <a16:creationId xmlns:a16="http://schemas.microsoft.com/office/drawing/2014/main" id="{389B4972-0AFB-C948-9BF3-50B5DEC10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739254"/>
                  </p:ext>
                </p:extLst>
              </p:nvPr>
            </p:nvGraphicFramePr>
            <p:xfrm>
              <a:off x="4999089" y="1815965"/>
              <a:ext cx="3248440" cy="19626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05240">
                      <a:extLst>
                        <a:ext uri="{9D8B030D-6E8A-4147-A177-3AD203B41FA5}">
                          <a16:colId xmlns:a16="http://schemas.microsoft.com/office/drawing/2014/main" val="3663526737"/>
                        </a:ext>
                      </a:extLst>
                    </a:gridCol>
                    <a:gridCol w="1118980">
                      <a:extLst>
                        <a:ext uri="{9D8B030D-6E8A-4147-A177-3AD203B41FA5}">
                          <a16:colId xmlns:a16="http://schemas.microsoft.com/office/drawing/2014/main" val="3188566521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3386336031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376250418"/>
                        </a:ext>
                      </a:extLst>
                    </a:gridCol>
                  </a:tblGrid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K=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09859852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rowSpan="3"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 rowSpan="3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783665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36253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849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1">
                <a:extLst>
                  <a:ext uri="{FF2B5EF4-FFF2-40B4-BE49-F238E27FC236}">
                    <a16:creationId xmlns:a16="http://schemas.microsoft.com/office/drawing/2014/main" id="{389B4972-0AFB-C948-9BF3-50B5DEC10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739254"/>
                  </p:ext>
                </p:extLst>
              </p:nvPr>
            </p:nvGraphicFramePr>
            <p:xfrm>
              <a:off x="4999089" y="1815965"/>
              <a:ext cx="3248440" cy="19626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05240">
                      <a:extLst>
                        <a:ext uri="{9D8B030D-6E8A-4147-A177-3AD203B41FA5}">
                          <a16:colId xmlns:a16="http://schemas.microsoft.com/office/drawing/2014/main" val="3663526737"/>
                        </a:ext>
                      </a:extLst>
                    </a:gridCol>
                    <a:gridCol w="1118980">
                      <a:extLst>
                        <a:ext uri="{9D8B030D-6E8A-4147-A177-3AD203B41FA5}">
                          <a16:colId xmlns:a16="http://schemas.microsoft.com/office/drawing/2014/main" val="3188566521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3386336031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376250418"/>
                        </a:ext>
                      </a:extLst>
                    </a:gridCol>
                  </a:tblGrid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K=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809859852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rowSpan="3"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8433" t="-33333" b="-1709"/>
                          </a:stretch>
                        </a:blip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783665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36253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8497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28C05410-1EF4-E04E-9543-B8C94E78FD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99096" y="2112418"/>
            <a:ext cx="1021399" cy="480753"/>
          </a:xfrm>
          <a:prstGeom prst="curvedConnector3">
            <a:avLst>
              <a:gd name="adj1" fmla="val 1474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E0A6260-65DA-0E44-9A9B-071DECA654CD}"/>
                  </a:ext>
                </a:extLst>
              </p:cNvPr>
              <p:cNvSpPr txBox="1"/>
              <p:nvPr/>
            </p:nvSpPr>
            <p:spPr>
              <a:xfrm>
                <a:off x="878540" y="2716306"/>
                <a:ext cx="3801036" cy="122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速率矩阵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zh-CN" altLang="en-US" dirty="0"/>
                  <a:t>代表重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的转换的速率。比如表中的蓝线代表从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转入的速率；红线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转入的速率即从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转出的速率的负值。</a:t>
                </a: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E0A6260-65DA-0E44-9A9B-071DECA6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0" y="2716306"/>
                <a:ext cx="3801036" cy="1227003"/>
              </a:xfrm>
              <a:prstGeom prst="rect">
                <a:avLst/>
              </a:prstGeom>
              <a:blipFill>
                <a:blip r:embed="rId7"/>
                <a:stretch>
                  <a:fillRect l="-1338" t="-3125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ECCC4AB4-CCF1-C540-87F4-064F2EA1E3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868" y="2112416"/>
            <a:ext cx="1820872" cy="1419679"/>
          </a:xfrm>
          <a:prstGeom prst="curvedConnector3">
            <a:avLst>
              <a:gd name="adj1" fmla="val 12975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1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65</Words>
  <Application>Microsoft Macintosh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使用参数说明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使用参数说明</dc:title>
  <dc:creator>Microsoft Office 用户</dc:creator>
  <cp:lastModifiedBy>Microsoft Office 用户</cp:lastModifiedBy>
  <cp:revision>4</cp:revision>
  <dcterms:created xsi:type="dcterms:W3CDTF">2020-09-18T05:19:25Z</dcterms:created>
  <dcterms:modified xsi:type="dcterms:W3CDTF">2020-09-18T05:47:42Z</dcterms:modified>
</cp:coreProperties>
</file>