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7081-AE00-704A-9D8C-BAAF72933692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992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使用参数说明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670659" y="2650277"/>
            <a:ext cx="2416109" cy="777574"/>
            <a:chOff x="628650" y="2023353"/>
            <a:chExt cx="2416109" cy="777574"/>
          </a:xfrm>
        </p:grpSpPr>
        <p:sp>
          <p:nvSpPr>
            <p:cNvPr id="4" name="文本框 3"/>
            <p:cNvSpPr txBox="1"/>
            <p:nvPr/>
          </p:nvSpPr>
          <p:spPr>
            <a:xfrm>
              <a:off x="1721796" y="2431595"/>
              <a:ext cx="30155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8650" y="2023353"/>
              <a:ext cx="3015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U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43201" y="2023353"/>
              <a:ext cx="301558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endCxn id="5" idx="3"/>
            </p:cNvCxnSpPr>
            <p:nvPr/>
          </p:nvCxnSpPr>
          <p:spPr>
            <a:xfrm flipH="1" flipV="1">
              <a:off x="930208" y="2208019"/>
              <a:ext cx="791588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5" idx="2"/>
            </p:cNvCxnSpPr>
            <p:nvPr/>
          </p:nvCxnSpPr>
          <p:spPr>
            <a:xfrm>
              <a:off x="779429" y="2392685"/>
              <a:ext cx="942367" cy="40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4" idx="0"/>
              <a:endCxn id="6" idx="1"/>
            </p:cNvCxnSpPr>
            <p:nvPr/>
          </p:nvCxnSpPr>
          <p:spPr>
            <a:xfrm flipV="1">
              <a:off x="1872575" y="2208019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4" idx="3"/>
            </p:cNvCxnSpPr>
            <p:nvPr/>
          </p:nvCxnSpPr>
          <p:spPr>
            <a:xfrm flipH="1">
              <a:off x="2023354" y="2392685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1"/>
              <p:cNvGraphicFramePr>
                <a:graphicFrameLocks noGrp="1"/>
              </p:cNvGraphicFramePr>
              <p:nvPr/>
            </p:nvGraphicFramePr>
            <p:xfrm>
              <a:off x="4999089" y="1815965"/>
              <a:ext cx="3248440" cy="211207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8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[K]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rowSpan="3"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 rowSpan="3"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1"/>
              <p:cNvGraphicFramePr>
                <a:graphicFrameLocks noGrp="true"/>
              </p:cNvGraphicFramePr>
              <p:nvPr/>
            </p:nvGraphicFramePr>
            <p:xfrm>
              <a:off x="4999089" y="1815965"/>
              <a:ext cx="3248440" cy="19626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/>
                    <a:gridCol w="1118980"/>
                    <a:gridCol w="812110"/>
                    <a:gridCol w="81211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[K]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</a:tr>
                  <a:tr h="4908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rowSpan="3"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true">
                        <a:blipFill>
                          <a:blip r:embed="rId6"/>
                        </a:blipFill>
                      </a:tcPr>
                    </a:tc>
                    <a:tc rowSpan="3" hMerge="true">
                      <a:tcPr/>
                    </a:tc>
                    <a:tc rowSpan="3" hMerge="true">
                      <a:tcPr/>
                    </a:tc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vMerge="true" gridSpan="3">
                      <a:tcPr/>
                    </a:tc>
                    <a:tc vMerge="true" hMerge="true">
                      <a:tcPr/>
                    </a:tc>
                    <a:tc vMerge="true" hMerge="true">
                      <a:tcPr/>
                    </a:tc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vMerge="true" gridSpan="3">
                      <a:tcPr/>
                    </a:tc>
                    <a:tc vMerge="true" hMerge="true">
                      <a:tcPr/>
                    </a:tc>
                    <a:tc vMerge="true" hMerge="true"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4" name="曲线连接符 23"/>
          <p:cNvCxnSpPr/>
          <p:nvPr/>
        </p:nvCxnSpPr>
        <p:spPr>
          <a:xfrm rot="10800000" flipV="1">
            <a:off x="4999096" y="2112418"/>
            <a:ext cx="1021399" cy="480753"/>
          </a:xfrm>
          <a:prstGeom prst="curvedConnector3">
            <a:avLst>
              <a:gd name="adj1" fmla="val 1474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11535" y="4819426"/>
                <a:ext cx="3801036" cy="122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速率矩阵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dirty="0"/>
                  <a:t>代表从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的转换的速率。比如表中的蓝线代表从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转入的速率；红线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转入的速率即从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转出的速率的负值。</a:t>
                </a: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5" y="4819426"/>
                <a:ext cx="3801036" cy="1227003"/>
              </a:xfrm>
              <a:prstGeom prst="rect">
                <a:avLst/>
              </a:prstGeom>
              <a:blipFill>
                <a:blip r:embed="rId7"/>
                <a:stretch>
                  <a:fillRect l="-1445" t="-2488" r="-161" b="-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曲线连接符 33"/>
          <p:cNvCxnSpPr/>
          <p:nvPr/>
        </p:nvCxnSpPr>
        <p:spPr>
          <a:xfrm rot="10800000" flipV="1">
            <a:off x="5149868" y="2112416"/>
            <a:ext cx="1820872" cy="1419679"/>
          </a:xfrm>
          <a:prstGeom prst="curvedConnector3">
            <a:avLst>
              <a:gd name="adj1" fmla="val 12975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使用参数说明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使用参数说明</dc:title>
  <dc:creator>Microsoft Office 用户</dc:creator>
  <cp:lastModifiedBy>liuk</cp:lastModifiedBy>
  <cp:revision>7</cp:revision>
  <dcterms:created xsi:type="dcterms:W3CDTF">2020-11-06T08:17:57Z</dcterms:created>
  <dcterms:modified xsi:type="dcterms:W3CDTF">2021-03-12T14:23:37Z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