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405"/>
  </p:normalViewPr>
  <p:slideViewPr>
    <p:cSldViewPr snapToGrid="0" snapToObjects="1">
      <p:cViewPr varScale="1">
        <p:scale>
          <a:sx n="130" d="100"/>
          <a:sy n="13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7081-AE00-704A-9D8C-BAAF72933692}" type="datetimeFigureOut">
              <a:rPr kumimoji="1" lang="zh-CN" altLang="en-US" smtClean="0"/>
              <a:t>2021/2/3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D1F92-49A9-894B-8706-0F76415207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1992"/>
            <a:ext cx="7886700" cy="1325563"/>
          </a:xfrm>
        </p:spPr>
        <p:txBody>
          <a:bodyPr/>
          <a:lstStyle/>
          <a:p>
            <a:r>
              <a:rPr kumimoji="1" lang="zh-CN" altLang="en-US" dirty="0"/>
              <a:t>使用参数说明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670659" y="2650277"/>
            <a:ext cx="2416109" cy="777574"/>
            <a:chOff x="628650" y="2023353"/>
            <a:chExt cx="2416109" cy="777574"/>
          </a:xfrm>
        </p:grpSpPr>
        <p:sp>
          <p:nvSpPr>
            <p:cNvPr id="4" name="文本框 3"/>
            <p:cNvSpPr txBox="1"/>
            <p:nvPr/>
          </p:nvSpPr>
          <p:spPr>
            <a:xfrm>
              <a:off x="1721796" y="2431595"/>
              <a:ext cx="30155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28650" y="2023353"/>
              <a:ext cx="30155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U</a:t>
              </a:r>
              <a:endParaRPr kumimoji="1"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743201" y="2023353"/>
              <a:ext cx="301558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F</a:t>
              </a:r>
              <a:endParaRPr kumimoji="1" lang="zh-CN" altLang="en-US" dirty="0"/>
            </a:p>
          </p:txBody>
        </p:sp>
        <p:cxnSp>
          <p:nvCxnSpPr>
            <p:cNvPr id="8" name="直线箭头连接符 7"/>
            <p:cNvCxnSpPr>
              <a:endCxn id="5" idx="3"/>
            </p:cNvCxnSpPr>
            <p:nvPr/>
          </p:nvCxnSpPr>
          <p:spPr>
            <a:xfrm flipH="1" flipV="1">
              <a:off x="930208" y="2208019"/>
              <a:ext cx="791588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>
              <a:stCxn id="5" idx="2"/>
            </p:cNvCxnSpPr>
            <p:nvPr/>
          </p:nvCxnSpPr>
          <p:spPr>
            <a:xfrm>
              <a:off x="779429" y="2392685"/>
              <a:ext cx="942367" cy="40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/>
            <p:cNvCxnSpPr>
              <a:stCxn id="4" idx="0"/>
              <a:endCxn id="6" idx="1"/>
            </p:cNvCxnSpPr>
            <p:nvPr/>
          </p:nvCxnSpPr>
          <p:spPr>
            <a:xfrm flipV="1">
              <a:off x="1872575" y="2208019"/>
              <a:ext cx="870626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/>
            <p:cNvCxnSpPr>
              <a:stCxn id="6" idx="2"/>
              <a:endCxn id="4" idx="3"/>
            </p:cNvCxnSpPr>
            <p:nvPr/>
          </p:nvCxnSpPr>
          <p:spPr>
            <a:xfrm flipH="1">
              <a:off x="2023354" y="2392685"/>
              <a:ext cx="870626" cy="22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167701" y="2069520"/>
                  <a:ext cx="375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167701" y="2069520"/>
                  <a:ext cx="375039" cy="276999"/>
                </a:xfrm>
                <a:prstGeom prst="rect">
                  <a:avLst/>
                </a:prstGeom>
                <a:blipFill rotWithShape="true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2062838" y="2108271"/>
                  <a:ext cx="3301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sf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062838" y="2108271"/>
                  <a:ext cx="330155" cy="276999"/>
                </a:xfrm>
                <a:prstGeom prst="rect">
                  <a:avLst/>
                </a:prstGeom>
                <a:blipFill rotWithShape="true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254150" y="2445496"/>
                  <a:ext cx="2484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2254150" y="2445496"/>
                  <a:ext cx="248401" cy="276999"/>
                </a:xfrm>
                <a:prstGeom prst="rect">
                  <a:avLst/>
                </a:prstGeom>
                <a:blipFill rotWithShape="true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39705" y="2504473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true">
                  <a:spLocks noRot="true" noChangeAspect="true" noMove="true" noResize="true" noEditPoints="true" noAdjustHandles="true" noChangeArrowheads="true" noChangeShapeType="true" noTextEdit="true"/>
                </p:cNvSpPr>
                <p:nvPr/>
              </p:nvSpPr>
              <p:spPr>
                <a:xfrm>
                  <a:off x="1039705" y="2504473"/>
                  <a:ext cx="293285" cy="276999"/>
                </a:xfrm>
                <a:prstGeom prst="rect">
                  <a:avLst/>
                </a:prstGeom>
                <a:blipFill rotWithShape="true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1"/>
              <p:cNvGraphicFramePr>
                <a:graphicFrameLocks noGrp="1"/>
              </p:cNvGraphicFramePr>
              <p:nvPr/>
            </p:nvGraphicFramePr>
            <p:xfrm>
              <a:off x="4999089" y="1815965"/>
              <a:ext cx="3248440" cy="211207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05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89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121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[K]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rowSpan="3" grid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  <m:t>f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𝑠𝑓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𝑠𝑢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 rowSpan="3"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rowSpan="3"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 gridSpan="3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1"/>
              <p:cNvGraphicFramePr>
                <a:graphicFrameLocks noGrp="true"/>
              </p:cNvGraphicFramePr>
              <p:nvPr/>
            </p:nvGraphicFramePr>
            <p:xfrm>
              <a:off x="4999089" y="1815965"/>
              <a:ext cx="3248440" cy="196266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505240"/>
                    <a:gridCol w="1118980"/>
                    <a:gridCol w="812110"/>
                    <a:gridCol w="81211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[K]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</a:tr>
                  <a:tr h="49085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 rowSpan="3"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true">
                        <a:blipFill>
                          <a:blip r:embed="rId6"/>
                        </a:blipFill>
                      </a:tcPr>
                    </a:tc>
                    <a:tc rowSpan="3" hMerge="true">
                      <a:tcPr/>
                    </a:tc>
                    <a:tc rowSpan="3" hMerge="true">
                      <a:tcPr/>
                    </a:tc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 vMerge="true" gridSpan="3">
                      <a:tcPr/>
                    </a:tc>
                    <a:tc vMerge="true" hMerge="true">
                      <a:tcPr/>
                    </a:tc>
                    <a:tc vMerge="true" hMerge="true">
                      <a:tcPr/>
                    </a:tc>
                  </a:tr>
                  <a:tr h="490665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</a:t>
                          </a:r>
                          <a:endParaRPr lang="zh-CN" altLang="en-US" dirty="0"/>
                        </a:p>
                      </a:txBody>
                      <a:tcPr anchor="ctr" anchorCtr="true"/>
                    </a:tc>
                    <a:tc vMerge="true" gridSpan="3">
                      <a:tcPr/>
                    </a:tc>
                    <a:tc vMerge="true" hMerge="true">
                      <a:tcPr/>
                    </a:tc>
                    <a:tc vMerge="true" hMerge="true"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24" name="曲线连接符 23"/>
          <p:cNvCxnSpPr/>
          <p:nvPr/>
        </p:nvCxnSpPr>
        <p:spPr>
          <a:xfrm rot="10800000" flipV="1">
            <a:off x="4999096" y="2112418"/>
            <a:ext cx="1021399" cy="480753"/>
          </a:xfrm>
          <a:prstGeom prst="curvedConnector3">
            <a:avLst>
              <a:gd name="adj1" fmla="val 1474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11535" y="4819426"/>
                <a:ext cx="3801036" cy="122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速率矩阵</a:t>
                </a:r>
                <a:r>
                  <a:rPr kumimoji="1" lang="en-US" altLang="zh-CN" dirty="0"/>
                  <a:t>K</a:t>
                </a:r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zh-CN" altLang="en-US" dirty="0"/>
                  <a:t>代表重</a:t>
                </a:r>
                <a:r>
                  <a:rPr kumimoji="1" lang="en-US" altLang="zh-CN" dirty="0"/>
                  <a:t>j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 err="1"/>
                  <a:t>i</a:t>
                </a:r>
                <a:r>
                  <a:rPr kumimoji="1" lang="zh-CN" altLang="en-US" dirty="0"/>
                  <a:t>的转换的速率。比如表中的蓝线代表从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转入的速率；红线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到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转入的速率即从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转出的速率的负值。</a:t>
                </a:r>
              </a:p>
            </p:txBody>
          </p:sp>
        </mc:Choice>
        <mc:Fallback xmlns="">
          <p:sp>
            <p:nvSpPr>
              <p:cNvPr id="30" name="文本框 29"/>
              <p:cNvSpPr txBox="true">
                <a:spLocks noRot="true" noChangeAspect="true" noMove="true" noResize="true" noEditPoints="true" noAdjustHandles="true" noChangeArrowheads="true" noChangeShapeType="true" noTextEdit="true"/>
              </p:cNvSpPr>
              <p:nvPr/>
            </p:nvSpPr>
            <p:spPr>
              <a:xfrm>
                <a:off x="711535" y="4819426"/>
                <a:ext cx="3801036" cy="1227003"/>
              </a:xfrm>
              <a:prstGeom prst="rect">
                <a:avLst/>
              </a:prstGeom>
              <a:blipFill rotWithShape="true">
                <a:blip r:embed="rId7"/>
                <a:stretch>
                  <a:fillRect l="-9" t="-33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曲线连接符 33"/>
          <p:cNvCxnSpPr/>
          <p:nvPr/>
        </p:nvCxnSpPr>
        <p:spPr>
          <a:xfrm rot="10800000" flipV="1">
            <a:off x="5149868" y="2112416"/>
            <a:ext cx="1820872" cy="1419679"/>
          </a:xfrm>
          <a:prstGeom prst="curvedConnector3">
            <a:avLst>
              <a:gd name="adj1" fmla="val 12975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68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使用参数说明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使用参数说明</dc:title>
  <dc:creator>Microsoft Office 用户</dc:creator>
  <cp:lastModifiedBy>Liu Kan</cp:lastModifiedBy>
  <cp:revision>6</cp:revision>
  <dcterms:created xsi:type="dcterms:W3CDTF">2020-11-06T08:17:57Z</dcterms:created>
  <dcterms:modified xsi:type="dcterms:W3CDTF">2021-02-02T23:09:15Z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2052-11.1.0.9719</vt:lpwstr>
  </property>
</Properties>
</file>