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2" r:id="rId6"/>
    <p:sldId id="263" r:id="rId7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5C922-6768-4810-8EFC-C577EE5F1B5F}">
          <p14:sldIdLst>
            <p14:sldId id="256"/>
            <p14:sldId id="257"/>
            <p14:sldId id="259"/>
            <p14:sldId id="258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Thread &amp; Processes P</a:t>
            </a:r>
            <a:r>
              <a:rPr lang="en-US"/>
              <a:t>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Kan Liu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65798"/>
          </a:xfrm>
        </p:spPr>
        <p:txBody>
          <a:bodyPr>
            <a:normAutofit fontScale="90000"/>
          </a:bodyPr>
          <a:lstStyle/>
          <a:p>
            <a:r>
              <a:rPr lang="en-US"/>
              <a:t>Network thread to params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8965"/>
            <a:ext cx="7881620" cy="1255395"/>
          </a:xfrm>
        </p:spPr>
        <p:txBody>
          <a:bodyPr>
            <a:normAutofit fontScale="82500" lnSpcReduction="10000"/>
          </a:bodyPr>
          <a:lstStyle/>
          <a:p>
            <a:r>
              <a:rPr lang="en-US"/>
              <a:t>send “c”+p_cap , recv p_n /*n states*/                                     A</a:t>
            </a:r>
          </a:p>
          <a:p>
            <a:r>
              <a:rPr lang="en-US"/>
              <a:t>send “p”+gpuNodeId, recv p_ga </a:t>
            </a:r>
            <a:r>
              <a:rPr lang="en-US">
                <a:sym typeface="+mn-ea"/>
              </a:rPr>
              <a:t>/*params set*/                       B</a:t>
            </a:r>
          </a:p>
          <a:p>
            <a:r>
              <a:rPr lang="en-US"/>
              <a:t>send “r”+res, recv “ok”                                                            C</a:t>
            </a:r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24364" y="3497580"/>
            <a:ext cx="7886700" cy="6657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thread to gpu server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24364" y="4245293"/>
            <a:ext cx="7886700" cy="1141095"/>
          </a:xfrm>
          <a:prstGeom prst="rect">
            <a:avLst/>
          </a:prstGeom>
        </p:spPr>
        <p:txBody>
          <a:bodyPr vert="horz" lIns="68580" tIns="34290" rIns="68580" bIns="34290" rtlCol="0">
            <a:normAutofit fontScale="9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“c”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+p_n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, recv sid /*n states*/                           After A</a:t>
            </a:r>
          </a:p>
          <a:p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“p”+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sid+p_ga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recv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“ok”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/*params set*/          After B</a:t>
            </a:r>
          </a:p>
          <a:p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“r”+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sid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recv “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res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                                       Before C</a:t>
            </a:r>
          </a:p>
          <a:p>
            <a:endParaRPr 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13350" y="3270116"/>
            <a:ext cx="1361440" cy="2786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Servers &amp; client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0305" y="1691005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params server</a:t>
            </a:r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34004" y="3709019"/>
            <a:ext cx="1361440" cy="1265654"/>
            <a:chOff x="2138680" y="3272791"/>
            <a:chExt cx="1361440" cy="1265654"/>
          </a:xfrm>
        </p:grpSpPr>
        <p:sp>
          <p:nvSpPr>
            <p:cNvPr id="9" name="Rectangle 8"/>
            <p:cNvSpPr/>
            <p:nvPr/>
          </p:nvSpPr>
          <p:spPr>
            <a:xfrm>
              <a:off x="2138680" y="3272791"/>
              <a:ext cx="1361440" cy="12656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05685" y="3441065"/>
              <a:ext cx="103822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ym typeface="+mn-ea"/>
                </a:rPr>
                <a:t>GPU</a:t>
              </a:r>
            </a:p>
            <a:p>
              <a:pPr algn="ctr"/>
              <a:r>
                <a:rPr lang="en-US" altLang="zh-CN" dirty="0">
                  <a:sym typeface="+mn-ea"/>
                </a:rPr>
                <a:t>thread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381625" y="4988747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ym typeface="+mn-ea"/>
              </a:rPr>
              <a:t>Networkserver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75275" y="3440430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ym typeface="+mn-ea"/>
              </a:rPr>
              <a:t>Networkclient</a:t>
            </a:r>
            <a:endParaRPr lang="en-US" dirty="0"/>
          </a:p>
        </p:txBody>
      </p:sp>
      <p:sp>
        <p:nvSpPr>
          <p:cNvPr id="11" name="椭圆 10"/>
          <p:cNvSpPr/>
          <p:nvPr/>
        </p:nvSpPr>
        <p:spPr>
          <a:xfrm flipV="1">
            <a:off x="5863905" y="4396968"/>
            <a:ext cx="72110" cy="81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5865303" y="4557757"/>
            <a:ext cx="72110" cy="81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flipV="1">
            <a:off x="5865303" y="4708759"/>
            <a:ext cx="72110" cy="81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5865303" y="4868150"/>
            <a:ext cx="72110" cy="81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0"/>
          </p:cNvCxnSpPr>
          <p:nvPr/>
        </p:nvCxnSpPr>
        <p:spPr>
          <a:xfrm>
            <a:off x="4748530" y="2148205"/>
            <a:ext cx="1145858" cy="1292225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</p:cNvCxnSpPr>
          <p:nvPr/>
        </p:nvCxnSpPr>
        <p:spPr>
          <a:xfrm>
            <a:off x="4229418" y="2605405"/>
            <a:ext cx="1634487" cy="2369268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95444" y="3877293"/>
            <a:ext cx="2579831" cy="19975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2795444" y="4638997"/>
            <a:ext cx="2579831" cy="8474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01255" y="2804459"/>
            <a:ext cx="14847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/>
              <a:t>Network message </a:t>
            </a:r>
          </a:p>
          <a:p>
            <a:pPr algn="ctr"/>
            <a:r>
              <a:rPr lang="en-US" altLang="zh-CN" sz="1300" dirty="0" smtClean="0"/>
              <a:t>via </a:t>
            </a:r>
            <a:r>
              <a:rPr lang="en-US" altLang="zh-CN" sz="1300" dirty="0" err="1" smtClean="0"/>
              <a:t>nanomsg</a:t>
            </a:r>
            <a:endParaRPr lang="zh-CN" altLang="en-US" sz="13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806239" y="4135670"/>
            <a:ext cx="24204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 smtClean="0"/>
              <a:t>GPU command &amp; info </a:t>
            </a:r>
          </a:p>
          <a:p>
            <a:pPr algn="ctr"/>
            <a:r>
              <a:rPr lang="en-US" altLang="zh-CN" sz="1300" dirty="0"/>
              <a:t>v</a:t>
            </a:r>
            <a:r>
              <a:rPr lang="en-US" altLang="zh-CN" sz="1300" dirty="0" smtClean="0"/>
              <a:t>ia </a:t>
            </a:r>
            <a:r>
              <a:rPr lang="en-US" altLang="zh-CN" sz="1300" dirty="0" err="1" smtClean="0"/>
              <a:t>mutex</a:t>
            </a:r>
            <a:r>
              <a:rPr lang="en-US" altLang="zh-CN" sz="1300" dirty="0" smtClean="0"/>
              <a:t> &amp; </a:t>
            </a:r>
            <a:r>
              <a:rPr lang="en-US" altLang="zh-CN" sz="1300" dirty="0" err="1" smtClean="0">
                <a:sym typeface="+mn-ea"/>
              </a:rPr>
              <a:t>condition_variable</a:t>
            </a:r>
            <a:endParaRPr lang="zh-CN" alt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20490" cy="1325880"/>
          </a:xfrm>
        </p:spPr>
        <p:txBody>
          <a:bodyPr/>
          <a:lstStyle/>
          <a:p>
            <a:r>
              <a:rPr lang="en-US" dirty="0"/>
              <a:t>GPU </a:t>
            </a:r>
            <a:r>
              <a:rPr lang="en-US" dirty="0">
                <a:sym typeface="+mn-ea"/>
              </a:rPr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" y="1665605"/>
            <a:ext cx="4068445" cy="4985385"/>
          </a:xfrm>
        </p:spPr>
        <p:txBody>
          <a:bodyPr>
            <a:noAutofit/>
          </a:bodyPr>
          <a:lstStyle/>
          <a:p>
            <a:r>
              <a:rPr lang="en-US" sz="1400"/>
              <a:t>for sidx in streamNum:</a:t>
            </a:r>
          </a:p>
          <a:p>
            <a:pPr lvl="1"/>
            <a:r>
              <a:rPr lang="en-US" sz="1400"/>
              <a:t>lock(m[sidx)</a:t>
            </a:r>
          </a:p>
          <a:p>
            <a:pPr lvl="1"/>
            <a:r>
              <a:rPr lang="en-US" sz="1400">
                <a:sym typeface="+mn-ea"/>
              </a:rPr>
              <a:t>if dataready[sidx]==3</a:t>
            </a:r>
          </a:p>
          <a:p>
            <a:pPr lvl="2"/>
            <a:r>
              <a:rPr lang="en-US" sz="1400">
                <a:sym typeface="+mn-ea"/>
              </a:rPr>
              <a:t>if(query_stream)</a:t>
            </a:r>
            <a:endParaRPr lang="en-US" sz="1400"/>
          </a:p>
          <a:p>
            <a:pPr lvl="3"/>
            <a:r>
              <a:rPr lang="en-US" sz="1400">
                <a:sym typeface="+mn-ea"/>
              </a:rPr>
              <a:t>dataready[sidx]=4</a:t>
            </a:r>
          </a:p>
          <a:p>
            <a:pPr lvl="3"/>
            <a:r>
              <a:rPr lang="en-US" sz="1400">
                <a:sym typeface="+mn-ea"/>
              </a:rPr>
              <a:t>unlock; notify_one(cv[sidx])</a:t>
            </a:r>
          </a:p>
          <a:p>
            <a:pPr lvl="3"/>
            <a:r>
              <a:rPr lang="en-US" sz="1400">
                <a:sym typeface="+mn-ea"/>
              </a:rPr>
              <a:t>continue</a:t>
            </a:r>
          </a:p>
          <a:p>
            <a:pPr lvl="2"/>
            <a:r>
              <a:rPr lang="en-US" sz="1400">
                <a:sym typeface="+mn-ea"/>
              </a:rPr>
              <a:t>else unlock; continue</a:t>
            </a:r>
          </a:p>
          <a:p>
            <a:pPr lvl="1"/>
            <a:r>
              <a:rPr lang="en-US" sz="1400">
                <a:sym typeface="+mn-ea"/>
              </a:rPr>
              <a:t>elseif dataready[sidx]==4 or 0</a:t>
            </a:r>
          </a:p>
          <a:p>
            <a:pPr lvl="2"/>
            <a:r>
              <a:rPr lang="en-US" sz="1400">
                <a:sym typeface="+mn-ea"/>
              </a:rPr>
              <a:t>unlock; continue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//unlock(m[sidx)</a:t>
            </a:r>
            <a:endParaRPr lang="en-US" sz="1400"/>
          </a:p>
          <a:p>
            <a:pPr lvl="1"/>
            <a:r>
              <a:rPr lang="en-US" sz="1400"/>
              <a:t>wait(cv[sidx],dataready[sidx]==1 or 2)</a:t>
            </a:r>
          </a:p>
          <a:p>
            <a:pPr lvl="1"/>
            <a:r>
              <a:rPr lang="en-US" sz="1400"/>
              <a:t>gpu_set_sn;</a:t>
            </a:r>
          </a:p>
          <a:p>
            <a:pPr lvl="1"/>
            <a:r>
              <a:rPr lang="en-US" sz="1400"/>
              <a:t>gpu_set_params;</a:t>
            </a:r>
          </a:p>
          <a:p>
            <a:pPr lvl="1"/>
            <a:r>
              <a:rPr lang="en-US" sz="1400"/>
              <a:t>gpu_calc;</a:t>
            </a:r>
          </a:p>
          <a:p>
            <a:pPr lvl="1"/>
            <a:r>
              <a:rPr lang="en-US" sz="1400"/>
              <a:t>if(query_stream)</a:t>
            </a:r>
          </a:p>
          <a:p>
            <a:pPr lvl="2"/>
            <a:r>
              <a:rPr lang="en-US" sz="1400">
                <a:sym typeface="+mn-ea"/>
              </a:rPr>
              <a:t>dataready[sidx]=4</a:t>
            </a:r>
            <a:endParaRPr lang="en-US" sz="1400"/>
          </a:p>
          <a:p>
            <a:pPr lvl="2"/>
            <a:r>
              <a:rPr lang="en-US" sz="1400">
                <a:sym typeface="+mn-ea"/>
              </a:rPr>
              <a:t>notify_one(cv[sidx])</a:t>
            </a:r>
            <a:endParaRPr lang="en-US" sz="1400"/>
          </a:p>
          <a:p>
            <a:pPr lvl="1"/>
            <a:r>
              <a:rPr lang="en-US" sz="1400"/>
              <a:t>else dataready[sidx]=3</a:t>
            </a:r>
          </a:p>
          <a:p>
            <a:pPr lvl="1"/>
            <a:r>
              <a:rPr lang="en-US" sz="1400">
                <a:sym typeface="+mn-ea"/>
              </a:rPr>
              <a:t>unlock(m[sidx)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775200" y="365125"/>
            <a:ext cx="392049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Net </a:t>
            </a:r>
            <a:r>
              <a:rPr lang="en-US">
                <a:sym typeface="+mn-ea"/>
              </a:rPr>
              <a:t>thread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4925" y="1261110"/>
            <a:ext cx="310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while 1: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25" y="178435"/>
            <a:ext cx="904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mutex</a:t>
            </a:r>
            <a:r>
              <a:rPr lang="en-US" altLang="zh-CN" dirty="0"/>
              <a:t> m[</a:t>
            </a:r>
            <a:r>
              <a:rPr lang="en-US" dirty="0" err="1">
                <a:sym typeface="+mn-ea"/>
              </a:rPr>
              <a:t>streamNum</a:t>
            </a:r>
            <a:r>
              <a:rPr lang="en-US" dirty="0">
                <a:sym typeface="+mn-ea"/>
              </a:rPr>
              <a:t>];</a:t>
            </a:r>
            <a:r>
              <a:rPr lang="en-US" dirty="0" err="1">
                <a:sym typeface="+mn-ea"/>
              </a:rPr>
              <a:t>condition_variable</a:t>
            </a:r>
            <a:r>
              <a:rPr lang="en-US" dirty="0">
                <a:sym typeface="+mn-ea"/>
              </a:rPr>
              <a:t> cv[</a:t>
            </a:r>
            <a:r>
              <a:rPr lang="en-US" dirty="0" err="1">
                <a:sym typeface="+mn-ea"/>
              </a:rPr>
              <a:t>streamNum</a:t>
            </a:r>
            <a:r>
              <a:rPr lang="en-US" dirty="0">
                <a:sym typeface="+mn-ea"/>
              </a:rPr>
              <a:t>];</a:t>
            </a:r>
            <a:r>
              <a:rPr lang="en-US" dirty="0" err="1">
                <a:sym typeface="+mn-ea"/>
              </a:rPr>
              <a:t>dataready</a:t>
            </a:r>
            <a:r>
              <a:rPr lang="en-US" dirty="0">
                <a:sym typeface="+mn-ea"/>
              </a:rPr>
              <a:t>[</a:t>
            </a:r>
            <a:r>
              <a:rPr lang="en-US" dirty="0" err="1">
                <a:sym typeface="+mn-ea"/>
              </a:rPr>
              <a:t>sidx</a:t>
            </a:r>
            <a:r>
              <a:rPr lang="en-US" dirty="0">
                <a:sym typeface="+mn-ea"/>
              </a:rPr>
              <a:t>]=0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97985" y="1428750"/>
            <a:ext cx="48437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while 1:</a:t>
            </a:r>
          </a:p>
          <a:p>
            <a:r>
              <a:rPr lang="en-US" altLang="zh-CN" sz="1600"/>
              <a:t>	lock(m[sidx])</a:t>
            </a:r>
          </a:p>
          <a:p>
            <a:pPr marL="0" lvl="1"/>
            <a:r>
              <a:rPr lang="en-US" altLang="zh-CN" sz="1600"/>
              <a:t>	if </a:t>
            </a:r>
            <a:r>
              <a:rPr lang="en-US" sz="1600">
                <a:sym typeface="+mn-ea"/>
              </a:rPr>
              <a:t>dataready[sidx]==0</a:t>
            </a:r>
          </a:p>
          <a:p>
            <a:pPr marL="0" lvl="1"/>
            <a:r>
              <a:rPr lang="en-US" sz="1600">
                <a:sym typeface="+mn-ea"/>
              </a:rPr>
              <a:t>		recv p_n</a:t>
            </a:r>
          </a:p>
          <a:p>
            <a:pPr marL="0" lvl="1"/>
            <a:r>
              <a:rPr lang="en-US" sz="1600">
                <a:sym typeface="+mn-ea"/>
              </a:rPr>
              <a:t>		dataready[sidx]=1</a:t>
            </a:r>
          </a:p>
          <a:p>
            <a:pPr marL="0" lvl="1"/>
            <a:r>
              <a:rPr lang="en-US" sz="1600">
                <a:sym typeface="+mn-ea"/>
              </a:rPr>
              <a:t>		recv p_ga</a:t>
            </a:r>
          </a:p>
          <a:p>
            <a:pPr marL="0" lvl="1"/>
            <a:r>
              <a:rPr lang="en-US" sz="1600">
                <a:sym typeface="+mn-ea"/>
              </a:rPr>
              <a:t>		dataready[sidx]=2</a:t>
            </a:r>
          </a:p>
          <a:p>
            <a:pPr marL="0" lvl="3"/>
            <a:r>
              <a:rPr lang="en-US" sz="1600">
                <a:sym typeface="+mn-ea"/>
              </a:rPr>
              <a:t>		notify_one(cv[sidx])</a:t>
            </a:r>
          </a:p>
          <a:p>
            <a:pPr marL="0" lvl="3"/>
            <a:r>
              <a:rPr lang="en-US" sz="1600">
                <a:sym typeface="+mn-ea"/>
              </a:rPr>
              <a:t>	un</a:t>
            </a:r>
            <a:r>
              <a:rPr lang="en-US" altLang="zh-CN" sz="1600">
                <a:sym typeface="+mn-ea"/>
              </a:rPr>
              <a:t>lock(m[sidx])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wait(cv[sidx],dataready[sidx]==4)</a:t>
            </a:r>
          </a:p>
          <a:p>
            <a:pPr marL="0" lvl="3"/>
            <a:r>
              <a:rPr lang="en-US" sz="1600">
                <a:sym typeface="+mn-ea"/>
              </a:rPr>
              <a:t>	send “r”+res</a:t>
            </a:r>
          </a:p>
          <a:p>
            <a:pPr marL="0" lvl="3"/>
            <a:r>
              <a:rPr lang="en-US" sz="1600">
                <a:sym typeface="+mn-ea"/>
              </a:rPr>
              <a:t>	dataready[sidx]=0</a:t>
            </a:r>
          </a:p>
          <a:p>
            <a:pPr marL="0" lvl="3"/>
            <a:r>
              <a:rPr lang="en-US" sz="1600">
                <a:sym typeface="+mn-ea"/>
              </a:rPr>
              <a:t>	un</a:t>
            </a:r>
            <a:r>
              <a:rPr lang="en-US" altLang="zh-CN" sz="1600">
                <a:sym typeface="+mn-ea"/>
              </a:rPr>
              <a:t>lock(m[sidx])</a:t>
            </a:r>
            <a:endParaRPr lang="en-US" sz="1600">
              <a:sym typeface="+mn-ea"/>
            </a:endParaRPr>
          </a:p>
          <a:p>
            <a:pPr marL="0" lvl="1"/>
            <a:endParaRPr lang="en-US" sz="1600">
              <a:sym typeface="+mn-ea"/>
            </a:endParaRPr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20490" cy="1325880"/>
          </a:xfrm>
        </p:spPr>
        <p:txBody>
          <a:bodyPr/>
          <a:lstStyle/>
          <a:p>
            <a:r>
              <a:rPr lang="en-US"/>
              <a:t>GPU </a:t>
            </a:r>
            <a:r>
              <a:rPr lang="en-US">
                <a:sym typeface="+mn-ea"/>
              </a:rPr>
              <a:t>thread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" y="1665605"/>
            <a:ext cx="4068445" cy="4985385"/>
          </a:xfrm>
        </p:spPr>
        <p:txBody>
          <a:bodyPr>
            <a:noAutofit/>
          </a:bodyPr>
          <a:lstStyle/>
          <a:p>
            <a:r>
              <a:rPr lang="en-US" sz="1400"/>
              <a:t>for sidx in streamNum:</a:t>
            </a:r>
          </a:p>
          <a:p>
            <a:pPr lvl="1"/>
            <a:r>
              <a:rPr lang="en-US" sz="1400"/>
              <a:t>lock(m[sidx)</a:t>
            </a:r>
          </a:p>
          <a:p>
            <a:pPr lvl="1"/>
            <a:r>
              <a:rPr lang="en-US" sz="1400">
                <a:sym typeface="+mn-ea"/>
              </a:rPr>
              <a:t>if dataready[sidx]==3</a:t>
            </a:r>
          </a:p>
          <a:p>
            <a:pPr lvl="2"/>
            <a:r>
              <a:rPr lang="en-US" sz="1400">
                <a:sym typeface="+mn-ea"/>
              </a:rPr>
              <a:t>if(query_stream)</a:t>
            </a:r>
            <a:endParaRPr lang="en-US" sz="1400"/>
          </a:p>
          <a:p>
            <a:pPr lvl="3"/>
            <a:r>
              <a:rPr lang="en-US" sz="1400">
                <a:sym typeface="+mn-ea"/>
              </a:rPr>
              <a:t>dataready[sidx]=4</a:t>
            </a:r>
          </a:p>
          <a:p>
            <a:pPr lvl="3"/>
            <a:r>
              <a:rPr lang="en-US" sz="1400">
                <a:sym typeface="+mn-ea"/>
              </a:rPr>
              <a:t>unlock; notify_one(cv[sidx])</a:t>
            </a:r>
          </a:p>
          <a:p>
            <a:pPr lvl="3"/>
            <a:r>
              <a:rPr lang="en-US" sz="1400">
                <a:sym typeface="+mn-ea"/>
              </a:rPr>
              <a:t>continue</a:t>
            </a:r>
          </a:p>
          <a:p>
            <a:pPr lvl="2"/>
            <a:r>
              <a:rPr lang="en-US" sz="1400">
                <a:sym typeface="+mn-ea"/>
              </a:rPr>
              <a:t>else unlock; continue</a:t>
            </a:r>
          </a:p>
          <a:p>
            <a:pPr lvl="1"/>
            <a:r>
              <a:rPr lang="en-US" sz="1400">
                <a:sym typeface="+mn-ea"/>
              </a:rPr>
              <a:t>elseif dataready[sidx]==4 or 0</a:t>
            </a:r>
          </a:p>
          <a:p>
            <a:pPr lvl="2"/>
            <a:r>
              <a:rPr lang="en-US" sz="1400">
                <a:sym typeface="+mn-ea"/>
              </a:rPr>
              <a:t>unlock; continue</a:t>
            </a:r>
            <a:endParaRPr lang="en-US" sz="1400"/>
          </a:p>
          <a:p>
            <a:pPr lvl="1"/>
            <a:r>
              <a:rPr lang="en-US" sz="1400">
                <a:sym typeface="+mn-ea"/>
              </a:rPr>
              <a:t>//unlock(m[sidx)</a:t>
            </a:r>
            <a:endParaRPr lang="en-US" sz="1400"/>
          </a:p>
          <a:p>
            <a:pPr lvl="1"/>
            <a:r>
              <a:rPr lang="en-US" sz="1400"/>
              <a:t>wait(cv[sidx],dataready[sidx]==1 or 2)</a:t>
            </a:r>
          </a:p>
          <a:p>
            <a:pPr lvl="1"/>
            <a:r>
              <a:rPr lang="en-US" sz="1400">
                <a:sym typeface="+mn-ea"/>
              </a:rPr>
              <a:t>unlock(m[sidx)</a:t>
            </a:r>
            <a:endParaRPr lang="en-US" sz="1400"/>
          </a:p>
          <a:p>
            <a:pPr lvl="1"/>
            <a:r>
              <a:rPr lang="en-US" sz="1400"/>
              <a:t>gpu_set_sn;</a:t>
            </a:r>
          </a:p>
          <a:p>
            <a:pPr lvl="1"/>
            <a:r>
              <a:rPr lang="en-US" sz="1400"/>
              <a:t>gpu_set_params;</a:t>
            </a:r>
          </a:p>
          <a:p>
            <a:pPr lvl="1"/>
            <a:r>
              <a:rPr lang="en-US" sz="1400"/>
              <a:t>gpu_calc;</a:t>
            </a:r>
          </a:p>
          <a:p>
            <a:pPr lvl="1"/>
            <a:r>
              <a:rPr lang="en-US" sz="1400"/>
              <a:t>if(query_stream)</a:t>
            </a:r>
          </a:p>
          <a:p>
            <a:pPr lvl="2"/>
            <a:r>
              <a:rPr lang="en-US" sz="1400">
                <a:sym typeface="+mn-ea"/>
              </a:rPr>
              <a:t>dataready[sidx]=4</a:t>
            </a:r>
            <a:endParaRPr lang="en-US" sz="1400"/>
          </a:p>
          <a:p>
            <a:pPr lvl="2"/>
            <a:r>
              <a:rPr lang="en-US" sz="1400">
                <a:sym typeface="+mn-ea"/>
              </a:rPr>
              <a:t>notify_one(cv[sidx])</a:t>
            </a:r>
            <a:endParaRPr lang="en-US" sz="1400"/>
          </a:p>
          <a:p>
            <a:pPr lvl="1"/>
            <a:r>
              <a:rPr lang="en-US" sz="1400"/>
              <a:t>else dataready[sidx]=3</a:t>
            </a:r>
          </a:p>
          <a:p>
            <a:pPr lvl="1"/>
            <a:endParaRPr lang="en-US" sz="1400">
              <a:sym typeface="+mn-ea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775200" y="365125"/>
            <a:ext cx="392049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Net </a:t>
            </a:r>
            <a:r>
              <a:rPr lang="en-US">
                <a:sym typeface="+mn-ea"/>
              </a:rPr>
              <a:t>thread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4925" y="1261110"/>
            <a:ext cx="310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while 1: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25" y="178435"/>
            <a:ext cx="904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mutex m[</a:t>
            </a:r>
            <a:r>
              <a:rPr lang="en-US">
                <a:sym typeface="+mn-ea"/>
              </a:rPr>
              <a:t>streamNum];condition_variable cv[streamNum];dataready[sidx]=0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97985" y="1428750"/>
            <a:ext cx="48437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while 1:</a:t>
            </a:r>
          </a:p>
          <a:p>
            <a:r>
              <a:rPr lang="en-US" altLang="zh-CN" sz="1600"/>
              <a:t>	lock(m[sidx])</a:t>
            </a:r>
          </a:p>
          <a:p>
            <a:pPr marL="0" lvl="1"/>
            <a:r>
              <a:rPr lang="en-US" altLang="zh-CN" sz="1600"/>
              <a:t>	if </a:t>
            </a:r>
            <a:r>
              <a:rPr lang="en-US" sz="1600">
                <a:sym typeface="+mn-ea"/>
              </a:rPr>
              <a:t>dataready[sidx]==0</a:t>
            </a:r>
          </a:p>
          <a:p>
            <a:pPr marL="0" lvl="1"/>
            <a:r>
              <a:rPr lang="en-US" sz="1600">
                <a:sym typeface="+mn-ea"/>
              </a:rPr>
              <a:t>		recv p_n</a:t>
            </a:r>
          </a:p>
          <a:p>
            <a:pPr marL="0" lvl="1"/>
            <a:r>
              <a:rPr lang="en-US" sz="1600">
                <a:sym typeface="+mn-ea"/>
              </a:rPr>
              <a:t>		dataready[sidx]=1</a:t>
            </a:r>
          </a:p>
          <a:p>
            <a:pPr marL="0" lvl="1"/>
            <a:r>
              <a:rPr lang="en-US" sz="1600">
                <a:sym typeface="+mn-ea"/>
              </a:rPr>
              <a:t>		recv p_ga</a:t>
            </a:r>
          </a:p>
          <a:p>
            <a:pPr marL="0" lvl="1"/>
            <a:r>
              <a:rPr lang="en-US" sz="1600">
                <a:sym typeface="+mn-ea"/>
              </a:rPr>
              <a:t>		dataready[sidx]=2</a:t>
            </a:r>
          </a:p>
          <a:p>
            <a:pPr marL="0" lvl="3"/>
            <a:r>
              <a:rPr lang="en-US" sz="1600">
                <a:sym typeface="+mn-ea"/>
              </a:rPr>
              <a:t>		notify_one(cv[sidx])</a:t>
            </a:r>
          </a:p>
          <a:p>
            <a:pPr marL="0" lvl="3"/>
            <a:r>
              <a:rPr lang="en-US" sz="1600">
                <a:sym typeface="+mn-ea"/>
              </a:rPr>
              <a:t>	un</a:t>
            </a:r>
            <a:r>
              <a:rPr lang="en-US" altLang="zh-CN" sz="1600">
                <a:sym typeface="+mn-ea"/>
              </a:rPr>
              <a:t>lock(m[sidx])</a:t>
            </a:r>
          </a:p>
          <a:p>
            <a:pPr marL="0" lvl="3"/>
            <a:r>
              <a:rPr lang="en-US" altLang="zh-CN" sz="1600">
                <a:sym typeface="+mn-ea"/>
              </a:rPr>
              <a:t>	lock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wait(cv[sidx],dataready[sidx]==4)</a:t>
            </a:r>
          </a:p>
          <a:p>
            <a:pPr marL="0" lvl="3"/>
            <a:r>
              <a:rPr lang="en-US" sz="1600">
                <a:sym typeface="+mn-ea"/>
              </a:rPr>
              <a:t>	send “r”+res</a:t>
            </a:r>
          </a:p>
          <a:p>
            <a:pPr marL="0" lvl="3"/>
            <a:r>
              <a:rPr lang="en-US" sz="1600">
                <a:sym typeface="+mn-ea"/>
              </a:rPr>
              <a:t>	dataready[sidx]=0</a:t>
            </a:r>
          </a:p>
          <a:p>
            <a:pPr marL="0" lvl="3"/>
            <a:r>
              <a:rPr lang="en-US" sz="1600">
                <a:sym typeface="+mn-ea"/>
              </a:rPr>
              <a:t>	un</a:t>
            </a:r>
            <a:r>
              <a:rPr lang="en-US" altLang="zh-CN" sz="1600">
                <a:sym typeface="+mn-ea"/>
              </a:rPr>
              <a:t>lock(m[sidx])</a:t>
            </a:r>
            <a:endParaRPr lang="en-US" sz="1600">
              <a:sym typeface="+mn-ea"/>
            </a:endParaRPr>
          </a:p>
          <a:p>
            <a:pPr marL="0" lvl="1"/>
            <a:endParaRPr lang="en-US" sz="1600">
              <a:sym typeface="+mn-ea"/>
            </a:endParaRPr>
          </a:p>
          <a:p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4628515" y="5241290"/>
            <a:ext cx="42398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try_lock_for</a:t>
            </a:r>
            <a:r>
              <a:rPr lang="en-US" altLang="zh-CN" sz="3200"/>
              <a:t>,wait_for</a:t>
            </a:r>
          </a:p>
          <a:p>
            <a:r>
              <a:rPr lang="zh-CN" altLang="en-US" sz="3200"/>
              <a:t>长任务应</a:t>
            </a:r>
            <a:r>
              <a:rPr lang="en-US" altLang="zh-CN" sz="3200"/>
              <a:t>unlock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 processes    GA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4620" cy="4351655"/>
          </a:xfrm>
        </p:spPr>
        <p:txBody>
          <a:bodyPr/>
          <a:lstStyle/>
          <a:p>
            <a:r>
              <a:rPr lang="en-US" altLang="zh-CN" sz="1800"/>
              <a:t>get (</a:t>
            </a:r>
            <a:r>
              <a:rPr lang="zh-CN" altLang="en-US" sz="1800">
                <a:sym typeface="+mn-ea"/>
              </a:rPr>
              <a:t>individual</a:t>
            </a:r>
            <a:r>
              <a:rPr lang="en-US" altLang="zh-CN" sz="1800"/>
              <a:t>,idx) from pQ</a:t>
            </a:r>
          </a:p>
          <a:p>
            <a:r>
              <a:rPr lang="en-US" altLang="zh-CN" sz="1800"/>
              <a:t>put (fitness,idx) to fQ</a:t>
            </a:r>
          </a:p>
          <a:p>
            <a:endParaRPr lang="en-US" altLang="zh-CN" sz="1800"/>
          </a:p>
          <a:p>
            <a:r>
              <a:rPr lang="en-US" altLang="zh-CN" sz="1800"/>
              <a:t>save all gpuidx</a:t>
            </a:r>
          </a:p>
          <a:p>
            <a:r>
              <a:rPr lang="en-US" altLang="zh-CN" sz="1800"/>
              <a:t>if get (-1,-1) from pQ </a:t>
            </a:r>
          </a:p>
          <a:p>
            <a:pPr lvl="1"/>
            <a:r>
              <a:rPr lang="en-US" altLang="zh-CN" sz="1540"/>
              <a:t>set n_state=-1 end all gpuidx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58030" y="1823085"/>
            <a:ext cx="394462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put (</a:t>
            </a:r>
            <a:r>
              <a:rPr lang="zh-CN" altLang="en-US" sz="1800">
                <a:sym typeface="+mn-ea"/>
              </a:rPr>
              <a:t>individual</a:t>
            </a:r>
            <a:r>
              <a:rPr lang="en-US" altLang="zh-CN" sz="1800"/>
              <a:t>,idx) to pQ</a:t>
            </a:r>
          </a:p>
          <a:p>
            <a:r>
              <a:rPr lang="en-US" altLang="zh-CN" sz="1800"/>
              <a:t>put</a:t>
            </a:r>
            <a:r>
              <a:rPr lang="zh-CN" altLang="en-US" sz="1800"/>
              <a:t>的individuals计数</a:t>
            </a:r>
            <a:r>
              <a:rPr lang="en-US" altLang="zh-CN" sz="1800"/>
              <a:t>ind_num</a:t>
            </a:r>
          </a:p>
          <a:p>
            <a:r>
              <a:rPr lang="en-US" altLang="zh-CN" sz="1800"/>
              <a:t>get (fitness,idx) </a:t>
            </a:r>
            <a:r>
              <a:rPr lang="zh-CN" altLang="en-US" sz="1800"/>
              <a:t>共计</a:t>
            </a:r>
            <a:r>
              <a:rPr lang="en-US" altLang="zh-CN" sz="1800"/>
              <a:t>ind_num</a:t>
            </a:r>
            <a:r>
              <a:rPr lang="zh-CN" altLang="en-US" sz="1800"/>
              <a:t>个 </a:t>
            </a:r>
            <a:r>
              <a:rPr lang="en-US" altLang="zh-CN" sz="1800"/>
              <a:t>from fQ</a:t>
            </a:r>
            <a:endParaRPr lang="zh-CN" altLang="en-US" sz="1800"/>
          </a:p>
          <a:p>
            <a:r>
              <a:rPr lang="en-US" altLang="zh-CN" sz="1800"/>
              <a:t>GA</a:t>
            </a:r>
            <a:r>
              <a:rPr lang="zh-CN" altLang="en-US" sz="1800"/>
              <a:t>完成后</a:t>
            </a:r>
            <a:r>
              <a:rPr lang="en-US" altLang="zh-CN" sz="1800"/>
              <a:t>put (-1,-1) to pQ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360</Words>
  <Application>Microsoft Office PowerPoint</Application>
  <PresentationFormat>全屏显示(4:3)</PresentationFormat>
  <Paragraphs>108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Thread &amp; Processes Protocol</vt:lpstr>
      <vt:lpstr>Network thread to params server</vt:lpstr>
      <vt:lpstr>Servers &amp; client</vt:lpstr>
      <vt:lpstr>GPU thread</vt:lpstr>
      <vt:lpstr>GPU thread</vt:lpstr>
      <vt:lpstr>Net processes    GA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Kan Liu</dc:creator>
  <cp:lastModifiedBy>Windows 用户</cp:lastModifiedBy>
  <cp:revision>42</cp:revision>
  <dcterms:created xsi:type="dcterms:W3CDTF">2019-10-14T02:21:45Z</dcterms:created>
  <dcterms:modified xsi:type="dcterms:W3CDTF">2019-12-23T02:40:54Z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