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2021/11/23</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2021/11/23</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12days.com/library/carols/12daysofxmas.htm"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lab4_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21</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6105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Lab5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Lab5</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3238414"/>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lab5_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5</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文本框 9">
            <a:extLst>
              <a:ext uri="{FF2B5EF4-FFF2-40B4-BE49-F238E27FC236}">
                <a16:creationId xmlns:a16="http://schemas.microsoft.com/office/drawing/2014/main" id="{43492DD3-6B69-4513-9A24-B2945621A06F}"/>
              </a:ext>
            </a:extLst>
          </p:cNvPr>
          <p:cNvSpPr txBox="1"/>
          <p:nvPr/>
        </p:nvSpPr>
        <p:spPr>
          <a:xfrm>
            <a:off x="1144884" y="2333200"/>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pic>
        <p:nvPicPr>
          <p:cNvPr id="11" name="图片 10">
            <a:extLst>
              <a:ext uri="{FF2B5EF4-FFF2-40B4-BE49-F238E27FC236}">
                <a16:creationId xmlns:a16="http://schemas.microsoft.com/office/drawing/2014/main" id="{97AEA59A-7F6C-416B-B373-B4A8C874BD59}"/>
              </a:ext>
            </a:extLst>
          </p:cNvPr>
          <p:cNvPicPr>
            <a:picLocks noChangeAspect="1"/>
          </p:cNvPicPr>
          <p:nvPr/>
        </p:nvPicPr>
        <p:blipFill>
          <a:blip r:embed="rId3"/>
          <a:stretch>
            <a:fillRect/>
          </a:stretch>
        </p:blipFill>
        <p:spPr>
          <a:xfrm>
            <a:off x="3305143" y="2133652"/>
            <a:ext cx="4761905" cy="1104762"/>
          </a:xfrm>
          <a:prstGeom prst="rect">
            <a:avLst/>
          </a:prstGeom>
        </p:spPr>
      </p:pic>
    </p:spTree>
    <p:extLst>
      <p:ext uri="{BB962C8B-B14F-4D97-AF65-F5344CB8AC3E}">
        <p14:creationId xmlns:p14="http://schemas.microsoft.com/office/powerpoint/2010/main" val="34496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7</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Lab4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Lab4</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198</a:t>
            </a:r>
            <a:r>
              <a:rPr lang="zh-CN" altLang="en-US" dirty="0">
                <a:solidFill>
                  <a:srgbClr val="0070C0"/>
                </a:solidFill>
              </a:rPr>
              <a:t>页的</a:t>
            </a:r>
            <a:r>
              <a:rPr lang="en-US" altLang="zh-CN" dirty="0">
                <a:solidFill>
                  <a:srgbClr val="0070C0"/>
                </a:solidFill>
              </a:rPr>
              <a:t>Exercise 5.23</a:t>
            </a:r>
            <a:r>
              <a:rPr lang="zh-CN" altLang="en-US" dirty="0">
                <a:solidFill>
                  <a:srgbClr val="0070C0"/>
                </a:solidFill>
              </a:rPr>
              <a:t>、</a:t>
            </a:r>
            <a:r>
              <a:rPr lang="en-US" altLang="zh-CN" dirty="0">
                <a:solidFill>
                  <a:srgbClr val="0070C0"/>
                </a:solidFill>
              </a:rPr>
              <a:t>5.24</a:t>
            </a:r>
            <a:endParaRPr lang="zh-CN" altLang="en-US" dirty="0">
              <a:solidFill>
                <a:srgbClr val="0070C0"/>
              </a:solidFill>
            </a:endParaRPr>
          </a:p>
        </p:txBody>
      </p:sp>
      <p:pic>
        <p:nvPicPr>
          <p:cNvPr id="3" name="图片 2">
            <a:extLst>
              <a:ext uri="{FF2B5EF4-FFF2-40B4-BE49-F238E27FC236}">
                <a16:creationId xmlns:a16="http://schemas.microsoft.com/office/drawing/2014/main" id="{68191AE2-74D0-47B0-93D0-EA1EBA73BC61}"/>
              </a:ext>
            </a:extLst>
          </p:cNvPr>
          <p:cNvPicPr>
            <a:picLocks noChangeAspect="1"/>
          </p:cNvPicPr>
          <p:nvPr/>
        </p:nvPicPr>
        <p:blipFill>
          <a:blip r:embed="rId2"/>
          <a:stretch>
            <a:fillRect/>
          </a:stretch>
        </p:blipFill>
        <p:spPr>
          <a:xfrm>
            <a:off x="1433617" y="2481094"/>
            <a:ext cx="8497043" cy="3922258"/>
          </a:xfrm>
          <a:prstGeom prst="rect">
            <a:avLst/>
          </a:prstGeom>
        </p:spPr>
      </p:pic>
    </p:spTree>
    <p:extLst>
      <p:ext uri="{BB962C8B-B14F-4D97-AF65-F5344CB8AC3E}">
        <p14:creationId xmlns:p14="http://schemas.microsoft.com/office/powerpoint/2010/main" val="21957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199</a:t>
            </a:r>
            <a:r>
              <a:rPr lang="zh-CN" altLang="en-US" dirty="0">
                <a:solidFill>
                  <a:srgbClr val="0070C0"/>
                </a:solidFill>
              </a:rPr>
              <a:t>页的</a:t>
            </a:r>
            <a:r>
              <a:rPr lang="en-US" altLang="zh-CN" dirty="0">
                <a:solidFill>
                  <a:srgbClr val="0070C0"/>
                </a:solidFill>
              </a:rPr>
              <a:t>Exercise 5.28</a:t>
            </a:r>
            <a:endParaRPr lang="zh-CN" altLang="en-US" dirty="0">
              <a:solidFill>
                <a:srgbClr val="0070C0"/>
              </a:solidFill>
            </a:endParaRPr>
          </a:p>
        </p:txBody>
      </p:sp>
      <p:pic>
        <p:nvPicPr>
          <p:cNvPr id="3" name="图片 2">
            <a:extLst>
              <a:ext uri="{FF2B5EF4-FFF2-40B4-BE49-F238E27FC236}">
                <a16:creationId xmlns:a16="http://schemas.microsoft.com/office/drawing/2014/main" id="{C3BA05DE-3402-4B04-903B-4ABB668C9A7F}"/>
              </a:ext>
            </a:extLst>
          </p:cNvPr>
          <p:cNvPicPr>
            <a:picLocks noChangeAspect="1"/>
          </p:cNvPicPr>
          <p:nvPr/>
        </p:nvPicPr>
        <p:blipFill>
          <a:blip r:embed="rId2"/>
          <a:stretch>
            <a:fillRect/>
          </a:stretch>
        </p:blipFill>
        <p:spPr>
          <a:xfrm>
            <a:off x="1106660" y="1245751"/>
            <a:ext cx="10309284" cy="1655372"/>
          </a:xfrm>
          <a:prstGeom prst="rect">
            <a:avLst/>
          </a:prstGeom>
        </p:spPr>
      </p:pic>
      <p:sp>
        <p:nvSpPr>
          <p:cNvPr id="8" name="文本框 7">
            <a:extLst>
              <a:ext uri="{FF2B5EF4-FFF2-40B4-BE49-F238E27FC236}">
                <a16:creationId xmlns:a16="http://schemas.microsoft.com/office/drawing/2014/main" id="{873B2850-BB63-44B3-A80F-26C506BF64C7}"/>
              </a:ext>
            </a:extLst>
          </p:cNvPr>
          <p:cNvSpPr txBox="1"/>
          <p:nvPr/>
        </p:nvSpPr>
        <p:spPr>
          <a:xfrm>
            <a:off x="3932390" y="6210766"/>
            <a:ext cx="7231752" cy="369332"/>
          </a:xfrm>
          <a:prstGeom prst="rect">
            <a:avLst/>
          </a:prstGeom>
          <a:noFill/>
        </p:spPr>
        <p:txBody>
          <a:bodyPr wrap="square">
            <a:spAutoFit/>
          </a:bodyPr>
          <a:lstStyle/>
          <a:p>
            <a:r>
              <a:rPr lang="en-US" altLang="zh-CN" dirty="0">
                <a:hlinkClick r:id="rId3"/>
              </a:rPr>
              <a:t>The Twelve Days of Christmas - Christmas Carol Collection (12days.com)</a:t>
            </a:r>
            <a:endParaRPr lang="zh-CN" altLang="en-US" dirty="0"/>
          </a:p>
        </p:txBody>
      </p:sp>
      <p:pic>
        <p:nvPicPr>
          <p:cNvPr id="11" name="图片 10">
            <a:extLst>
              <a:ext uri="{FF2B5EF4-FFF2-40B4-BE49-F238E27FC236}">
                <a16:creationId xmlns:a16="http://schemas.microsoft.com/office/drawing/2014/main" id="{80D167C7-C0CC-4B38-AFDA-007B10AC694F}"/>
              </a:ext>
            </a:extLst>
          </p:cNvPr>
          <p:cNvPicPr>
            <a:picLocks noChangeAspect="1"/>
          </p:cNvPicPr>
          <p:nvPr/>
        </p:nvPicPr>
        <p:blipFill>
          <a:blip r:embed="rId4"/>
          <a:stretch>
            <a:fillRect/>
          </a:stretch>
        </p:blipFill>
        <p:spPr>
          <a:xfrm>
            <a:off x="1027858" y="2889782"/>
            <a:ext cx="2729426" cy="3968218"/>
          </a:xfrm>
          <a:prstGeom prst="rect">
            <a:avLst/>
          </a:prstGeom>
        </p:spPr>
      </p:pic>
    </p:spTree>
    <p:extLst>
      <p:ext uri="{BB962C8B-B14F-4D97-AF65-F5344CB8AC3E}">
        <p14:creationId xmlns:p14="http://schemas.microsoft.com/office/powerpoint/2010/main" val="4717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1109</Words>
  <Application>Microsoft Office PowerPoint</Application>
  <PresentationFormat>宽屏</PresentationFormat>
  <Paragraphs>104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83</cp:revision>
  <dcterms:created xsi:type="dcterms:W3CDTF">2021-09-16T08:13:04Z</dcterms:created>
  <dcterms:modified xsi:type="dcterms:W3CDTF">2021-11-23T08:26:15Z</dcterms:modified>
</cp:coreProperties>
</file>