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3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EF9-BE58-41B8-B7D8-74525134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AFB2B-93AC-4D84-A92E-5BCE79C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0C7E-920D-43B6-8FB9-A940CF8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B8C88-D2AC-437F-BC17-33316FD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1611-D29B-4AA5-BC7C-40D333D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54BD-0049-43F1-BAC6-6A91FD5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CD39-2ECA-440A-9147-B9610F0C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516E-A27D-4122-A55D-3C063FC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2BE7-5046-4D74-B23A-C42E7D3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5A257-F366-4705-AB84-63E26BC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5678A-5E60-492D-9DC9-08BEF973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0CF45-BA6E-4BC5-9112-E42E6DB6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5BB-2DEB-4468-9940-711E610D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046D1-DBE0-4274-9468-B561F8F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8A98-AFD7-4BBA-85FD-3DDC4CB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7CB7-228D-4105-A28F-7EB3506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1470-8813-4010-9CCC-2C24C47C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3048-7830-4982-9DFC-8E784DE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0864-CDD4-4FEE-B5F5-A34C6EB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E10-2D77-4091-9A37-41E055D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84C5-60BB-4454-93E3-11BD319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A72CD-1E2E-48DC-AA2F-E17D654E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5B85-CE86-4EDC-86ED-89D01E33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C11C-F3CD-42C4-9593-E193040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CC6F9-DCA2-4715-AE7E-EB04183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0F98-140D-402E-BFF4-8F480CD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971A8-6293-48E8-8B6C-B355D0F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0DFE2-83EA-4923-ABE2-A8E9F16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7AD-461B-4BF9-9C50-88A6F94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F694-3105-4D66-8A4E-DCB626A5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DC82-9FA3-4EAC-B232-73786D6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D0E3-EFA3-4EF2-BBCE-12C8456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CE0CD-D8FD-479C-92FC-271A27B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5FF4-F1DF-4E70-9BE3-34BA00E8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9042F-4B70-4A83-9483-B9CDB201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CAE48-D2A0-4ABC-8D2B-8C369667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65851-9A05-4F11-83F6-E479D72D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93921-A5E0-4F3D-8B55-48F75A0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C6B10-9388-4259-B7BB-CEDCEE3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A6E1-6DB9-4444-A4FD-503A09A6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312C4-7094-4666-B7C8-505338E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D3D5-925D-40F7-8F45-49D17A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B740E-1B3F-411A-9FCD-E1A8CB3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46632-13B4-4D7B-AA99-C6A090B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D802-4916-4209-8F20-E2BFC94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681-DB1A-405F-A58E-B00A25E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9FEB-4304-4BC0-982E-B028CBA0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AF7D-5163-40D1-A731-BB2B52BC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26D21-AAB2-45A2-BF24-8E39CCAC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2E02-407B-4C86-99CC-A0A0B65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564F-9B2C-4EBC-B0F8-A608AEA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8FEE-9683-4074-8B8F-C02DA18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720E-5690-4C2A-9F4E-115F45D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F74E1-A7C6-4711-8774-AD0EA3D3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14DA-97D2-4CA9-ADDB-0975178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6C0F-C4D5-4890-8E1F-26B02A4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8FA4-FCC0-488C-AAA1-643DBB6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CD171-18A8-4C55-8780-3D276C1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F777C-BBD1-438D-96C2-5C1ED2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7D1D-13A5-42CA-B874-D728B2C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D172-8A7E-4FF1-A04E-D88C45B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8B0A-2178-47C4-8D77-64E34A82388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5C925-EA46-4025-81B7-3E5709C0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A0D7-0F0D-4C01-A45C-AF6BBB98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47E4AEE-E2CD-409E-BAF5-41B98BF6770A}"/>
              </a:ext>
            </a:extLst>
          </p:cNvPr>
          <p:cNvSpPr txBox="1"/>
          <p:nvPr/>
        </p:nvSpPr>
        <p:spPr>
          <a:xfrm>
            <a:off x="5000570" y="3297141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SmilingFaces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25D3A-04BA-41FB-87A8-60D6C752BB6C}"/>
              </a:ext>
            </a:extLst>
          </p:cNvPr>
          <p:cNvSpPr txBox="1"/>
          <p:nvPr/>
        </p:nvSpPr>
        <p:spPr>
          <a:xfrm>
            <a:off x="5139424" y="40467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2022-6-13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5DCB5-6A3A-4368-A851-45B8128B1FB4}"/>
              </a:ext>
            </a:extLst>
          </p:cNvPr>
          <p:cNvSpPr txBox="1"/>
          <p:nvPr/>
        </p:nvSpPr>
        <p:spPr>
          <a:xfrm>
            <a:off x="2166670" y="2469826"/>
            <a:ext cx="7271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Hackathon2022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中期检查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CEF8C-7CA7-4CBF-BCC2-FB7795C2366D}"/>
              </a:ext>
            </a:extLst>
          </p:cNvPr>
          <p:cNvSpPr txBox="1"/>
          <p:nvPr/>
        </p:nvSpPr>
        <p:spPr>
          <a:xfrm>
            <a:off x="4588329" y="3285090"/>
            <a:ext cx="50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☺️</a:t>
            </a:r>
          </a:p>
        </p:txBody>
      </p:sp>
      <p:pic>
        <p:nvPicPr>
          <p:cNvPr id="1026" name="Picture 2" descr="微笑表情的含义是什么意思？_搜狗指南">
            <a:extLst>
              <a:ext uri="{FF2B5EF4-FFF2-40B4-BE49-F238E27FC236}">
                <a16:creationId xmlns:a16="http://schemas.microsoft.com/office/drawing/2014/main" id="{07349B14-37E7-4556-8E29-A550336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3290997"/>
            <a:ext cx="418420" cy="3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东南大学- 汉语桥团组在线体验平台">
            <a:extLst>
              <a:ext uri="{FF2B5EF4-FFF2-40B4-BE49-F238E27FC236}">
                <a16:creationId xmlns:a16="http://schemas.microsoft.com/office/drawing/2014/main" id="{9DF2233E-6BF9-F5A1-C7FA-6BA04217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1214"/>
            <a:ext cx="2969787" cy="8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736654-F9AF-6DB0-2B39-20184730F95C}"/>
              </a:ext>
            </a:extLst>
          </p:cNvPr>
          <p:cNvSpPr txBox="1"/>
          <p:nvPr/>
        </p:nvSpPr>
        <p:spPr>
          <a:xfrm>
            <a:off x="989597" y="1535850"/>
            <a:ext cx="749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精度问题的位置，使用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strict 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优化这一问题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1D5A4-7F1D-E82E-3890-8DEEF506C457}"/>
              </a:ext>
            </a:extLst>
          </p:cNvPr>
          <p:cNvSpPr txBox="1"/>
          <p:nvPr/>
        </p:nvSpPr>
        <p:spPr>
          <a:xfrm>
            <a:off x="961523" y="2638745"/>
            <a:ext cx="7492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en-US" dirty="0"/>
              <a:t>实现</a:t>
            </a:r>
            <a:r>
              <a:rPr lang="en-US" altLang="zh-CN" dirty="0"/>
              <a:t>INT8</a:t>
            </a:r>
            <a:r>
              <a:rPr lang="zh-CN" altLang="en-US" dirty="0"/>
              <a:t>量化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去年未实现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1DE57F6E-ADA3-3FE3-C4EE-19E2D1043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0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5" y="882316"/>
            <a:ext cx="723097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报告？关于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不能良好转换的问题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736654-F9AF-6DB0-2B39-20184730F95C}"/>
              </a:ext>
            </a:extLst>
          </p:cNvPr>
          <p:cNvSpPr txBox="1"/>
          <p:nvPr/>
        </p:nvSpPr>
        <p:spPr>
          <a:xfrm>
            <a:off x="989597" y="1535850"/>
            <a:ext cx="749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TensorRT-ONNXparser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相关代码，找出问题。</a:t>
            </a:r>
            <a:endParaRPr lang="zh-CN" altLang="en-US"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6391CCD-4546-6265-5A6B-960E3FF8F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47612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9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5" y="882316"/>
            <a:ext cx="723097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工作时间线安排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736654-F9AF-6DB0-2B39-20184730F95C}"/>
              </a:ext>
            </a:extLst>
          </p:cNvPr>
          <p:cNvSpPr txBox="1"/>
          <p:nvPr/>
        </p:nvSpPr>
        <p:spPr>
          <a:xfrm>
            <a:off x="989597" y="1535850"/>
            <a:ext cx="749266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6.13 ~ 6.19: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ASA 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的书写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6.20 ~ 6.25: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），并解决精度问题（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6.25 ~ 6.26: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完成性能测试，并撰写性能测试报告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6.27	    :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书写完整报告并公开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6391CCD-4546-6265-5A6B-960E3FF8F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47612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0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AA71DA-A9B9-1571-84AA-3A1D82B0C4FD}"/>
              </a:ext>
            </a:extLst>
          </p:cNvPr>
          <p:cNvSpPr txBox="1"/>
          <p:nvPr/>
        </p:nvSpPr>
        <p:spPr>
          <a:xfrm>
            <a:off x="4499811" y="3320712"/>
            <a:ext cx="329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3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东南大学- 汉语桥团组在线体验平台">
            <a:extLst>
              <a:ext uri="{FF2B5EF4-FFF2-40B4-BE49-F238E27FC236}">
                <a16:creationId xmlns:a16="http://schemas.microsoft.com/office/drawing/2014/main" id="{12C6E7ED-95AF-4744-4881-EA905841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" y="127720"/>
            <a:ext cx="2969787" cy="8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校训、校风">
            <a:extLst>
              <a:ext uri="{FF2B5EF4-FFF2-40B4-BE49-F238E27FC236}">
                <a16:creationId xmlns:a16="http://schemas.microsoft.com/office/drawing/2014/main" id="{E0A632EE-A8E5-0C9D-A174-4C85D217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88" y="5949280"/>
            <a:ext cx="2606899" cy="7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D1FCC778-7486-3EC6-5871-1043C260C66B}"/>
              </a:ext>
            </a:extLst>
          </p:cNvPr>
          <p:cNvSpPr txBox="1">
            <a:spLocks/>
          </p:cNvSpPr>
          <p:nvPr/>
        </p:nvSpPr>
        <p:spPr>
          <a:xfrm>
            <a:off x="2831760" y="4063998"/>
            <a:ext cx="6400800" cy="72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2022.6.13</a:t>
            </a:r>
          </a:p>
        </p:txBody>
      </p:sp>
    </p:spTree>
    <p:extLst>
      <p:ext uri="{BB962C8B-B14F-4D97-AF65-F5344CB8AC3E}">
        <p14:creationId xmlns:p14="http://schemas.microsoft.com/office/powerpoint/2010/main" val="36932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00183-ABD3-58C8-D013-2724DE9FE6D3}"/>
              </a:ext>
            </a:extLst>
          </p:cNvPr>
          <p:cNvSpPr txBox="1"/>
          <p:nvPr/>
        </p:nvSpPr>
        <p:spPr>
          <a:xfrm>
            <a:off x="729015" y="1441092"/>
            <a:ext cx="92382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暂时跳过这一数据预处理过程，使用手工定义的适宜大小图像进行网络主体的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后期可以参照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godv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的方案融入进主体网络做转换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881C3-98A4-9092-2EB1-4A76B7F856F3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在转换初期遭遇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FD79C5D-13C5-B72D-1D0C-012AFADC4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1DD6B-D6CB-25D7-CAFA-448440C202B9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在转换初期遭遇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00183-ABD3-58C8-D013-2724DE9FE6D3}"/>
              </a:ext>
            </a:extLst>
          </p:cNvPr>
          <p:cNvSpPr txBox="1"/>
          <p:nvPr/>
        </p:nvSpPr>
        <p:spPr>
          <a:xfrm>
            <a:off x="729015" y="1441092"/>
            <a:ext cx="92382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暂时跳过这一数据预处理过程，使用手工定义的适宜大小图像进行网络主体的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后期可以参照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godv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的方案融入进主体网络做转换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CE1D2-FBEB-5F1E-C450-6A16FFB90ACD}"/>
              </a:ext>
            </a:extLst>
          </p:cNvPr>
          <p:cNvSpPr txBox="1"/>
          <p:nvPr/>
        </p:nvSpPr>
        <p:spPr>
          <a:xfrm>
            <a:off x="565486" y="2430378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FP32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一路通顺，不需要任何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surgeon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7A216B-BC1E-F39D-C91D-13421757EF82}"/>
              </a:ext>
            </a:extLst>
          </p:cNvPr>
          <p:cNvSpPr txBox="1"/>
          <p:nvPr/>
        </p:nvSpPr>
        <p:spPr>
          <a:xfrm>
            <a:off x="565486" y="302794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精度下降较为严重，存在溢出问题</a:t>
            </a: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D6670F0D-ED97-5E04-558E-073E4C49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6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8E4D73B-A285-3B60-EAA0-29780488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9" y="4138863"/>
            <a:ext cx="7320405" cy="2530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1DD6B-D6CB-25D7-CAFA-448440C202B9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在转换初期遭遇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00183-ABD3-58C8-D013-2724DE9FE6D3}"/>
              </a:ext>
            </a:extLst>
          </p:cNvPr>
          <p:cNvSpPr txBox="1"/>
          <p:nvPr/>
        </p:nvSpPr>
        <p:spPr>
          <a:xfrm>
            <a:off x="729015" y="1441092"/>
            <a:ext cx="92382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暂时跳过这一数据预处理过程，使用手工定义的适宜大小图像进行网络主体的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后期可以参照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godv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的方案融入进主体网络做转换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CE1D2-FBEB-5F1E-C450-6A16FFB90ACD}"/>
              </a:ext>
            </a:extLst>
          </p:cNvPr>
          <p:cNvSpPr txBox="1"/>
          <p:nvPr/>
        </p:nvSpPr>
        <p:spPr>
          <a:xfrm>
            <a:off x="565486" y="2430378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FP32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一路通顺，不需要任何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surgeon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7A216B-BC1E-F39D-C91D-13421757EF82}"/>
              </a:ext>
            </a:extLst>
          </p:cNvPr>
          <p:cNvSpPr txBox="1"/>
          <p:nvPr/>
        </p:nvSpPr>
        <p:spPr>
          <a:xfrm>
            <a:off x="565486" y="302794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精度下降较为严重，存在溢出问题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7A4A4F-B89D-D6C6-2674-CA5481581EE3}"/>
              </a:ext>
            </a:extLst>
          </p:cNvPr>
          <p:cNvSpPr txBox="1"/>
          <p:nvPr/>
        </p:nvSpPr>
        <p:spPr>
          <a:xfrm>
            <a:off x="573506" y="3649578"/>
            <a:ext cx="543025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编写了一个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test_perf.py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脚本便于查看性能表现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A3FE7-667E-A5DA-8CFC-91AAAA66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8"/>
          <a:stretch/>
        </p:blipFill>
        <p:spPr>
          <a:xfrm>
            <a:off x="371031" y="4698585"/>
            <a:ext cx="4200970" cy="1281110"/>
          </a:xfrm>
          <a:prstGeom prst="rect">
            <a:avLst/>
          </a:prstGeom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09C7C320-EE9C-E0F8-DAE5-595D7F648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1DD6B-D6CB-25D7-CAFA-448440C202B9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在转换初期遭遇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00183-ABD3-58C8-D013-2724DE9FE6D3}"/>
              </a:ext>
            </a:extLst>
          </p:cNvPr>
          <p:cNvSpPr txBox="1"/>
          <p:nvPr/>
        </p:nvSpPr>
        <p:spPr>
          <a:xfrm>
            <a:off x="729015" y="1441092"/>
            <a:ext cx="92382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暂时跳过这一数据预处理过程，使用手工定义的适宜大小图像进行网络主体的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后期可以参照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godv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的方案融入进主体网络做转换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CE1D2-FBEB-5F1E-C450-6A16FFB90ACD}"/>
              </a:ext>
            </a:extLst>
          </p:cNvPr>
          <p:cNvSpPr txBox="1"/>
          <p:nvPr/>
        </p:nvSpPr>
        <p:spPr>
          <a:xfrm>
            <a:off x="565486" y="2430378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FP32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一路通顺，不需要任何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surgeon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7A216B-BC1E-F39D-C91D-13421757EF82}"/>
              </a:ext>
            </a:extLst>
          </p:cNvPr>
          <p:cNvSpPr txBox="1"/>
          <p:nvPr/>
        </p:nvSpPr>
        <p:spPr>
          <a:xfrm>
            <a:off x="565486" y="302794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精度下降较为严重，存在溢出问题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7A4A4F-B89D-D6C6-2674-CA5481581EE3}"/>
              </a:ext>
            </a:extLst>
          </p:cNvPr>
          <p:cNvSpPr txBox="1"/>
          <p:nvPr/>
        </p:nvSpPr>
        <p:spPr>
          <a:xfrm>
            <a:off x="573506" y="3649578"/>
            <a:ext cx="543025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编写了一个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test_perf.py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脚本便于查看性能表现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A3FE7-667E-A5DA-8CFC-91AAAA66C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8"/>
          <a:stretch/>
        </p:blipFill>
        <p:spPr>
          <a:xfrm>
            <a:off x="371031" y="4698585"/>
            <a:ext cx="4200970" cy="1281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7E2061-8345-FD20-B6CF-04F02030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63" y="3990255"/>
            <a:ext cx="6644656" cy="2728660"/>
          </a:xfrm>
          <a:prstGeom prst="rect">
            <a:avLst/>
          </a:prstGeom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D3DEC61D-8045-6B21-940C-07180CB03E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1DD6B-D6CB-25D7-CAFA-448440C202B9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在转换初期遭遇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 padding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00183-ABD3-58C8-D013-2724DE9FE6D3}"/>
              </a:ext>
            </a:extLst>
          </p:cNvPr>
          <p:cNvSpPr txBox="1"/>
          <p:nvPr/>
        </p:nvSpPr>
        <p:spPr>
          <a:xfrm>
            <a:off x="729015" y="1441092"/>
            <a:ext cx="92382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暂时跳过这一数据预处理过程，使用手工定义的适宜大小图像进行网络主体的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后期可以参照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godv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的方案融入进主体网络做转换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CE1D2-FBEB-5F1E-C450-6A16FFB90ACD}"/>
              </a:ext>
            </a:extLst>
          </p:cNvPr>
          <p:cNvSpPr txBox="1"/>
          <p:nvPr/>
        </p:nvSpPr>
        <p:spPr>
          <a:xfrm>
            <a:off x="565486" y="2430378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FP32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一路通顺，不需要任何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surgeon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7A216B-BC1E-F39D-C91D-13421757EF82}"/>
              </a:ext>
            </a:extLst>
          </p:cNvPr>
          <p:cNvSpPr txBox="1"/>
          <p:nvPr/>
        </p:nvSpPr>
        <p:spPr>
          <a:xfrm>
            <a:off x="565486" y="302794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精度下降较为严重，存在溢出问题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7A4A4F-B89D-D6C6-2674-CA5481581EE3}"/>
              </a:ext>
            </a:extLst>
          </p:cNvPr>
          <p:cNvSpPr txBox="1"/>
          <p:nvPr/>
        </p:nvSpPr>
        <p:spPr>
          <a:xfrm>
            <a:off x="573506" y="3649578"/>
            <a:ext cx="543025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编写了一个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test_perf.py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脚本便于查看性能表现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A3FE7-667E-A5DA-8CFC-91AAAA66C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8"/>
          <a:stretch/>
        </p:blipFill>
        <p:spPr>
          <a:xfrm>
            <a:off x="371031" y="4698585"/>
            <a:ext cx="4200970" cy="1281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6AD1D2-B96E-58BB-4339-A1F4E9B3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72" y="3971745"/>
            <a:ext cx="6666211" cy="2775742"/>
          </a:xfrm>
          <a:prstGeom prst="rect">
            <a:avLst/>
          </a:prstGeom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3EBF3650-2BDF-FF6F-08DE-A24F567A2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GMSA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04C92-7C10-EBCC-CDE4-CADA7273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4" y="2062840"/>
            <a:ext cx="7104762" cy="2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7B60E7-8386-97FE-0613-62CFB3A9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95" y="598653"/>
            <a:ext cx="3771429" cy="5323809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30835CBB-478C-A93A-0C61-E8C9DC20F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44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6" y="882316"/>
            <a:ext cx="453991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GMSA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7A94BD-1CA3-6858-E10A-B4981872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91" y="595827"/>
            <a:ext cx="4345862" cy="6045604"/>
          </a:xfrm>
          <a:prstGeom prst="rect">
            <a:avLst/>
          </a:prstGeom>
        </p:spPr>
      </p:pic>
      <p:pic>
        <p:nvPicPr>
          <p:cNvPr id="5" name="图片 2">
            <a:extLst>
              <a:ext uri="{FF2B5EF4-FFF2-40B4-BE49-F238E27FC236}">
                <a16:creationId xmlns:a16="http://schemas.microsoft.com/office/drawing/2014/main" id="{5BCDAB12-7B25-A023-89FC-FAF08A03B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59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628EC-5B0A-3BFD-BD4D-39F2E9A0984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E827F2-1837-50E2-B716-33AD0F08BF80}"/>
              </a:ext>
            </a:extLst>
          </p:cNvPr>
          <p:cNvSpPr txBox="1"/>
          <p:nvPr/>
        </p:nvSpPr>
        <p:spPr>
          <a:xfrm>
            <a:off x="565486" y="882316"/>
            <a:ext cx="4539916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API-based Constructor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去年未成功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权重维度对齐问题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FA50D0-3CCF-2FE3-FF1F-7B5A7895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31" y="685780"/>
            <a:ext cx="4666522" cy="5330009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34F322F2-2910-20BD-F907-E9C417841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5" y="135580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482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Mengyang</dc:creator>
  <cp:lastModifiedBy>Liu Mengyang</cp:lastModifiedBy>
  <cp:revision>85</cp:revision>
  <dcterms:created xsi:type="dcterms:W3CDTF">2022-04-11T21:42:19Z</dcterms:created>
  <dcterms:modified xsi:type="dcterms:W3CDTF">2022-06-13T06:26:56Z</dcterms:modified>
</cp:coreProperties>
</file>