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62EF9-BE58-41B8-B7D8-745251345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0AFB2B-93AC-4D84-A92E-5BCE79CD6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20C7E-920D-43B6-8FB9-A940CF8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B8C88-D2AC-437F-BC17-33316FD3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E1611-D29B-4AA5-BC7C-40D333D4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254BD-0049-43F1-BAC6-6A91FD54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C2CD39-2ECA-440A-9147-B9610F0C6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9516E-A27D-4122-A55D-3C063FCB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72BE7-5046-4D74-B23A-C42E7D31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5A257-F366-4705-AB84-63E26BCF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9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D5678A-5E60-492D-9DC9-08BEF9735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0CF45-BA6E-4BC5-9112-E42E6DB60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135BB-2DEB-4468-9940-711E610D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046D1-DBE0-4274-9468-B561F8FA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78A98-AFD7-4BBA-85FD-3DDC4CB2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7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A7CB7-228D-4105-A28F-7EB3506E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F1470-8813-4010-9CCC-2C24C47C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13048-7830-4982-9DFC-8E784DE7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00864-CDD4-4FEE-B5F5-A34C6EBB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F1E10-2D77-4091-9A37-41E055D1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1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A84C5-60BB-4454-93E3-11BD3190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DA72CD-1E2E-48DC-AA2F-E17D654ED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C5B85-CE86-4EDC-86ED-89D01E33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EC11C-F3CD-42C4-9593-E193040A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CC6F9-DCA2-4715-AE7E-EB04183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1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40F98-140D-402E-BFF4-8F480CDA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971A8-6293-48E8-8B6C-B355D0FDF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0DFE2-83EA-4923-ABE2-A8E9F1632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C227AD-461B-4BF9-9C50-88A6F944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8F694-3105-4D66-8A4E-DCB626A5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5DC82-9FA3-4EAC-B232-73786D61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AD0E3-EFA3-4EF2-BBCE-12C84560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CE0CD-D8FD-479C-92FC-271A27B3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25FF4-F1DF-4E70-9BE3-34BA00E85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89042F-4B70-4A83-9483-B9CDB2018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DCAE48-D2A0-4ABC-8D2B-8C369667B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065851-9A05-4F11-83F6-E479D72D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E93921-A5E0-4F3D-8B55-48F75A05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0C6B10-9388-4259-B7BB-CEDCEE39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0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6A6E1-6DB9-4444-A4FD-503A09A6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7312C4-7094-4666-B7C8-505338EC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FCD3D5-925D-40F7-8F45-49D17A04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8B740E-1B3F-411A-9FCD-E1A8CB3B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5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346632-13B4-4D7B-AA99-C6A090B7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80D802-4916-4209-8F20-E2BFC949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C24681-DB1A-405F-A58E-B00A25EF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0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09FEB-4304-4BC0-982E-B028CBA0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1AF7D-5163-40D1-A731-BB2B52BC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E26D21-AAB2-45A2-BF24-8E39CCAC9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B2E02-407B-4C86-99CC-A0A0B654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2564F-9B2C-4EBC-B0F8-A608AEA6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18FEE-9683-4074-8B8F-C02DA18A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5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6720E-5690-4C2A-9F4E-115F45D5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FF74E1-A7C6-4711-8774-AD0EA3D31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F14DA-97D2-4CA9-ADDB-09751787D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CD6C0F-C4D5-4890-8E1F-26B02A43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E8FA4-FCC0-488C-AAA1-643DBB6B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0CD171-18A8-4C55-8780-3D276C1B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6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AF777C-BBD1-438D-96C2-5C1ED29D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97D1D-13A5-42CA-B874-D728B2CAC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FD172-8A7E-4FF1-A04E-D88C45B2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8B0A-2178-47C4-8D77-64E34A8238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5C925-EA46-4025-81B7-3E5709C0C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AA0D7-0F0D-4C01-A45C-AF6BBB984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6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nvidia.com/nsight-systems" TargetMode="External"/><Relationship Id="rId3" Type="http://schemas.openxmlformats.org/officeDocument/2006/relationships/hyperlink" Target="https://www.bilibili.com/video/BV15Y4y1W73E?spm=5176.12281978.0.0.21393956FNsvGr" TargetMode="External"/><Relationship Id="rId7" Type="http://schemas.openxmlformats.org/officeDocument/2006/relationships/image" Target="../media/image7.svg"/><Relationship Id="rId2" Type="http://schemas.openxmlformats.org/officeDocument/2006/relationships/hyperlink" Target="https://developer.nvidia.com/tensorr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NVIDIA/TensorRT/tree/master/tools/onnx-graphsurgeon" TargetMode="External"/><Relationship Id="rId4" Type="http://schemas.openxmlformats.org/officeDocument/2006/relationships/hyperlink" Target="https://github.com/NVIDIA/trt-samples-for-hackathon-cn/tree/master/cookboo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chi.aliyun.com/competition/entrance/531953/introduction" TargetMode="External"/><Relationship Id="rId2" Type="http://schemas.openxmlformats.org/officeDocument/2006/relationships/hyperlink" Target="https://github.com/NVIDIA/trt-samples-for-hackathon-cn/blob/master/hackathon/setup.m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iu-mengyang/trt-wenet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code.aliyu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73DE033-84A5-4EC8-9BC6-5733AA5FC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8" y="4481542"/>
            <a:ext cx="11638095" cy="20190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7E4AEE-E2CD-409E-BAF5-41B98BF6770A}"/>
              </a:ext>
            </a:extLst>
          </p:cNvPr>
          <p:cNvSpPr txBox="1"/>
          <p:nvPr/>
        </p:nvSpPr>
        <p:spPr>
          <a:xfrm>
            <a:off x="5000570" y="2575251"/>
            <a:ext cx="160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SmilingFaces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625D3A-04BA-41FB-87A8-60D6C752BB6C}"/>
              </a:ext>
            </a:extLst>
          </p:cNvPr>
          <p:cNvSpPr txBox="1"/>
          <p:nvPr/>
        </p:nvSpPr>
        <p:spPr>
          <a:xfrm>
            <a:off x="5139422" y="332481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2022-4-12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D5DCB5-6A3A-4368-A851-45B8128B1FB4}"/>
              </a:ext>
            </a:extLst>
          </p:cNvPr>
          <p:cNvSpPr txBox="1"/>
          <p:nvPr/>
        </p:nvSpPr>
        <p:spPr>
          <a:xfrm>
            <a:off x="2130489" y="1747936"/>
            <a:ext cx="7343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TensorRT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Hackathon 2022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开赛会议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DCEF8C-7CA7-4CBF-BCC2-FB7795C2366D}"/>
              </a:ext>
            </a:extLst>
          </p:cNvPr>
          <p:cNvSpPr txBox="1"/>
          <p:nvPr/>
        </p:nvSpPr>
        <p:spPr>
          <a:xfrm>
            <a:off x="4588329" y="2563200"/>
            <a:ext cx="506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☺️</a:t>
            </a:r>
          </a:p>
        </p:txBody>
      </p:sp>
      <p:pic>
        <p:nvPicPr>
          <p:cNvPr id="1026" name="Picture 2" descr="微笑表情的含义是什么意思？_搜狗指南">
            <a:extLst>
              <a:ext uri="{FF2B5EF4-FFF2-40B4-BE49-F238E27FC236}">
                <a16:creationId xmlns:a16="http://schemas.microsoft.com/office/drawing/2014/main" id="{07349B14-37E7-4556-8E29-A5503367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219" y="2569107"/>
            <a:ext cx="418420" cy="31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96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772376B-55E6-4A2D-B43B-CB36E4B5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08" y="1217826"/>
            <a:ext cx="4961905" cy="13619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0ED752B-F956-4A06-BB23-9649B206ACF4}"/>
              </a:ext>
            </a:extLst>
          </p:cNvPr>
          <p:cNvSpPr txBox="1"/>
          <p:nvPr/>
        </p:nvSpPr>
        <p:spPr>
          <a:xfrm>
            <a:off x="317242" y="32657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去年的参赛成果：</a:t>
            </a:r>
          </a:p>
        </p:txBody>
      </p:sp>
      <p:pic>
        <p:nvPicPr>
          <p:cNvPr id="2050" name="Picture 2" descr="Jetson Nano Developer Kit">
            <a:extLst>
              <a:ext uri="{FF2B5EF4-FFF2-40B4-BE49-F238E27FC236}">
                <a16:creationId xmlns:a16="http://schemas.microsoft.com/office/drawing/2014/main" id="{1B498171-73B5-4C12-8050-3FAFF445B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96" y="4696408"/>
            <a:ext cx="1955639" cy="159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Jetson Nano Developer Kit">
            <a:extLst>
              <a:ext uri="{FF2B5EF4-FFF2-40B4-BE49-F238E27FC236}">
                <a16:creationId xmlns:a16="http://schemas.microsoft.com/office/drawing/2014/main" id="{F5B7DE4A-292C-4403-9B52-5B7BFDB5A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75" y="4696408"/>
            <a:ext cx="1955639" cy="159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Jetson Nano Developer Kit">
            <a:extLst>
              <a:ext uri="{FF2B5EF4-FFF2-40B4-BE49-F238E27FC236}">
                <a16:creationId xmlns:a16="http://schemas.microsoft.com/office/drawing/2014/main" id="{FA2C41E8-D196-4E4C-B342-9BA9FCA9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447" y="4696408"/>
            <a:ext cx="1955639" cy="159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F6A740-D3A6-459B-A9F7-28F55B5CD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088" y="1234610"/>
            <a:ext cx="4293067" cy="32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4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822671-E7B8-4D62-9453-10536D78D3D5}"/>
              </a:ext>
            </a:extLst>
          </p:cNvPr>
          <p:cNvSpPr txBox="1"/>
          <p:nvPr/>
        </p:nvSpPr>
        <p:spPr>
          <a:xfrm>
            <a:off x="317242" y="3265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必要的学习：</a:t>
            </a:r>
          </a:p>
        </p:txBody>
      </p:sp>
      <p:sp>
        <p:nvSpPr>
          <p:cNvPr id="5" name="文本框 4">
            <a:hlinkClick r:id="rId2"/>
            <a:extLst>
              <a:ext uri="{FF2B5EF4-FFF2-40B4-BE49-F238E27FC236}">
                <a16:creationId xmlns:a16="http://schemas.microsoft.com/office/drawing/2014/main" id="{259449A6-A4AC-44AC-8D68-A3427A2EE1D6}"/>
              </a:ext>
            </a:extLst>
          </p:cNvPr>
          <p:cNvSpPr txBox="1"/>
          <p:nvPr/>
        </p:nvSpPr>
        <p:spPr>
          <a:xfrm>
            <a:off x="7162804" y="2034075"/>
            <a:ext cx="2217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u="sng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sng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TensorRT</a:t>
            </a:r>
            <a:r>
              <a:rPr lang="zh-CN" altLang="en-US" sz="1600" u="sng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官方文档</a:t>
            </a:r>
          </a:p>
        </p:txBody>
      </p:sp>
      <p:sp>
        <p:nvSpPr>
          <p:cNvPr id="7" name="文本框 6">
            <a:hlinkClick r:id="rId3"/>
            <a:extLst>
              <a:ext uri="{FF2B5EF4-FFF2-40B4-BE49-F238E27FC236}">
                <a16:creationId xmlns:a16="http://schemas.microsoft.com/office/drawing/2014/main" id="{50367DD4-B0F7-4D0D-BE83-FD741C7B40B8}"/>
              </a:ext>
            </a:extLst>
          </p:cNvPr>
          <p:cNvSpPr txBox="1"/>
          <p:nvPr/>
        </p:nvSpPr>
        <p:spPr>
          <a:xfrm>
            <a:off x="7162804" y="2597022"/>
            <a:ext cx="2767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u="sng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、本次大赛提供的视频教程</a:t>
            </a:r>
          </a:p>
        </p:txBody>
      </p:sp>
      <p:sp>
        <p:nvSpPr>
          <p:cNvPr id="8" name="文本框 7">
            <a:hlinkClick r:id="rId4"/>
            <a:extLst>
              <a:ext uri="{FF2B5EF4-FFF2-40B4-BE49-F238E27FC236}">
                <a16:creationId xmlns:a16="http://schemas.microsoft.com/office/drawing/2014/main" id="{B4D8C6F7-E61F-4CD4-A4CB-DF2E16E16FA5}"/>
              </a:ext>
            </a:extLst>
          </p:cNvPr>
          <p:cNvSpPr txBox="1"/>
          <p:nvPr/>
        </p:nvSpPr>
        <p:spPr>
          <a:xfrm>
            <a:off x="7162804" y="3169300"/>
            <a:ext cx="3334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u="sng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、本次大赛提供的</a:t>
            </a:r>
            <a:r>
              <a:rPr lang="en-US" altLang="zh-CN" sz="1600" u="sng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cookbook</a:t>
            </a:r>
            <a:r>
              <a:rPr lang="zh-CN" altLang="en-US" sz="1600" u="sng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</a:p>
        </p:txBody>
      </p:sp>
      <p:sp>
        <p:nvSpPr>
          <p:cNvPr id="9" name="文本框 8">
            <a:hlinkClick r:id="rId5"/>
            <a:extLst>
              <a:ext uri="{FF2B5EF4-FFF2-40B4-BE49-F238E27FC236}">
                <a16:creationId xmlns:a16="http://schemas.microsoft.com/office/drawing/2014/main" id="{5DBB8A1A-B8E7-4ADF-8AAF-A8E10C35A765}"/>
              </a:ext>
            </a:extLst>
          </p:cNvPr>
          <p:cNvSpPr txBox="1"/>
          <p:nvPr/>
        </p:nvSpPr>
        <p:spPr>
          <a:xfrm>
            <a:off x="7162804" y="3694924"/>
            <a:ext cx="3084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u="sng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、工具：</a:t>
            </a:r>
            <a:r>
              <a:rPr lang="en-US" altLang="zh-CN" sz="1600" u="sng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onnx-graphsurgeon</a:t>
            </a:r>
            <a:endParaRPr lang="zh-CN" altLang="en-US" sz="1600" u="sng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0094A52F-23E5-40CE-A31B-F838F631F7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5983" y="1296954"/>
            <a:ext cx="5538493" cy="3583731"/>
          </a:xfrm>
          <a:prstGeom prst="rect">
            <a:avLst/>
          </a:prstGeom>
        </p:spPr>
      </p:pic>
      <p:sp>
        <p:nvSpPr>
          <p:cNvPr id="14" name="文本框 13">
            <a:hlinkClick r:id="rId8"/>
            <a:extLst>
              <a:ext uri="{FF2B5EF4-FFF2-40B4-BE49-F238E27FC236}">
                <a16:creationId xmlns:a16="http://schemas.microsoft.com/office/drawing/2014/main" id="{E24A1112-4D8A-426D-9D1C-896D103DB7C4}"/>
              </a:ext>
            </a:extLst>
          </p:cNvPr>
          <p:cNvSpPr txBox="1"/>
          <p:nvPr/>
        </p:nvSpPr>
        <p:spPr>
          <a:xfrm>
            <a:off x="7175245" y="4239210"/>
            <a:ext cx="3423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u="sng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、工具：</a:t>
            </a:r>
            <a:r>
              <a:rPr lang="en-US" altLang="zh-CN" sz="1600" u="sng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</a:t>
            </a:r>
            <a:r>
              <a:rPr lang="en-US" altLang="zh-CN" sz="1600" u="sng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Nsight</a:t>
            </a:r>
            <a:r>
              <a:rPr lang="en-US" altLang="zh-CN" sz="1600" u="sng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Systems</a:t>
            </a:r>
            <a:endParaRPr lang="zh-CN" altLang="en-US" sz="1600" u="sng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93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822671-E7B8-4D62-9453-10536D78D3D5}"/>
              </a:ext>
            </a:extLst>
          </p:cNvPr>
          <p:cNvSpPr txBox="1"/>
          <p:nvPr/>
        </p:nvSpPr>
        <p:spPr>
          <a:xfrm>
            <a:off x="317242" y="3265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初赛题目：</a:t>
            </a:r>
          </a:p>
        </p:txBody>
      </p:sp>
      <p:sp>
        <p:nvSpPr>
          <p:cNvPr id="2" name="文本框 1">
            <a:hlinkClick r:id="rId2"/>
            <a:extLst>
              <a:ext uri="{FF2B5EF4-FFF2-40B4-BE49-F238E27FC236}">
                <a16:creationId xmlns:a16="http://schemas.microsoft.com/office/drawing/2014/main" id="{2F1D4356-4F77-409A-A03A-84710B73193D}"/>
              </a:ext>
            </a:extLst>
          </p:cNvPr>
          <p:cNvSpPr txBox="1"/>
          <p:nvPr/>
        </p:nvSpPr>
        <p:spPr>
          <a:xfrm>
            <a:off x="914400" y="1268962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u="sng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、安装环境</a:t>
            </a:r>
          </a:p>
        </p:txBody>
      </p:sp>
      <p:sp>
        <p:nvSpPr>
          <p:cNvPr id="10" name="文本框 9">
            <a:hlinkClick r:id="rId2"/>
            <a:extLst>
              <a:ext uri="{FF2B5EF4-FFF2-40B4-BE49-F238E27FC236}">
                <a16:creationId xmlns:a16="http://schemas.microsoft.com/office/drawing/2014/main" id="{0AF8306E-3A3D-40CC-B631-27F8562ABA47}"/>
              </a:ext>
            </a:extLst>
          </p:cNvPr>
          <p:cNvSpPr txBox="1"/>
          <p:nvPr/>
        </p:nvSpPr>
        <p:spPr>
          <a:xfrm>
            <a:off x="898849" y="1943877"/>
            <a:ext cx="353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1" name="文本框 10">
            <a:hlinkClick r:id="rId2"/>
            <a:extLst>
              <a:ext uri="{FF2B5EF4-FFF2-40B4-BE49-F238E27FC236}">
                <a16:creationId xmlns:a16="http://schemas.microsoft.com/office/drawing/2014/main" id="{9E702B89-176F-4F9C-8729-1AA7E9F3B776}"/>
              </a:ext>
            </a:extLst>
          </p:cNvPr>
          <p:cNvSpPr txBox="1"/>
          <p:nvPr/>
        </p:nvSpPr>
        <p:spPr>
          <a:xfrm>
            <a:off x="892629" y="2954694"/>
            <a:ext cx="131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WeNet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hlinkClick r:id="rId2"/>
            <a:extLst>
              <a:ext uri="{FF2B5EF4-FFF2-40B4-BE49-F238E27FC236}">
                <a16:creationId xmlns:a16="http://schemas.microsoft.com/office/drawing/2014/main" id="{6AC1FAAB-A215-4FB7-8193-77E2079271FF}"/>
              </a:ext>
            </a:extLst>
          </p:cNvPr>
          <p:cNvSpPr txBox="1"/>
          <p:nvPr/>
        </p:nvSpPr>
        <p:spPr>
          <a:xfrm>
            <a:off x="933062" y="4254758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、直接导出带来的失败</a:t>
            </a:r>
          </a:p>
        </p:txBody>
      </p:sp>
      <p:sp>
        <p:nvSpPr>
          <p:cNvPr id="15" name="文本框 14">
            <a:hlinkClick r:id="rId2"/>
            <a:extLst>
              <a:ext uri="{FF2B5EF4-FFF2-40B4-BE49-F238E27FC236}">
                <a16:creationId xmlns:a16="http://schemas.microsoft.com/office/drawing/2014/main" id="{51DE0F09-F6DA-4427-B412-F5D4638EF506}"/>
              </a:ext>
            </a:extLst>
          </p:cNvPr>
          <p:cNvSpPr txBox="1"/>
          <p:nvPr/>
        </p:nvSpPr>
        <p:spPr>
          <a:xfrm>
            <a:off x="6553201" y="31102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、提交</a:t>
            </a:r>
          </a:p>
        </p:txBody>
      </p:sp>
      <p:sp>
        <p:nvSpPr>
          <p:cNvPr id="16" name="文本框 15">
            <a:hlinkClick r:id="rId3"/>
            <a:extLst>
              <a:ext uri="{FF2B5EF4-FFF2-40B4-BE49-F238E27FC236}">
                <a16:creationId xmlns:a16="http://schemas.microsoft.com/office/drawing/2014/main" id="{46C38818-73CD-44B3-B41A-0FE43A0CF164}"/>
              </a:ext>
            </a:extLst>
          </p:cNvPr>
          <p:cNvSpPr txBox="1"/>
          <p:nvPr/>
        </p:nvSpPr>
        <p:spPr>
          <a:xfrm>
            <a:off x="6760806" y="83062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阿里云天池平台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569AB5-C77A-44FB-8C51-DA6F584B8FF6}"/>
              </a:ext>
            </a:extLst>
          </p:cNvPr>
          <p:cNvSpPr txBox="1"/>
          <p:nvPr/>
        </p:nvSpPr>
        <p:spPr>
          <a:xfrm>
            <a:off x="6760806" y="1303561"/>
            <a:ext cx="6554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首先在本地运行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脚本进行测试；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B6473F-868B-446D-A6C1-8F9AA314E0E1}"/>
              </a:ext>
            </a:extLst>
          </p:cNvPr>
          <p:cNvSpPr txBox="1"/>
          <p:nvPr/>
        </p:nvSpPr>
        <p:spPr>
          <a:xfrm>
            <a:off x="6760806" y="1763872"/>
            <a:ext cx="47345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测试通过后提交代码到阿里云代码仓库，提交时使用个人仓库地址提交，添加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wili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-Nvidia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C7415D-7159-4325-A431-75052AE599BA}"/>
              </a:ext>
            </a:extLst>
          </p:cNvPr>
          <p:cNvSpPr txBox="1"/>
          <p:nvPr/>
        </p:nvSpPr>
        <p:spPr>
          <a:xfrm>
            <a:off x="7725746" y="3029730"/>
            <a:ext cx="6643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(aliyun.com)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F5124B1-A9B6-4698-8401-6F9475DAD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806" y="2695064"/>
            <a:ext cx="3433361" cy="307124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A9EC6F97-9D3A-42D7-A86D-3CC69D002920}"/>
              </a:ext>
            </a:extLst>
          </p:cNvPr>
          <p:cNvSpPr txBox="1"/>
          <p:nvPr/>
        </p:nvSpPr>
        <p:spPr>
          <a:xfrm>
            <a:off x="6735924" y="5807138"/>
            <a:ext cx="47345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我们的开发在一个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上维护代码，各人创建各自的文件夹即可；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16EDABB-16AF-4FBC-ACFE-84BAFD20E430}"/>
              </a:ext>
            </a:extLst>
          </p:cNvPr>
          <p:cNvSpPr txBox="1"/>
          <p:nvPr/>
        </p:nvSpPr>
        <p:spPr>
          <a:xfrm>
            <a:off x="6876662" y="6367365"/>
            <a:ext cx="7184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liu-mengyang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trt-wenet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4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148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Mengyang</dc:creator>
  <cp:lastModifiedBy>Liu Mengyang</cp:lastModifiedBy>
  <cp:revision>7</cp:revision>
  <dcterms:created xsi:type="dcterms:W3CDTF">2022-04-11T21:42:19Z</dcterms:created>
  <dcterms:modified xsi:type="dcterms:W3CDTF">2022-04-12T06:11:19Z</dcterms:modified>
</cp:coreProperties>
</file>