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EF9-BE58-41B8-B7D8-74525134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AFB2B-93AC-4D84-A92E-5BCE79CD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0C7E-920D-43B6-8FB9-A940CF8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B8C88-D2AC-437F-BC17-33316FD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E1611-D29B-4AA5-BC7C-40D333D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254BD-0049-43F1-BAC6-6A91FD5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2CD39-2ECA-440A-9147-B9610F0C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9516E-A27D-4122-A55D-3C063FC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72BE7-5046-4D74-B23A-C42E7D3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5A257-F366-4705-AB84-63E26BC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5678A-5E60-492D-9DC9-08BEF973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0CF45-BA6E-4BC5-9112-E42E6DB6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35BB-2DEB-4468-9940-711E610D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046D1-DBE0-4274-9468-B561F8F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8A98-AFD7-4BBA-85FD-3DDC4CB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7CB7-228D-4105-A28F-7EB3506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F1470-8813-4010-9CCC-2C24C47C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13048-7830-4982-9DFC-8E784DE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0864-CDD4-4FEE-B5F5-A34C6EB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1E10-2D77-4091-9A37-41E055D1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84C5-60BB-4454-93E3-11BD319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A72CD-1E2E-48DC-AA2F-E17D654E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5B85-CE86-4EDC-86ED-89D01E33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C11C-F3CD-42C4-9593-E193040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CC6F9-DCA2-4715-AE7E-EB04183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0F98-140D-402E-BFF4-8F480CD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971A8-6293-48E8-8B6C-B355D0F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0DFE2-83EA-4923-ABE2-A8E9F163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227AD-461B-4BF9-9C50-88A6F94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8F694-3105-4D66-8A4E-DCB626A5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5DC82-9FA3-4EAC-B232-73786D61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D0E3-EFA3-4EF2-BBCE-12C84560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CE0CD-D8FD-479C-92FC-271A27B3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5FF4-F1DF-4E70-9BE3-34BA00E8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9042F-4B70-4A83-9483-B9CDB2018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CAE48-D2A0-4ABC-8D2B-8C369667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65851-9A05-4F11-83F6-E479D72D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93921-A5E0-4F3D-8B55-48F75A0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C6B10-9388-4259-B7BB-CEDCEE3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A6E1-6DB9-4444-A4FD-503A09A6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312C4-7094-4666-B7C8-505338E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CD3D5-925D-40F7-8F45-49D17A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B740E-1B3F-411A-9FCD-E1A8CB3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46632-13B4-4D7B-AA99-C6A090B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0D802-4916-4209-8F20-E2BFC94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4681-DB1A-405F-A58E-B00A25EF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9FEB-4304-4BC0-982E-B028CBA0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1AF7D-5163-40D1-A731-BB2B52BC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26D21-AAB2-45A2-BF24-8E39CCAC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B2E02-407B-4C86-99CC-A0A0B65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564F-9B2C-4EBC-B0F8-A608AEA6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8FEE-9683-4074-8B8F-C02DA18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720E-5690-4C2A-9F4E-115F45D5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F74E1-A7C6-4711-8774-AD0EA3D3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14DA-97D2-4CA9-ADDB-09751787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D6C0F-C4D5-4890-8E1F-26B02A4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8FA4-FCC0-488C-AAA1-643DBB6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CD171-18A8-4C55-8780-3D276C1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F777C-BBD1-438D-96C2-5C1ED2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7D1D-13A5-42CA-B874-D728B2CA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FD172-8A7E-4FF1-A04E-D88C45B2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8B0A-2178-47C4-8D77-64E34A82388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5C925-EA46-4025-81B7-3E5709C0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AA0D7-0F0D-4C01-A45C-AF6BBB98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nx/onnx/blob/main/docs/Operators.md" TargetMode="External"/><Relationship Id="rId2" Type="http://schemas.openxmlformats.org/officeDocument/2006/relationships/hyperlink" Target="https://github.com/onnx/onnx-tensorrt/blob/main/docs/operators.m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47E4AEE-E2CD-409E-BAF5-41B98BF6770A}"/>
              </a:ext>
            </a:extLst>
          </p:cNvPr>
          <p:cNvSpPr txBox="1"/>
          <p:nvPr/>
        </p:nvSpPr>
        <p:spPr>
          <a:xfrm>
            <a:off x="5000570" y="3297141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SmilingFaces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625D3A-04BA-41FB-87A8-60D6C752BB6C}"/>
              </a:ext>
            </a:extLst>
          </p:cNvPr>
          <p:cNvSpPr txBox="1"/>
          <p:nvPr/>
        </p:nvSpPr>
        <p:spPr>
          <a:xfrm>
            <a:off x="5139422" y="40467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2022-4-17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D5DCB5-6A3A-4368-A851-45B8128B1FB4}"/>
              </a:ext>
            </a:extLst>
          </p:cNvPr>
          <p:cNvSpPr txBox="1"/>
          <p:nvPr/>
        </p:nvSpPr>
        <p:spPr>
          <a:xfrm>
            <a:off x="3830574" y="2469826"/>
            <a:ext cx="3943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与优化技术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DCEF8C-7CA7-4CBF-BCC2-FB7795C2366D}"/>
              </a:ext>
            </a:extLst>
          </p:cNvPr>
          <p:cNvSpPr txBox="1"/>
          <p:nvPr/>
        </p:nvSpPr>
        <p:spPr>
          <a:xfrm>
            <a:off x="4588329" y="3285090"/>
            <a:ext cx="506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☺️</a:t>
            </a:r>
          </a:p>
        </p:txBody>
      </p:sp>
      <p:pic>
        <p:nvPicPr>
          <p:cNvPr id="1026" name="Picture 2" descr="微笑表情的含义是什么意思？_搜狗指南">
            <a:extLst>
              <a:ext uri="{FF2B5EF4-FFF2-40B4-BE49-F238E27FC236}">
                <a16:creationId xmlns:a16="http://schemas.microsoft.com/office/drawing/2014/main" id="{07349B14-37E7-4556-8E29-A550336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19" y="3290997"/>
            <a:ext cx="418420" cy="3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6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目前的排名：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F3F309-6003-4C2B-A661-003A95A2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319476"/>
            <a:ext cx="114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是如何练成的？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1A8D9F-01B1-4DB3-8974-407DFCE35AEF}"/>
              </a:ext>
            </a:extLst>
          </p:cNvPr>
          <p:cNvSpPr txBox="1"/>
          <p:nvPr/>
        </p:nvSpPr>
        <p:spPr>
          <a:xfrm>
            <a:off x="585537" y="882316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2A842-5C59-4783-908A-54C928FF56CA}"/>
              </a:ext>
            </a:extLst>
          </p:cNvPr>
          <p:cNvSpPr txBox="1"/>
          <p:nvPr/>
        </p:nvSpPr>
        <p:spPr>
          <a:xfrm>
            <a:off x="882316" y="1387642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slice_79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类型的输入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B2F0B-65F8-4430-9762-30F65A17275A}"/>
              </a:ext>
            </a:extLst>
          </p:cNvPr>
          <p:cNvSpPr txBox="1"/>
          <p:nvPr/>
        </p:nvSpPr>
        <p:spPr>
          <a:xfrm>
            <a:off x="4636168" y="1387641"/>
            <a:ext cx="62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在其之前加入一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算子，将上一层的输出强转为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79FE22-CD0E-4231-B9E5-94D41913705B}"/>
              </a:ext>
            </a:extLst>
          </p:cNvPr>
          <p:cNvCxnSpPr/>
          <p:nvPr/>
        </p:nvCxnSpPr>
        <p:spPr>
          <a:xfrm>
            <a:off x="3962400" y="1556084"/>
            <a:ext cx="569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A12D1-0BE5-4443-9726-EC9CF9B31B63}"/>
              </a:ext>
            </a:extLst>
          </p:cNvPr>
          <p:cNvSpPr txBox="1"/>
          <p:nvPr/>
        </p:nvSpPr>
        <p:spPr>
          <a:xfrm>
            <a:off x="882316" y="2029326"/>
            <a:ext cx="480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330951-6448-4DD3-A2FE-0A3CC90BAFB9}"/>
              </a:ext>
            </a:extLst>
          </p:cNvPr>
          <p:cNvCxnSpPr/>
          <p:nvPr/>
        </p:nvCxnSpPr>
        <p:spPr>
          <a:xfrm>
            <a:off x="4948990" y="2213810"/>
            <a:ext cx="569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76863FD-A088-4580-8AFD-DBA8120C5FA2}"/>
              </a:ext>
            </a:extLst>
          </p:cNvPr>
          <p:cNvSpPr txBox="1"/>
          <p:nvPr/>
        </p:nvSpPr>
        <p:spPr>
          <a:xfrm>
            <a:off x="5526505" y="2005262"/>
            <a:ext cx="62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在其之前加入一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算子，将上一层的输出强转为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E83213-DD2F-4A4A-8D4C-7F2D4257543A}"/>
              </a:ext>
            </a:extLst>
          </p:cNvPr>
          <p:cNvSpPr txBox="1"/>
          <p:nvPr/>
        </p:nvSpPr>
        <p:spPr>
          <a:xfrm>
            <a:off x="625642" y="2679032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6B2A91-5836-43A9-BE9B-03A51E6A1200}"/>
              </a:ext>
            </a:extLst>
          </p:cNvPr>
          <p:cNvSpPr txBox="1"/>
          <p:nvPr/>
        </p:nvSpPr>
        <p:spPr>
          <a:xfrm>
            <a:off x="906379" y="3168315"/>
            <a:ext cx="607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上显存足够大，超大组合层可以直接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AD924D-9828-4068-A98A-E9203F59400B}"/>
              </a:ext>
            </a:extLst>
          </p:cNvPr>
          <p:cNvSpPr txBox="1"/>
          <p:nvPr/>
        </p:nvSpPr>
        <p:spPr>
          <a:xfrm>
            <a:off x="625641" y="3745831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的书写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CEDE12-FB49-4EFA-A2C2-D9DC1A57651A}"/>
              </a:ext>
            </a:extLst>
          </p:cNvPr>
          <p:cNvSpPr txBox="1"/>
          <p:nvPr/>
        </p:nvSpPr>
        <p:spPr>
          <a:xfrm>
            <a:off x="906379" y="4235115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trtexec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命令行工具，指定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min,opt,max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shape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以及尽可能大的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（允许更多内存使用来提高优化的搜索空间）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52675-583B-4947-8C3F-5B671A005C8C}"/>
              </a:ext>
            </a:extLst>
          </p:cNvPr>
          <p:cNvSpPr txBox="1"/>
          <p:nvPr/>
        </p:nvSpPr>
        <p:spPr>
          <a:xfrm>
            <a:off x="681788" y="4908884"/>
            <a:ext cx="165233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查询网址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62DE0C-BC4B-4E9D-8C04-51C530596E7E}"/>
              </a:ext>
            </a:extLst>
          </p:cNvPr>
          <p:cNvSpPr txBox="1"/>
          <p:nvPr/>
        </p:nvSpPr>
        <p:spPr>
          <a:xfrm>
            <a:off x="898359" y="5325979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ONNX 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的支持：</a:t>
            </a:r>
            <a:r>
              <a:rPr lang="en-US" altLang="zh-CN" dirty="0">
                <a:hlinkClick r:id="rId2"/>
              </a:rPr>
              <a:t>onnx-tensorrt/operators.md at main · </a:t>
            </a:r>
            <a:r>
              <a:rPr lang="en-US" altLang="zh-CN" dirty="0" err="1">
                <a:hlinkClick r:id="rId2"/>
              </a:rPr>
              <a:t>onnx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onnx-tensorrt</a:t>
            </a:r>
            <a:r>
              <a:rPr lang="en-US" altLang="zh-CN" dirty="0">
                <a:hlinkClick r:id="rId2"/>
              </a:rPr>
              <a:t> (github.com)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343E1E-BDBF-4B16-BBD3-82764048AA6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onnx/Operators.md at main · </a:t>
            </a:r>
            <a:r>
              <a:rPr lang="en-US" altLang="zh-CN" dirty="0" err="1">
                <a:hlinkClick r:id="rId3"/>
              </a:rPr>
              <a:t>onnx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onnx</a:t>
            </a:r>
            <a:r>
              <a:rPr lang="en-US" altLang="zh-CN" dirty="0">
                <a:hlinkClick r:id="rId3"/>
              </a:rPr>
              <a:t> (github.com)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CB889E-0BA9-44BE-A28C-E40831E5A597}"/>
              </a:ext>
            </a:extLst>
          </p:cNvPr>
          <p:cNvSpPr txBox="1"/>
          <p:nvPr/>
        </p:nvSpPr>
        <p:spPr>
          <a:xfrm>
            <a:off x="1692442" y="5735053"/>
            <a:ext cx="713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ONNX OP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hlinkClick r:id="rId3"/>
              </a:rPr>
              <a:t>onnx/Operators.md at main · </a:t>
            </a:r>
            <a:r>
              <a:rPr lang="en-US" altLang="zh-CN" dirty="0" err="1">
                <a:hlinkClick r:id="rId3"/>
              </a:rPr>
              <a:t>onnx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onnx</a:t>
            </a:r>
            <a:r>
              <a:rPr lang="en-US" altLang="zh-CN" dirty="0">
                <a:hlinkClick r:id="rId3"/>
              </a:rPr>
              <a:t>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93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822671-E7B8-4D62-9453-10536D78D3D5}"/>
              </a:ext>
            </a:extLst>
          </p:cNvPr>
          <p:cNvSpPr txBox="1"/>
          <p:nvPr/>
        </p:nvSpPr>
        <p:spPr>
          <a:xfrm>
            <a:off x="317242" y="326571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未来可选优化思路：</a:t>
            </a:r>
          </a:p>
        </p:txBody>
      </p:sp>
    </p:spTree>
    <p:extLst>
      <p:ext uri="{BB962C8B-B14F-4D97-AF65-F5344CB8AC3E}">
        <p14:creationId xmlns:p14="http://schemas.microsoft.com/office/powerpoint/2010/main" val="28885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184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Mengyang</dc:creator>
  <cp:lastModifiedBy>Liu Mengyang</cp:lastModifiedBy>
  <cp:revision>24</cp:revision>
  <dcterms:created xsi:type="dcterms:W3CDTF">2022-04-11T21:42:19Z</dcterms:created>
  <dcterms:modified xsi:type="dcterms:W3CDTF">2022-04-17T15:24:57Z</dcterms:modified>
</cp:coreProperties>
</file>