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60" r:id="rId2"/>
    <p:sldId id="264" r:id="rId3"/>
    <p:sldId id="261" r:id="rId4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E5"/>
    <a:srgbClr val="FFC0E2"/>
    <a:srgbClr val="FFD4DC"/>
    <a:srgbClr val="FCE8D1"/>
    <a:srgbClr val="FFF500"/>
    <a:srgbClr val="F3F01B"/>
    <a:srgbClr val="E9E357"/>
    <a:srgbClr val="F5DFDB"/>
    <a:srgbClr val="D5ABBE"/>
    <a:srgbClr val="E4C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/>
    <p:restoredTop sz="94694"/>
  </p:normalViewPr>
  <p:slideViewPr>
    <p:cSldViewPr snapToGrid="0">
      <p:cViewPr>
        <p:scale>
          <a:sx n="149" d="100"/>
          <a:sy n="149" d="100"/>
        </p:scale>
        <p:origin x="440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06.0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21 7984,'0'-6'0,"-1"1"0,-3 1 0,3 3 0,-3-3 0,4 4 1994,0 0-1610,4 0 0,2 4-505,4 3 1,0 2 201,0 1 1,1 5-296,3 2 0,-2-2 459,5 2 0,-3-3-28,2 2 0,1 1-92,4 4 1,-5-5-78,1 1 1,-3-4-343,3 0 1,-5-2 169,1-1 0,-1 1 27,-2-1 0,0-1-603,0-3 617,0 3 164,0-3 1,-3 3-50,0-2 0,-5-2-170,1-1 130,-2-3 1,1 3-78,1-4 0,-2 1-10,2 3 95,-1-3-202,-2 3 202,0-4-1619,4 0 755,-3 0 437,4 0 193,-5 0-63,4 0 297,-3 0 0,8 0 0,-3 0 0,-1-13 0,0-4 0</inkml:trace>
  <inkml:trace contextRef="#ctx0" brushRef="#br0" timeOffset="509">466 82 7968,'-7'0'0,"0"0"0,5 0 0,-2 1 0,4 2 0,0 3 0,0 4 0,0 1 0,0 3 0,0-2 213,0 5 0,1 3-98,2 4 0,-1-1-126,5-3 0,0 1-10,3-1 0,0-1-236,0-2 0,0 1 156,0-5 1,1 1 21,-1-4 1,-1 0-137,-3 0 0,3-3-39,-2 0 95,-2-1 38,4 0 1,-8 0 190,2-3 1,-3-2-53,-3 2 1,-3-1 27,-4-2 1,-1 0 54,-3 0 0,-1 3-46,-6 0 0,0 4 438,-3-4 1,-1 4-113,-6-4 1,2 5-301,2-1 1,-2-1-47,2 0 1,1 0-621,-1 1 1,6 1 207,0-5 0,6 0 377,5-3 0,22-27 0,6-6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7.4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65 0 7935,'0'24'0,"0"-3"0,0 6 0,0-1 0,0-2 0,-2 1 0,-1 3 0,-3-2-244,4 4 1,-2-3-305,1 3 0,0-1 365,-3 4 1,-1-1 182,2-3 0,0-1-42,0-3 0,0-1-6,0 1 0,1-7 188,4-2 1,0-5-57,0 0 1,0-1-315,0 0 230,4 3 0,0 32 0,5 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25.629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88 260 7968,'3'-3'0,"1"2"0,-2-4-121,-1 4 301,1-2-88,-2 3 0,0 2 1,0 1-1,0 5-133,0 3 1,-2 2 69,-3 4 1,2 0-134,-1 5 0,-1 1-158,-4 5 1,2-1 105,-2 0 1,2 0 111,1-2 0,-1 1-48,1 0 0,0-4-39,-1 0 0,3-5-79,0-2 1,1-4 209,-1-3 0,3-4 0,1-12 0,3-6 0</inkml:trace>
  <inkml:trace contextRef="#ctx0" brushRef="#br0" timeOffset="599">126 273 7968,'7'-3'0,"-1"-1"0,-2-2 0,1 0 0,-4 1 158,1 1 1,0 3 74,0-1 0,-1 1-111,3 1 0,-2 0 2,3 0 0,-3 0-181,2 0 1,-2 0 328,3 0-88,-1 3 1,0-1-142,0 3 1,-2 0-252,0 0 1,-1 0 16,-1 2 1,0-1 47,0 1 0,-1 1-241,-1 1 0,0-1 153,-2-1 1,0 0 114,-3 1 1,1 0-90,0 0 0,-1-1-189,1-3 1,-1 1 211,1-3 1,2 1 181,-1-1 0,4-1 0,-2-1 0,3-5 0,2-1 0,2-3 0,1 2 0,6-4 0,-1 0 0,3-2 0,1 0 0,1-2 0,-1 1 0,3-1 0,-3 4 0,1 0 0,-1 1 0,-1 0 0,-1 0 557,-2 4-129,0-1-364,-4 4 0,-2 0 190,1 3 0,-4 3 232,1 1 1,-1 3-250,-1 1 0,0 2-93,0 3 1,-1 0-56,-1 0 0,-1 2-209,-1 2 0,-2-1 124,2-1 1,0-1 38,0 1 0,2-1-61,-2 1 1,0-4-49,0 0 0,0-3-128,2 0-72,1-3-68,-1-3 319,2-2 1,0-3 54,0-4 1,2-2-32,3-4 0,0 0-1,2-2 1,1 1 142,1-4 0,2 2-124,-3-1 0,3 1 2,-3 1 0,4 3-77,-2-1 1,0 3-177,1-1 0,-2 2 178,1 2 1,-2 4-31,1 1 0,-2 1-867,-1 1 573,1 0 0,-4 3 370,-1 1 0,-1 2 0,-4 9 0,0 2 0</inkml:trace>
  <inkml:trace contextRef="#ctx0" brushRef="#br0" timeOffset="1400">479 286 7968,'4'0'0,"0"3"99,-2-3 125,4 3 1,-5-3 7,3 0 1,-2 0-1,3 0 1,-3 0-226,2 0 1,-2-1-314,3-1 0,-3 1 83,2-3 0,-2 1 149,2-1 1,-1 1 9,1-2 0,-2 0 16,2 0 0,-2 0 83,3 1 0,-3-2-48,2 2-11,-3-2 0,2 0-14,-3 0 0,0 1-29,0 1-147,0 0 1,0-2 132,-3 2 1,0 1 130,-4 3 1,1 0-62,0 0 0,-3 1 4,1 1 1,-3 1 29,2 4 1,-2 1-16,0 1 0,2 2 48,0 0 0,2 2 12,1 2 1,-1-2-51,1 2 0,2-1 12,2-1 0,2-1 23,0-2 0,2 0 142,3-4 1,1-2 129,3-2 1,1-2-197,3 0 1,-1-1-286,1-3 1,1-1-668,1-6 0,-2 3 392,2-3 0,1 0 187,-1-2 1,-1 3 243,-3-1 0,1 2 0,-1-1 0,-2 2 0,-1-1 0,-3 4 0,0 1 0,-1 3 0,2-3 0,-2 2 0,2 1 0,-2-1 0,-1 1 0,2 1 0,-4 0-67,2 0 1088,-3 0-634,-3 0 0,0 0-133,-4 0 0,1 1-119,-1 1 1,1 0 26,0 5 0,-1-2-18,1 3 1,0 2-503,2-2 1,-2 3 175,2-3 1,1 4 23,1-2 1,-1 0 49,1-2 0,0-1-65,2 0 0,0-1 125,2 1 1,0-4-16,2-1 0,1-1 22,4-1 1,-1-5 7,2-1 1,0-6 103,1-1 0,1 0-97,-1-4 1,2-1 140,2-3 0,-2 1-109,2-2 0,-4 2 15,0-2 0,0 2 42,2-4 1,-3 3 97,-2 0 0,-3 3-75,-1 1 0,-2 3 21,0-1 1,-1 4-33,-1 3-8,0 0 1,-3 6-4,-1 2 0,0 2-21,0 5 1,-1 3-51,-1 3 0,0 0 14,-1 4 0,1 0 45,-1 3 1,1-1 25,0 0 1,-1 1-30,1 1 1,1-1 136,1 2 1,2-2-124,-2-1 1,2-2 13,0 0 1,2-5-175,2 1 0,0-5-261,2-2 1,0 0 122,3-4 0,-1 0-35,1-2 1,-1 0-95,0-2 0,3-3-380,-1-3 744,1-2 0,0-23 0,1-5 0</inkml:trace>
  <inkml:trace contextRef="#ctx0" brushRef="#br0" timeOffset="1672">915 93 7426,'-3'0'-1292,"0"0"1292,3 3 0,0 18 0,0 7 0</inkml:trace>
  <inkml:trace contextRef="#ctx0" brushRef="#br0" timeOffset="1698">928 222 7968,'0'6'0,"0"0"0,0 3 0,0-1 0,0 1 0,0-3 0,0 2 0,0 0 0,0-1 0,0 2 0,-3 1 0,0 0 0</inkml:trace>
  <inkml:trace contextRef="#ctx0" brushRef="#br0" timeOffset="1965">1082 254 7968,'6'-3'0,"1"-2"0,-4 2 0,-1-1 0,0 2 0,0-3 605,-1 4-330,-1-2 1,-4 3-44,-2 0 1,-1 1-1,1 1 1,-1 1 0,1 1 0,0 2-73,-1-2 1,3 2 72,0 0 0,0 1-90,0 2 1,-1-2-201,3 1 0,-3 0-589,3-2 0,0 0 274,2 1 0,0 0 213,0 1 144,0 0 0,3 1-279,1-3 1,3-2 19,1-2 1,-1-1-58,2-1 1,1 0 74,1 0 1,-1-3-26,0-1 1,1-2 181,2-1 0,-3-1 11,1-1 1,-2-1 87,1 1 0,-2-2 0,1-8 0,-2-4 0</inkml:trace>
  <inkml:trace contextRef="#ctx0" brushRef="#br0" timeOffset="2211">1217 196 7968,'-4'0'-352,"-2"0"367,6 3 297,-3-3 1,3 4-190,0-2 0,0-1 0,3 1 0,0-1-147,4-1 1,-1 0 83,0 0 1,1-2 43,-1-1 1,3-1-136,-1 2 0,1-3-213,-3 1 1,1-1 131,-1 0 0,1 0-41,-1 1 1,-2-2 152,0-1 0,4-5 0,2-1 0</inkml:trace>
  <inkml:trace contextRef="#ctx0" brushRef="#br0" timeOffset="2453">1294 106 7968,'0'7'0,"0"-1"0,0 0 0,0 1 0,0 1 0,0 1 24,0-1 1,-1 2 0,-1 0 190,0 2 0,0 1-19,2 0 1,0 0-144,0 0 1,0 0-237,0-1 1,0 1 16,0 0 1,3-1-293,1-1 0,1-2 11,0-2 0,0-3 207,-1 0 0,2-2 240,1 0 0,-3-2 0,0-2 0,0-2 0,0-2 0,2-2 0,-2 0 0,7-22 0,3-8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7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0 7935,'0'17'0,"-3"2"0,0 0 0,0 3-212,3 0 0,-2-1-294,-1 0 1,0 0 274,3 1 0,0 2 169,0-3 1,0 2-1,0-1 0,0-4 62,0-4 0,0-1 0,0-2 0,0-6 0,4-34 0,0-16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8.1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7924,'16'0'0,"-3"0"0,6 0 0,-4 2 0,-2 1 0,-3 3 0,1 0 0,1 4-308,-1 1 1,3-3-20,0-3 1,1-3 326,1 1 0,15-13 0,3-4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8.3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 7878,'9'4'0,"1"0"0,1 4 0,4-3 0,-2-2 0,3-2 0,0-1 0,4 0 0,2 0 0,-1-1 0,4-2 0,-3-9 0,6-5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8.5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74 7866,'8'4'0,"0"-2"-369,0 3 1,0-1 187,1 2 0,-1 0 148,0-3 1,1 2 37,2-2 0,-2 0-1,2-3 1,1 0-24,2 0 1,1-5-2,1-3 0,1-1 20,-1-4 0,22-23 0,5-7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7.2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41 277 7935,'-4'8'0,"0"1"0,-4 2 0,0-1-21,0 4 1,3-4-14,2 4 0,2-3-144,1 2 0,4 2 178,1 4 0,10 2 0,2 3 0</inkml:trace>
  <inkml:trace contextRef="#ctx0" brushRef="#br0" timeOffset="675">122 188 7924,'-2'5'0,"-1"0"0,-3 1 0,2 2 775,-1 0-417,1 0 0,8-1-130,1-1 0,6-3 0,2-3 1,6 0-1,3-3 0,3-5-228,2-6 0,27-27 0,10-6 0</inkml:trace>
  <inkml:trace contextRef="#ctx0" brushRef="#br0" timeOffset="816">716 41 7924,'9'8'0,"-4"-2"0,0-1 0,2-3 0,4 1 0,-1-3 0,3 0 0,3 0-1209,3 0 1209,4-3 0,34-23 0,13-10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03.4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1 7070,'-3'5'-113,"1"1"1,-2-3 240,1 5 0,2 1 172,-1 7 1,-2 3-167,1 8 1,0 3-43,0 5 1,1 6-188,-3 5 0,3-1 67,-1 1 1,0 0-84,0 3 0,0-8-33,3-6 144,0-5 0,15-27 0,3-6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04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44 416 7809,'0'5'0,"0"0"0,0-2-233,0 3 0,0 0 93,0 5 1,0 5 16,0 6 1,0 6 64,0 4 0,-1 5 35,-1 3 1,-3 2-1,-3 1 1,2-5-1,1 0 1,2-7-20,-2-4 0,2-9 42,-2-4 0,10-48 0,1-12 0</inkml:trace>
  <inkml:trace contextRef="#ctx0" brushRef="#br0" timeOffset="233">174 310 7820,'13'-4'0,"-4"3"-278,-4-1 0,-2 1-298,3 1 0,-5 1 723,2 1 0,1 0-33,-2 4 1,1-1-141,-3 3 0,3-2-35,0-1 0,-1 0 0,-2 4 0,0-1 0,0 0 0,-1 3 0,-1 0 0,-4 3 265,-5 0 1,1 0 384,-3 0 1,3 0-603,-1-3 1,-1 0-568,2-3 0,-1-1 580,3-1 0,17-39 0,6-12 0</inkml:trace>
  <inkml:trace contextRef="#ctx0" brushRef="#br0" timeOffset="826">402 285 7838,'12'0'0,"-2"3"0,3 0 0,-3 3-155,1 0 1,-2 4-195,-1 4 0,-2 2 752,-1 3 1,0 2-100,0 3 1,-1 1-137,-4-1 0,-1 2-87,-2 1 1,-1-5-307,-4 3 0,-1-6 113,-2 0 0,2-3 145,-2-2 1,4-4 34,2-4-26,3-3 1,-1-6-5,3-3 0,1-2 31,1-3 1,3-5 21,3-6 1,4-1 5,1-1 1,2-2-15,-2-1 1,5 2-187,-1-2 0,2 1-167,0 2 0,-2 3 139,2 2 1,1 5 91,-1 0 1,0 8 24,-3 0 1,-1 5-11,-1 1 0,-2 3-523,-4 3 0,-3 4 195,1 0 1,-2 5 351,1-2 0,0 3 0,-2 0 0,-2 0 0,1 1 0,2-1 0,-1 0 0,2-3 0,-2-2 0,2-1 0,-2 0 0,3-3-169,0 1 0,-1-5 823,3-1 1,-1-1-211,3-1 0,2-1-332,-1-1 1,3-6 24,0-6 1,1 0-23,2-2 0,-4 2-166,1-5 1,-4 4-214,1 2 1,0-1 99,0-2 0,-3 2-47,-2 1 0,-4 3 64,0-1 0,-1 2 66,-1 1 0,-3 3 4,-3 2 0,-1 3-11,-1 0 1,-4 0 150,-2 0 0,0 4-11,0 4 1,-1 1-21,2 5 0,0-1 9,-1 4 1,4-1 0,0 0 1,0 0-48,2 1 0,0 0 2,0 2 1,4-2 16,1 2 0,2-4 25,1-2 0,4-3 17,1 1 0,5-3 46,1-3 1,3-1-11,0-4 0,4-1-68,1-2 0,3-1-14,0-4 0,-1-4-21,1-1 1,0-3-43,5 0 0,-4 0-92,1-1 145,-1 1 0,12-22 0,3-5 0</inkml:trace>
  <inkml:trace contextRef="#ctx0" brushRef="#br0" timeOffset="1552">1436 399 7879,'-5'0'0,"1"0"0,4 0 0,7-1 0,1-1 0,6-3 0,3-3 0,3-3-89,8 0 1,1-3 87,3 0 1,1-1 0,50-16 0,-35 14 0,0 0 0</inkml:trace>
  <inkml:trace contextRef="#ctx0" brushRef="#br0" timeOffset="2077">2111 326 7879,'0'-5'0,"0"-1"0,0 4 0,0-4 0,-1 3 0,-2-2 0,2 2-313,-5-2 0,3 0 77,-2 0 264,0-2 0,-4 3 52,1-1 1,3 0 0,-1 2 0,4 3-1,-4-3 1,5 1-25,-2-1 14,-2 2 1,3-2 172,-3 3-358,3 0-25,-1 0 332,3 0-356,0 0 173,0 3-96,0-2-206,0 3 275,0-4 526,0 0-427,3 4 1,2-4-8,3 3 1,0-2 20,0-1 1,1 0-159,2 0 0,2 0 60,3 0 1,4-1 31,2-2 1,0-1-259,0-4 1,0-1-321,-3-2 1,3 1 244,-3-4 1,-3 4 303,-2-4 0,-15-18 0,-1-7 0</inkml:trace>
  <inkml:trace contextRef="#ctx0" brushRef="#br0" timeOffset="2277">2257 58 7879,'-3'8'0,"-3"0"0,-1-2 0,-1 2 0,0-1 0,0 4 0,0-2 0,0 2 0,-1 3 0,1 5 0,0 2 78,0 3 1,1 3 194,1 0 1,0 4-278,3-1 1,1-3-230,2-3 1,0-3 210,0-5 1,3-3-10,3-2 1,1-6-281,1-2 1,4-2 93,1-1 0,3-4-110,0-1 1,-3-5 326,1-1 0,18-29 0,7-4 0</inkml:trace>
  <inkml:trace contextRef="#ctx0" brushRef="#br0" timeOffset="3028">2420 253 7879,'6'-3'0,"-1"0"0,-2-2 0,2 2 0,-2 1 0,2 2 0,-3 0 0,3 3 0,-3 3 0,-1 4 0,2 0 0,-2 4-168,-1-3 1,0 3-210,0 0 1,0-2 1057,0-2 0,0 0-244,0-2 1,0 0-192,0 0 1,0-3-6,0 1-646,0-4 0,1 0-162,2-4 0,-2-3 548,5-3 1,-1-1 139,3-2 1,1-2 140,2-3 0,1 3-270,2-1 1,0 3 61,-3-2 0,3 3-18,0-1 1,1 2-309,1 1 0,1-1-437,-1 1 0,0 4 385,1 1 1,-4 2 323,1 1 0,-4 0 0,1 0 0,-2 1 0,2 2 0,-4-1 0,1 3 0,-3-2 0,1 2 0,-2-3 12,-1 1 482,-2 1 115,2-3-366,-3 3 0,-1-4 58,-1 0 0,0 0-114,-3 0 0,-1 2-90,-2 1 0,0 4-236,0-2 0,-1 2 128,-2 1 1,2 1-156,-2 2 0,5-1-26,0 4 0,2-4-29,-2 0 1,3 0 19,3 1 88,0-2 1,0 2 52,3-5 0,2-3 30,3-3 1,3 0 186,0 0 0,3-1-52,0-1 1,-2 0 71,2-4 0,-4 2-2,1-2 1,-2 2-105,-1 1 1,0 2 12,0-1 0,-3 1 10,1 1 0,-3 0-215,2 0 0,-2 0-337,2 0 1,-2 0 163,2 0 1,-2-3 93,2 0 1,2-4-20,4-1 0,-2 0 219,2-3 0,-2-2 0,2 0 0,-1-4 0,4-2 0,-1 1 0,4-3 0,2-2 0,0-4 0,2 1 0,-2-4 0,3 4 0,-3-1 0,-1 6 0,-4 4 0,-3 6 0,-2 5-113,-5 3 1,0 4 115,-4 5 1,0 0 143,0 8 1,-1-3 236,-2 2 1,2-3-235,-2 1 0,0-2-64,0-1 1,0 0-1008,3 0 716,0 1 1,0-1 204,0 0 0,0 0 0,0 3 0,0 0 0,0 0 0,0 0 0,-2-1 0,-1 4 0,-2-1-16,2 4 1,-3 2 8,0 0 1,-1 0 33,-1 0 0,0-1-3,3 1 0,1-5 24,1 0-12,2-8-36,1 1 0,23-36 0,7-7 0</inkml:trace>
  <inkml:trace contextRef="#ctx0" brushRef="#br0" timeOffset="3336">3258 302 7859,'-1'8'0,"-1"0"0,1 0 0,-2 0 0,-1 0 0,2 1 0,-1-1 0,3 0 0,0-3 0,0 1 0,1-5 200,2 2 1,1-2 343,4-1 0,1-4-717,2-1 0,-1-2-812,4-1 0,-2 0 660,2-1 0,1 2 89,-1 2 1,-2-2 235,-2 5 0,2-4 0,-1 4 21,0-1 1,-3 3 139,0 0 0,-2 0 190,-1 0-315,0 0 0,4 0-43,-1 0 1,0 0 22,0 0 0,1 0-11,2 0 0,-2 0 9,2 0 0,1 0-17,-2 0 1,1 0 97,-3 0 0,1 3-75,-1 3 1,0-2 80,0 2 1,-1-1-53,-1 3 1,1 1 8,-2-1 0,0-3 3,0 1 0,1-5-61,2 2 0,11-35 0,2-8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09.8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25 7894,'-4'8'0,"-1"0"0,-3 0 0,0 0 0,3 0 0,-1-3 0,5 2 0,1-3 0,9 1 0,6-1 0,7-4 0,5-4 0,60-33 0,-35 13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10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7881,'19'16'0,"0"0"0,1-3 0,-1-2 0,-1-2 0,4-1 0,1-3 0,4 1 0,6-2 0,8 2 0,0 0 0,2-3 0,-1-1 0,2-2 0,-2-3-287,4-3 1,-6-1-359,1-1 1,-2 0 644,2 0 0,3 0 0,2-1 0,-2 1 0,4-7 0,6-3 0,3-2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07.2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41 617 7883,'-11'0'0,"5"0"90,-1 0 1,4 0 235,-4 0 1,5-1-98,-2-3 0,3 2 0,1-5 1,5 1-36,1-4 0,4-2 0,4-1 0,5-3 30,5-4 0,4-1 0,-1-3 0,3-2-65,4-4 1,-2 3-427,5 0 1,-3 0-557,3-3 0,-4 0 278,0 3 1,-2 3-243,-4 3 1,-3 5 440,-3-1 1,-6 4 345,-1 0 0,-3 6 0,-19 3 0,-4 4 0</inkml:trace>
  <inkml:trace contextRef="#ctx0" brushRef="#br0" timeOffset="359">364 41 7883,'-16'0'31,"3"0"1,-2 0 155,2 0 0,-1 0 20,4 0 1,1 1-1,2 2 0,3-1 492,4 5-432,0-5 0,1 6-487,2-4 0,8-1 98,5-3 1,5 0-39,2 0 0,3 0 217,4 0 0,1-1-41,-1-3 0,0 2-369,1-5 0,-1 2 135,0-2 1,0-2 111,-3 2 1,-2 2 95,-1-2 0,-4 4 7,0-4 0,0 5-81,-7-2 44,1 3 0,-9 6 18,-2 1 1,-1 5 33,-2 2 1,-5 7 53,-2 7 1,-6 2 15,-4 2 0,-5 4 237,-2 2 1,-1 2-83,2 1 1,1 0-703,-1-3 0,6-4 170,3-6 1,3-2-72,1-5-393,4-4 759,11-6 0,24-59 0,14-19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10.2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1 261 7840,'28'7'0,"-7"-1"-3,1 5 1,-3-5-1,0 0 0,0-2 0,5 1 1,0-1 0,6-4 1,1-1-37,4-2 1,0-2 37,6-6 0,48-30 0,-35 14 0,0 1 0</inkml:trace>
  <inkml:trace contextRef="#ctx0" brushRef="#br0" timeOffset="167">993 229 7785,'25'0'-2,"3"0"1,2 0 0,-2 0 0,-1 0 1,1 0-1,-1 0 0,6 0-212,0 0 1,4 0-268,-2 0 1,4 0 269,-1 0 1,6-1 209,2-2 0,-1 1 0,1-3 0,-3-1 0,3-5 0,-3 2 0,8-5 0,7-2 0,3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4:14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120 0 7779,'-4'5'0,"-1"3"0,-5-1 0,-2 5 0,0 3 0,-4 7-276,4 3 0,0 5 110,2 4 0,1 5 291,0 1 0,4 1-65,2-4 1,9-8-36,3-1 1,6-7-91,1-3 1,2-4-134,4-8 1,-1-2 37,3-4 0,-2-1-366,2-2 526,-3-2 0,35-46 0,3-9 0</inkml:trace>
  <inkml:trace contextRef="#ctx0" brushRef="#br0" timeOffset="300">453 185 7779,'-5'9'0,"-2"4"0,3-1 0,-2 3 0,3-2 0,0 2 0,3-3 0,0 2-610,0-2 1,4-3 375,2 1 1,3-2 351,0-5 0,1 0-98,2-3 0,0-2 84,3-4 1,-2 0-108,2-7 1,-3-1-1,4-2 1,-5-1 35,1-1 0,-1-1-20,-2 1 1,-1-1 212,-2 1 1,-1 3-42,-2 3 0,-1 2-131,1 0 1,-5 1-23,-2 0 0,-4 1-115,-1 1 1,0 3 74,-4 4 0,0 0-7,1 0-474,-1 4 0,5 2-13,2 3 502,-2-4 0,31 3 0,4-3 0</inkml:trace>
  <inkml:trace contextRef="#ctx0" brushRef="#br0" timeOffset="644">767 65 7779,'12'-5'0,"-3"2"0,-2 2 0,2 1 0,-3 4 0,-3 2 0,-2 6 0,-1 4 0,-1 2 255,-2 4 0,-3-2-39,-3 5 1,-1 0-534,-2 2 1,1-2 174,-1 0 0,2-4 139,0 4 1,2-6-43,2 0-122,-2-5 32,7-9 1,1-1-94,6-8 0,5-5 137,2-6 1,3-4 26,-1-2 0,3 0 131,0-4 0,1 5-58,-1-2 0,0 3-14,-3 0 1,2 2 137,-5 1 1,0 4 189,-2 6 0,-2 1 111,-2 2-321,-2 2 1,-4 2-108,0 8 0,0 1-13,0 6 0,-1-4 57,-2 3 1,2-3-18,-2 0 0,2-1-564,1 2 1,0-6 150,0 2 0,4-6 77,2 0 1,3-2 302,4-1 0,-2-3 0,4 0 0,-2-7 0,2 1 0,1-3 0,31-18 0,7-4 0</inkml:trace>
  <inkml:trace contextRef="#ctx0" brushRef="#br0" timeOffset="835">1193 139 7779,'14'-1'-42,"-1"-2"1,-3 1 18,-1-5 0,-3 2 188,0-1 1,-3 1 260,0 2-213,-2 2 0,-1-4 0,0 2 0,-1 2-143,-2-2 1,-3 3 89,-3 3 1,0 2-317,0 4 1,-4 3 47,1 1 0,0 2-142,2-3 0,1 5 170,0-2 0,3-1-8,0-2 0,4-1-151,-2 2 1,3-5-106,1 4 1,1-7-75,3 5 0,1-4 210,4 0 0,4-2 208,3-4 0,1 0 0,2 0 0,-1-4 0,17-18 0,4-7 0</inkml:trace>
  <inkml:trace contextRef="#ctx0" brushRef="#br0" timeOffset="1202">1480 157 7779,'12'0'0,"0"0"0,4-3 0,-4 0 0,1-1 0,0 1 0,-3-1-44,2-2 0,-2-3-21,-4 3 0,2-2 146,-2-1 1,-2 3 36,-1-1 0,2 1-150,-2-3 48,0 0 1,-3 0-49,0-1 1,-1 4-52,-2 0 1,1 1 89,-5-1 1,4-2 7,-3 5 1,3-3-43,-3 3 1,0 0-105,-4 3 0,4 0 115,0 0 1,0 0-7,-3 0 1,1 4-15,-1 2 1,5 6-2,-5 0 0,2 4 25,-3 0 0,4-2-5,0 2 1,3-1-9,-3 4 1,4-5 24,-1-2 0,2 3 9,1 0 1,1-2-13,2 0 1,5-3 5,4-1 0,5-3 4,-2 1 0,3-5 2,0 1 0,1-3-8,-1-3 1,4-2-1,-1-5 0,1 0-238,-4-2 0,0 0 68,-3-3 1,2 3 168,-5-4 0,-4-28 0,-4-10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5:45.7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1 126 7954,'0'8'0,"0"2"0,0-1 0,0 1 0,0 1 0,0-1 0,0 0 0,0-3 0,1 3 0,1 0 0,3 0 0,2-5 0,1-2-236,-1-3 1,3-1-708,0-1 943,0-3 0,8-32 0,2-9 0</inkml:trace>
  <inkml:trace contextRef="#ctx0" brushRef="#br0" timeOffset="416">107 118 7954,'0'5'0,"0"0"0,1-2 0,1 2 0,-1-4 0,2 6-378,-3-6-455,4 2 376,0-3 259,3-3 0,1-1 198,0-4 0,-3 3 0,0 0 0,-3 3 0,3-3 0,-2 2 0,2-2 0,-4 3 0,4-2 0,-3 2-130,-1 1 268,2-3 44,-3 4-106,0 0 47,4 0 66,-3 0 0,3 0 83,-2 0-636,-1 0 185,6-3 0,-6 2-134,5-1 207,-5 1 106,6 1 0,-3 0 0,0 0 177,3 0-130,-6 0 213,6 3-211,-7-2 1,5 2 75,-3-3-115,-1 4 0,3-3-82,-1 1 38,-2-1 1,2 0-297,-3 1 221,3-1 1,-1 3 58,3-4 50,-3 0 0,4 0 0,-4 0 0,3 0 0,0-7 0,3-2 0</inkml:trace>
  <inkml:trace contextRef="#ctx0" brushRef="#br0" timeOffset="949">213 50 7954,'5'3'0,"0"-1"0,-3 3 0,3-2 0,-3 3 0,1-2 0,-3 3 0,0-2 0,0 0-185,0 0 0,0 0-213,0 1 1,0-4-232,0 3 298,0-3 330,0 1 1,0-3 0,4-3 0,7-12 0,4-5 0</inkml:trace>
  <inkml:trace contextRef="#ctx0" brushRef="#br0" timeOffset="1148">326 35 7954,'1'-7'-889,"1"2"1,-1-1 530,2 0 430,-3 3-44,4-4-1,-3 7 55,2 0 0,-3 4-61,0 3 0,0 1 144,0-1-163,0 1 1,0 0-1,0-1 70,0 1-37,0-1 0,3-2 49,-1 0-49,1-3-572,0 5 537,-2-6 0,-1 5 0,-4-2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5:45.0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7940,'0'7'-634,"0"1"1,0-1 487,0 1 0,0 0 146,0-1 0,0 3 0,0 0 0,0 3 0,0-3 0,3 0 240,-1-2 1,4-1-142,-1 1 1,-1-3-275,1 0 1,-2-4 58,2 2 0,-3-2 116,3-1 0,4-20 0,2-6 0</inkml:trace>
  <inkml:trace contextRef="#ctx0" brushRef="#br0" timeOffset="317">68 8 7940,'4'0'0,"0"3"0,-1-1 0,-2 4 0,2-2 0,0 4 0,-1 0 0,2-2 0,-2-1 0,-1 2 0,3-5 0,-1 3 0,-2-4-473,4 2 0,-2-2 298,2-1 92,-3 0 1,3-1-49,-2-2 1,0 0 22,0-2 29,-2-2-58,5 3 25,-5-3 112,6 2 0,-5 0 0,3 2 0,-4 0 0,3 4-86,-4 2 43,0 1 0,2 4 43,1-1 0,-1 1 241,-2-1 1,3-2 1362,-1 0-1237,4 0 1,-2 0-828,4-3 0,-3-1 460,0-1 0,3-37 0,4-9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5:44.3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31 7941,'0'-5'0,"0"-1"0,0 1 0,0 0 0,0 0-118,0 4 81,0-3 1,4 5 0,1 2 190,2 2 0,0 4-66,1 1 1,-1 4-1,1-2 1,-1 2-176,1 2 0,-1-4-172,1 1 1,0-3 102,2 2 0,-2-2-97,0 0 0,-1-4-559,-2-1 812,-1 0 0,-1-8 0,-3-2 0</inkml:trace>
  <inkml:trace contextRef="#ctx0" brushRef="#br0" timeOffset="183">121 91 7941,'4'4'0,"-3"3"0,4-2 0,0 2 0,0 0 0,1-2 0,-1 0 0,0-2 0,0 2 0,0-3 0,2 0 0,1-1-563,-1-1 1,-2 0 281,0 0 0,-2 0 65,2 0 216,-3-3 0,4-12 0,-1-5 0</inkml:trace>
  <inkml:trace contextRef="#ctx0" brushRef="#br0" timeOffset="308">235 84 7941,'7'0'0,"-2"0"0,0 0 0,0 0 0,0 3 0,0-1 0,-2 3 0,3-1 0,-1 1-183,-2 2 1,4-3-524,-2 3 0,-1 0 841,1-2 0,-2 1-36,2-4 0,-3 1-99,3-3 0,-10-3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6:30.0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7 212 7986,'-3'-3'-2131,"2"0"2244,-2 3 0,7-1 161,2-1 0,1 1-224,4-1 0,-2-1-108,1-2 1,2 2-186,3-2 0,-1 1 130,3-2 1,-2-1 52,2 1 60,-3 0 0,5-15 0,-3-3 0</inkml:trace>
  <inkml:trace contextRef="#ctx0" brushRef="#br0" timeOffset="190">135 71 7986,'-3'9'0,"-1"2"0,-2-1 0,0 1 0,-1-3-285,1 3 1,2-2 113,2 4 1,-1-4-59,1 4 1,0-1 107,2 0 0,0-2 68,0-1 1,3-3 16,1-1 1,2-2 35,0-3 0,12-15 0,3-3 0</inkml:trace>
  <inkml:trace contextRef="#ctx0" brushRef="#br0" timeOffset="2159">475 20 7986,'0'-4'-30,"0"-1"79,0 4 1,-1-4-106,-1 3 1,1 0-353,-4 2 0,3 0 296,-2 0 1,0 1 154,-3 3 1,1 2 19,-1 7 1,-1-1-1,-1 5 0,1 0 0,1 2 1,1 1-117,0-1 0,2 0 23,2 0 0,1-2 15,1-2 1,1-4-173,1 0 1,2-4 154,2-1 0,3 0-26,2-4 0,-1 0-27,1-2 0,-1 0-28,3 0 1,-2 0-55,0 0 1,-1-2 166,0 0 0,2-3 0,-4 1 0,1-1 0,-3 1 0,1-2 0,-1 2 0,0-1 0,1 0 0,-3 0 0,0 0 0,-2 2-33,3-2 1,-4 1 6,1-2 1,0 2 80,0-1 1,-1 1-39,1-2 1,-2 1 401,0 1-259,0 0 1,-2-1-95,0 1 1,-3 3 2,1-1 1,0 1-1,0 1 1,0 2-145,-3 0 0,3 5 66,0 0 1,0 1-67,-3 1 1,4-2 83,0 1 1,1 0-139,-1-2 1,1 0 118,2 1 0,1-3-8,1 0 0,0-2-39,2 0 1,0-1-9,3-1 0,0-2 166,1-1 0,-1-2-117,2 1 0,0-2 134,0 0 1,-1 2-3,-1-1-38,-1 1 81,1 1-91,-1 0-82,0 3-43,-2 0 22,-1 3 37,-3 0 1,0 1-8,0 1 0,0-4-4,3 1 0,-2-1 10,3-1 0,0-1-4,0-1 1,2-1-16,-2-4 1,2 1-138,0-1 0,3 0-140,-1-1 0,1 0 295,-3-3 0,1 1 0,-1-1 0,1-1 0,-1 2 0,0 0 0,1-1 0,-4 3 0,-1 0 0,1 1-21,-1 0 1,1 3 214,-3 0 19,0 2 247,0-1-370,0 3 1,0 3 26,0 1 1,0 2 54,0 1 1,0 0-74,0 1 1,0 0-129,0 3 1,-1-1 50,-1 0 0,0 2-182,-2-1 186,3 1 1,-4 1 0,2 0 3,-1 0 1,3-3-43,-1 1 1,0-3-23,0 1 1,1-4-444,-1-1 118,2-3 315,2 2 1,2-4 11,2-1 1,3-1-3,-1-4 0,1 1-18,-3-1 0,1 1 22,-1 0 0,1 1 332,-1 1-202,1 3 0,-1-2 267,0 3-231,-2 0-112,-1 0 33,-3 0-49,0 3 0,0 0-21,0 4 0,-2-3-2,-1 0-248,-2 0 0,4 2 73,-3-2 1,2 0-250,0-2 298,2-1 0,0 2 141,2-3 0,0-1 0,2-1 0,0 0 0,3-2 0,-1 0 0,1-3 0,0 0 0,1-1 0,-1 1 0,2-2 0,0 0 0,0 0 0,-1-1-26,-1 1 0,-1-2 29,1 3 0,-3-3 18,0 3 1,0-1 18,0 3 1,0-1 55,-2 1 104,-2-1 0,3 3 28,-3 0 80,0 2-259,0 0 1,0 2-11,0 2 0,-1 0 19,-1 2 0,2 0-6,-2 3 0,-1 1-2,1 1 0,-1 0 7,3 0 0,-2-1-40,0 2 1,0-1 28,2 1 1,0 0-159,0 1 0,0-1 85,0-1 1,0-2 30,0 1 1,0-1-21,0 0 1,1-3-62,1 0-72,1-2 0,4 1-123,-1-3 1,3 0 198,-1 0 1,1-3 56,-3-1 0,1-1-31,-1 0 1,1 0 10,-1 0 1,-2 2-11,0-2 10,1 4 283,1-5-41,1 6-67,-1-3 1,-2 2-77,1-1 0,-3 1 53,2-1-71,-3 1 1,4 1-4,-2-2-93,-1 1 1,-2-2 61,3 3-126,-3 0 153,3 0 7,-3 0-32,0-3-8,0 2 0,0-2 7,0 1 0,0 0 13,0-2 0,0 2 17,0-2 0,2 1 23,0-1 1,1 2-255,-1-2 53,-1 2 102,2-3 34,-3 4 0,0-2 11,0 3-10,0 3 0,-2 0 9,0 4 0,-3-1-7,3 1 0,-1-3 4,1 0 0,2 1 1,-3 1-3,3 0 0,0-2 1,3-2 0,-2-1-45,3-1 33,0 0 0,3 0-94,-1 0 1,-1-3 75,-1-1 0,0-2-4,3 0 0,-1-2 26,0 0 0,1 0 24,-1-3 1,0 3-3,-2-3 1,2 1-94,-2-1 1,2-1-22,0 2 0,-1-2-2,-1 2 1,-3 0 186,1 4 1,0 0-71,0 2 19,-1 1 1,1 8 43,-4 1 1,0 5 102,-2 0 0,2 3 33,-2 1 0,1 0 30,-1-2 0,3 0-192,-1-1 1,1 1-7,1-3 0,0 2 4,0-4 0,0 1-4,0-3 1,0-2-315,0 1 0,1-4-193,1 1 160,1-1 1,3-2 101,-2-1 1,2-1-57,-2-4 1,0 1 120,0-1 1,-2-1 127,3-1 0,-4 1 0,2-10 0,-3-3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6:33.8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97 7947,'0'4'0,"0"1"0,0-4 0,0 5 0,0-5-882,0 4 542,0-4 0,1 2 213,1-3 0,1 0 190,4 0 1,-1-3 129,1-1 0,0 0-80,1 0 0,-1 0 90,2-3 1,0 0-53,0-2 1,-1 2-94,-1-1 0,-2 1-6,0 0 0,0 3 15,0 0 0,-2-1 9,2-1 1,-4 2-76,1-1 0,-1 3-51,-1-2 1,0 2-24,0-2 1,-3 1-135,-1-1 1,-2 3 192,0-1 1,-1 1 73,1 1 1,-1 0-36,-2 0 1,1 1 0,-3 1 0,4-1-88,-2 3 0,2 1 38,1 4 1,-1-1-1,1 3 0,0-3 19,2 3 0,-1-1 5,3 3 0,-1-2 0,3 0 0,0-1 0,0 0 0,1 2 59,1-4 0,2 1-27,2-3 1,3-1 131,-1-1 1,4-3-188,-1 1 1,1-1-19,0-1 1,1 0 37,-3 0 1,2-3-16,-1-1 0,1-2-5,1-3 0,-1 2 11,-1-2 1,-2 1 7,-2 0 4,-1 1 0,-8-14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6:44.2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18 135 7934,'-5'-1'0,"2"-1"0,1 1 239,-1-2 344,3 2-582,-4 1 1,8 0-144,1 0 1,3 0 33,0 0 1,4 0 118,2 0 0,2-3 104,1 0 0,2 0-220,1 3 1,0-2-326,0-1 0,-1-1 124,3 1 1,-3 0-47,0-3 0,-1-1 352,-1 1 0,-19-20 0,-4-6 0</inkml:trace>
  <inkml:trace contextRef="#ctx0" brushRef="#br0" timeOffset="250">202 1 7934,'5'0'0,"-1"0"0,-4 0 0,3 0 0,2 0 0,3 1 398,-3 2 1,3-2-65,-3 5 1,3-3-592,0 2 1,1-2-6,-1 3 0,0-1 89,1 4 1,-2-1 159,-1 1 0,0-1 29,-3 0 0,0 4-87,-3-1 1,-1 4-100,-2-1 0,-5 2-202,-6 0 0,-3 1 132,-3 0 0,2-3 44,-5 0 1,5-5 195,-2 0 0,6-16 0,2-7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7:32.8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81 226 8160,'0'-9'0,"2"3"0,1-2 0,0 4 0,-3-5-456,0 3 347,0-3 259,-4 5 1,2 0-1,-3 4 0,3 4 0,-1 1 1,2 7-58,1 2 0,-3 5-119,1 4 0,-2 2 8,1 3 0,1 2 102,-3 3 1,0 0-511,-1-2 0,-1 1 182,1-1 1,2-1 160,-2 1 1,3-7-137,-2 1 1,2-9-563,-3-2 781,4-4 0,2-31 0,5-8 0</inkml:trace>
  <inkml:trace contextRef="#ctx0" brushRef="#br0" timeOffset="258">123 175 8160,'8'-16'0,"0"-1"0,-2 3-100,0 0 1,-4 4 258,4-2 347,-4 7-1,5 1-827,-6 4 1,4 3 207,-2 0 0,-2 0 80,2 0 0,-3-1 221,0 4-99,0-1 1,0 4-16,0-1 0,0 1 31,0 3 1,-2-3-178,-1 2 1,-4-1 83,2 2 1,-3-2-99,0 4 0,-1-3-173,1 3 1,0-4-250,-1 1 0,1 0 277,-1 0 0,4-5 45,-1 3 0,3-3 19,-2 3 1,3-4 167,-1 1 0,2-4 0,20-21 0,4-9 0</inkml:trace>
  <inkml:trace contextRef="#ctx0" brushRef="#br0" timeOffset="857">417 125 8160,'4'0'0,"-1"4"0,-6 1 0,1 6-248,-3 0 0,-1 7 135,-2-2 1,-3 8 177,-1 1 1,-3 1 53,1 5 1,-1-3 114,-2 3 1,1-1-259,2 4 0,-1-5-194,4-4 1,1-2-82,4-6 0,-1 1-307,5-7 451,-1-3 0,4-6 60,2-4 1,1-7 94,5-5 0,-1-2 0,0 0 0,4-2 0,-1-2 0,1-1 0,-1-4 0,-2 2 0,3 1 0,0-1 0,-1-2 0,0 2 0,-2-2 0,-1 4 0,0-4 0,1 5-85,-1 1 0,0 2 0,-3 3 1,2 2 199,-4 3 316,3 5-254,-5 0 0,3 5 163,-4 2 1,0 2-81,0 7 1,0 1-113,0 3 0,0 5-728,0 1 0,0 5 763,0 1 1,0 1 545,0-1 0,0-1-607,0 4 0,0-5-373,0 0 0,0-1 31,0-3 0,0-1-134,0-2 1,0-5 233,0-3 0,0-1 1,0-2-325,0-3-115,-4-1 623,-1-4 1,-3-4-37,0-2 0,-1-1 85,1-2 0,-1 1-111,1 0 1,0-1 42,-1 1 0,2-3 213,1-1 1,-1 1-61,1 3 0,2-1 171,2 1-358,1 0 1,2-1-141,1 1 1,4 2 172,5 1 1,0 0-23,6-1 1,-1-1-49,6 1 1,-2-1-61,2-2 0,-3 1-445,1 0 1,0-2 12,0-1 518,-1 2 0,2-7 0,0 3 0</inkml:trace>
  <inkml:trace contextRef="#ctx0" brushRef="#br0" timeOffset="2075">736 159 8160,'-5'5'-313,"2"1"1,1-3 123,0 2 0,1 4 242,-2 2 0,-1 4 60,1-1 0,-2 5-293,2 4 1,-4-1 86,2 3 1,-4-1-58,-2 4 0,2-3 118,-2-3 0,1 2-193,2-5 0,0 1 103,-1-3 0,4-4 50,-1-2 0,3-5 72,-2 0 0,3-4 0,-2 1 0,4-6 0,1-3 0,2-5 0,-1 1 0,3-4 0,1 3 0,2-3 0,1 1 0,-1-1 0,0-2 2,1 2 1,-4 2 4,1 0 0,0 0-6,2 1 1,-1-3-3,-1 3 1,1 0-13,-5 2 1,5 0 10,-2-2 0,-1 1 2,-1-1 0,2 2 0,-4 0 0,1 1 0,-1 2 0,-1 1 0,0 2 0,0-3 0,0 5 2,0-7 0,0 6 179,0-3-156,0 3 9,0-2-42,0 4-9,0-4 18,0 3-13,0-2 67,0 3 27,0 0-48,0-4 15,0 3 25,0-3 41,-3 4 23,2 0-94,-3 0 1,3 0 130,-2 0-88,2 0-2,-2 0-102,3 0 211,0 0-173,0-3-8,0 2-10,0-3-33,0 4 58,0 0-15,3 0 123,-2 0-100,3 0-13,-4 0 1,1 3 14,2-1 1,-2 8-1,1-2 0,0 3-54,1 1 1,-1 2 37,3 5 1,-3-1-91,1 1 0,1 2 73,-1-1 1,2 0-10,-2 0 0,3-5-55,-4 1 0,4-4-4,-3-1 1,2-2 177,-2 0-124,4-1 0,-3-3 130,5-3 0,-4-2-110,1-2 0,-1-1 17,0-6 0,2 3 20,-4-5 1,2-2 264,-2-1 1,3 1-22,-4-1 0,4 0-170,-3-3 0,2 0-62,-2 0 0,3-1-141,-3-1 0,2 1 144,-2-1 1,3 1-21,-4 1 1,5 0-33,-1 0 0,-2 2-508,2 1 1,-3 1 496,2 5 0,1 7 0,2 2 0</inkml:trace>
  <inkml:trace contextRef="#ctx0" brushRef="#br0" timeOffset="2385">1105 159 8049,'-7'-6'0,"1"0"0,-1 1 0,2 0 136,0 1 0,-1 8 71,3 2 0,0 5-1,3 3 1,0 3-198,0 2 1,-1 3-285,-2 3 0,3 0 140,-3 0 0,2 1 99,1-1 1,-3 0-219,0 0 1,0-2 76,3-1 1,0-3 108,0 0 68,0-5 0,4-9 0,1-6 0</inkml:trace>
  <inkml:trace contextRef="#ctx0" brushRef="#br0" timeOffset="2668">1139 201 8008,'0'-16'-562,"0"3"-70,0-4 1,1 2 1059,2 7 1,-3 0-2,3 5 1,-1 2-194,1-1 0,-2 4-202,2 4 1,0 1-303,0 2 1,3-1 197,-3 1 1,2-1 3,-2 0 0,4 1-14,-2-1 0,2 1 100,-2-1 1,3 0 5,-3-3 0,0 3 4,1-3 0,-2 3-47,2 0 1,-2-2-38,-1-1 0,-2 1-33,2 2 0,-2 1 21,-1-1 0,-5 1 59,-3 3 1,-2-2-46,-7 4 0,1 0-9,-6 3 0,0-1 46,0 1 1,1-3 16,4 0 0,1-7 0,-1 0 0</inkml:trace>
  <inkml:trace contextRef="#ctx0" brushRef="#br0" timeOffset="3243">1659 16 8007,'0'-6'0,"0"1"46,0 3 1,0-1 146,-3 6 1,-2 2 43,-3 7 0,-2 1-1,-1 3 1,-2 5 0,-4 1 0,0 4 0,1 2 0,-5-1-1,-1 3 1,0 2-881,0 5 0,2-5 225,-2 5 0,4-8-368,1 1 0,4-6 460,5-5 1,2-5-108,1-3 368,3-5 0,3-4 66,7-8 0,2-4 0,4-10 0,0-1 0,2-4 0,1 0-48,0-1 0,0 0 35,-1-2 1,1 2 194,0-2 0,-3-1-79,0 1 0,-3 0-24,3 3 0,-3 1 45,0 1 1,-5 7 2,0 4 0,-3 7-13,2 2 0,-3 3-44,1 3 0,-2 8 5,-1 6 1,0 5-2,0 1 0,0 2-6,0 3 1,0-1 1,0 4 0,0-3-218,0 2 1,0-3-24,0 1 0,0-1 111,0-2 0,0-1-1,0-2 1,0-1-130,0-4 1,0-1 144,0-2 0,0-1-57,0-2 73,-4-6 1,-1 3-30,-3-8 0,-1 0 127,-2 0 1,1-1-30,-1-2 0,2-2 130,0-7 1,1 2-103,-1-4 1,1 3-13,0-3 0,0 0 15,3-3 0,1 3 6,4 0 1,0 4 258,0-1 0,1 1-68,2 2 1,1 2-240,5 1 0,3 2 62,2-3 1,2 5-22,0-2 1,2-2-101,2-1 30,-2-1 0,36-31 0,4-8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7:37.8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177 109 7894,'0'-9'0,"0"1"0,-1-3 0,-2 0 0,2-1 0,-5 4 0,0 0 0,-2-1 0,0 1 214,-1-1 1,0 4-56,-2-1 0,0 4-33,-3 0 1,3 2-93,-3 2 1,4 8-143,-1 7 1,1 1 190,2 7 0,0 1 85,-1 5 1,5 2-701,1-2 1,2 0 207,1 0 1,0-6 100,0-5 1,4-2 68,1-1 1,3-8 46,0-4 0,4-4-10,2-3 1,2-8-3,1-7 0,-1-2 16,-2-3 1,1-3 102,-1 3 0,0-2 89,0-2 1,-7 2 199,1 2 0,-2-1 170,0 7 1,0-2 123,-3 7-390,0-1 0,-3 9-43,0 3 0,0 8 16,0 9 0,-3 3-124,0 6 0,0 3-221,3 1 0,0 0 118,0 1 1,1-4-60,2 1 0,2-3 136,3-2 0,4-7-6,2-4 1,2-4 4,1-2 0,1-4-276,1-4 1,0-4 260,3-5 0,1-25 0,2-8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09.2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253 425 7852,'5'-6'0,"-4"2"0,3 4 0,-4 0 0,0 9 0,0 4-236,0 10 0,-1 8 1,-1 12-230,-1 10 1,-5 14 377,1 18 1,1 11-177,3-41 1,0 1 0,0 3-1,0 0 371,0 5 1,-1 0 0,0 3 0,-1 0 251,2 6 0,0-1 0,0-4 0,0-1-91,-1 1 0,1-1 0,2-4 0,-1-1-315,-2 1 0,1-1 0,1 0 1,1 0-27,-3 0 1,1 0 0,2-4-1,0-2-130,-1 0 0,0-1 0,0-4 1,0-1 65,-1 48 0,-2-5 86,2 2 0,2-9 13,-3-5 0,0-1-108,0-6 1,-4 1 155,2-1 0,-2-7 43,1-3 0,-2-3 112,2-3 1,-2 1 94,-1 2 1,0-6-86,0-4 0,3-1-100,1-3 0,0 3 687,-1 0 0,-2-4-671,2-2 1,3-3-227,1-4 0,1-4-42,2-6 1,0-3 138,0-7 1,0-2 36,0-1 0,0-6 0,0 2 0,0-2 0,4-4-27,-1-4 1,4-6 26,-4-11 0,10-23 0,-2-12 0</inkml:trace>
  <inkml:trace contextRef="#ctx0" brushRef="#br0" timeOffset="1519">314 122 7852,'-3'-7'53,"-1"0"187,-4 5-53,3-2 1,-2 5 32,0 2 1,5-1-128,-1 5 0,1 0-213,2 3 0,5 0 140,2 0 0,3 0-88,3 0 1,4-1-39,7-2 1,6-2 45,7-5 1,4 0 82,2 0 1,8-8-35,6-2 1,10-7-6,7 0 1,1-1-240,6 1 1,0-1 81,-4 5 1,3-1 128,1 4 1,-5 3 30,-2 1 0,-2 3 1,-1 0 1,4-2-1,3 2 0,-6-4-3,-1 4 1,-6 0 33,2 3 0,2-2 100,5-1 1,-7 2-172,1-2 1,-4 1 52,0 2 0,-1 0-12,4 0 0,-4 2-7,1 1 0,-6-1 19,0 5 1,-4 0-7,3 3 0,-8 0-114,2 0 0,-7-3 99,0-1 0,-3 0 118,0 1 0,-6 1 103,-1-5 0,-2 0-176,-2-3 1,0 4 45,1-1 1,-6 4-55,-1-4 0,1 2-37,-2-2 0,1-1 32,-4 5 1,-1-5-59,-2 2 0,1 0 33,-4 0 1,2 2 2,-2-2 1,3-1-2,-4-3 0,4 0-1,-3 0 0,4 0 1,-2 0 1,4 0 2,0 0 1,0-4 62,0-3 1,0 1-49,1 0 0,-2 0-7,-2-1 1,-2 2 0,-1 1 1,-3 3-81,3-2 68,1-3 1,1 5 1,3-4 16,-2 5 0,-2 0 8,-5 0 0,0-1-7,0-2 0,1 2-7,3-3 1,-3 3 0,2 1 0,-1 0-2,-2 0 1,0 0-4,0 0 1,0 0 2,0 0 0,0 0 0,-3 0 0,0 0 41,-5 0 1,2 1-30,-4 3 110,5-3-107,-4 3 1,7-2 22,-5 1-55,1-2-16,0 4 26,2-5 1,0 0-16,1 0 0,-5 0 19,7 0 1,-7 0 1,7 0 1,-7 0 19,5 0-18,-5 0 1,2 0 23,1 0 4,-4 0-18,8 0 1,-8 0 2,4 0-19,-5 0 0,1 0-9,2 0-31,-2 0-12,4 0 30,-5 0-106,0 0 178,4 0 6,-3 0-40,4 0-4,-5 4 37,0-3-45,0 4 0,0-4-1,0 2 0,0-1 14,0 5 0,0-2 0,0 5 1,0-1-13,0 8 1,1 2 2,2 8 1,-2 9 4,3 11 0,-3 10 2,-1 4 0,-5 10 2,-1-1 0,0 8-186,-1-1 1,-3-1 129,-3-2 1,-1-3 31,4-4 0,0 4-14,0-1 0,1-2-9,2 3 0,-2-3 23,2 3 0,2 5 94,-2 5 0,4-3-74,-4 3 1,5-6 284,-2 2 1,-1 5-84,-2 6 0,-2-6-126,-1-1 0,0-6-11,0 3 0,0 0 94,-1 7 0,-1-7 3,2 3 1,-2-2-22,5 2 1,-2 1-29,-1 2 0,1-11-7,2-2 0,-1-7-233,5-4 1,-1 2 42,4 2 1,0-5 115,0 1 1,4-6-18,-1 0 1,2-3-179,-2-4 0,-2-2-7,3-5 0,-3-4 102,-1-2 0,0 2 157,0 1 0,-4-4-280,1 0 0,-4-7 132,4 5 0,-5-3-24,1 2 0,-2-4 37,-1-3 0,0-6-23,0-3 0,-4-6-84,1-2 0,-2-3 145,2 0 0,-21-24 0,-9-8 0</inkml:trace>
  <inkml:trace contextRef="#ctx0" brushRef="#br0" timeOffset="2159">81 4449 7795,'-9'13'5,"3"-3"0,1-6-4,5 3 0,1-5 0,3 2 1,7-2 61,9 1 1,5-2 151,5 3 0,7-3-140,7-1 0,3 0-76,11 0 0,3 0 56,7 0 0,7 0-187,6 0 1,4 1 216,6 2 0,1-2-7,3 3 0,4-3-241,-46-1 1,1 0 0,0 0 0,0-1 179,3-1 1,1 0 0,0 2 0,0-2-44,-1-1 1,0-1 0,0 3 0,0-1 37,0-1 1,0-1-1,-4 3 1,0 0-51,2-1 0,1 1 1,-3 0-1,0 1-122,-1-1 0,0 2 1,48 0 151,-47 0 0,-1 1 0,39 1-38,0 8 1,-10-4 59,-4 7 0,-3 2-37,4 0 0,-11 0 92,-3 1 0,-7 0 107,-6 3 1,0-1 76,-1-2 0,-4 1-180,-2-4 1,-4-1 374,-3-3 1,-2-3-381,-4 0 1,-6-4-100,-1 4 1,-4-5-164,-3 1 1,-1 2 101,-3-2 0,-5 1-69,2-4-41,-6 0 29,0 0 89,-4 0 1,-4 0-960,-3 0 1043,-2-5 0,-37-32 0,-9-12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0.3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51 7870,'5'0'0,"1"1"-92,-3 2 1,3-1-139,0 3 1,2-2 184,4 3 1,2-2 46,5 2-2,3-2 0,23-19 0,10-8 0,4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3.4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58 135 7726,'-4'12'-30,"-3"1"15,-4 4 1,-1-4 18,0-2-2,7-5 1,-2-2-1,10-4 0,6 0 0,5 0 1,5-4-277,4-2 1,1-2 72,1-3 0,1 0-30,2-3 1,2 0 93,4-2 0,0-1 6,2 0 131,3 0 0,18 0 0,10-1 0,5-2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3.6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7721,'41'8'0,"-8"-2"0,3 0 0,-6-2-304,1 2 0,-3 1 121,3-1 1,-4-1-174,1 0 1,-1 1 355,1 2 0,-1 1 0,4 3 0,-3-3 0,3 2 0,-3-1 0,2-2 0,2-1 0,4-1 0,-1-2 0,1-4 0,3 0-14,0 0 1,3-2 13,3-4 0,13-6 0,9-4 0,7-4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0.4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1596 7885,'16'0'0,"-2"0"0,37-23 0,3-5 0</inkml:trace>
  <inkml:trace contextRef="#ctx0" brushRef="#br0" timeOffset="142">513 1503 7884,'0'9'0,"2"-4"0,1 1 0,1-3 0,-1 2 0,1-3 0,5 1 0,3-2 0,53-53 0,-24 19 0,0 0 0</inkml:trace>
  <inkml:trace contextRef="#ctx0" brushRef="#br0" timeOffset="626">1630 0 7854,'-9'4'0,"4"-2"0,-1 3 0,0 0-302,-2 1 1,2 4 103,1-2 0,3 6-2,-1 0 0,2 2 85,1 1 1,0 1 13,0 1 101,0-1 0,0 40 0,0 5 0</inkml:trace>
  <inkml:trace contextRef="#ctx0" brushRef="#br0" timeOffset="800">1546 445 7854,'-9'30'0,"0"3"0,-2-2 0,0 1 0,-3 2 0,3-1-113,-3 1 0,4-3-152,-1 0 1,4-2 248,2 2 1,3-2 62,-1-4 0,2-2-39,1-1 0,0-2-80,0 2 1,0 0-326,0 0 1,3-1 220,0-1 1,-1-1 175,-2 3 0,0-3-36,0 0 0,0 0 36,-3 1 0,1-2 8,-4 5 0,2-5 17,-2 2-25,-1-2 0,-2-5 0,-4-1 0</inkml:trace>
  <inkml:trace contextRef="#ctx0" brushRef="#br0" timeOffset="959">1310 1537 7848,'-7'16'0,"1"-2"155,-5 5 0,-1-2 315,1-3 1,2 1-201,4-4 1,3 1-51,-1-4 0,7-2-220,4-1 0,23-22 0,9-2 0</inkml:trace>
  <inkml:trace contextRef="#ctx0" brushRef="#br0" timeOffset="4035">2898 638 7753,'-9'-2'3,"1"-1"0,2 0 1,1 3 0,3 0-137,-6 0 1,6 0 22,-3 0 0,3 7 89,-1 1 1,1 3 53,0 0 0,1 3 0,-2 6 0,-1 0-60,1 3 0,0 5-22,3 0 0,0 2-168,0 3 0,0 0 64,0 6 0,1 1 93,2 5 0,-1-2 6,4 2 0,-4 1-17,0 2 0,-1 5-12,-1 3 1,0 1 23,0-1 1,-3 2 58,-3-2 0,-2 0-22,0 3 1,0-9 533,-1 3 0,4-6-193,-1 1 0,1-4-225,0 4 1,-2-4-26,4 1 1,-2 1-9,2 2 1,-3 3-105,0 5 1,1-4-179,0 4 1,-4-1 141,-2-1 1,-1 0 35,1-1 0,0-8 120,-2-1 0,2-10-86,0-3 0,5-8 8,0-3 0,4-6 49,-1-3-7,6-2 0,2 0-104,3-1 1,0-2-163,-3-1 0,2 4-149,-4 2 0,-1 4 374,-2-1 0,-7 5 0,-2 3 0</inkml:trace>
  <inkml:trace contextRef="#ctx0" brushRef="#br0" timeOffset="4443">1655 2981 7737,'0'9'0,"0"-4"0,0 1 71,0-4 1,4 4 41,1-3 1,4 0-59,5-3 1,8-1 0,9-2 0,6 0-1,5-3 1,4-2 0,4 3 0,3-3-1,0 0 1,1 0-45,-4-1 0,-3 1-96,-3-1 0,-1 4 52,-1-1 1,-6 2 89,-3-2 1,-5-1-61,-3 5 1,-5-1-122,-6 3 0,-4 0-140,-5 0 264,-3 0 0,-17 4 0,-8 0 0</inkml:trace>
  <inkml:trace contextRef="#ctx0" brushRef="#br0" timeOffset="4835">2033 2604 7729,'-3'8'0,"0"0"0,-3-2 0,4 0 0,-5-2 0,2 2 0,0-2 0,-1-1 0,3-2 0,-2 2 0,-1-1 0,-2 1 0,-1-2 0,-3 1 0,-2 3 108,-5 1 0,-3 1-196,-3 1 1,-5 5-169,-3 1 0,-2 5 130,-4 4 1,3 1 64,-4 1 1,6 0 259,0 0 0,2 1-72,4-1 0,1-1 122,8-2 0,0-1-59,8-4 1,4-3 21,4 0 0,2-7-59,1 2 1,6-4-10,3 1 0,8 2-100,-1 1 0,10-1-202,-1 3 1,6 1-27,-1 0 0,5 2 132,4-3 1,-3 3-50,6-3 1,1 0 0,2-2 1,5-4-125,0 1 0,-3-4 133,0 0 0,-4-1-22,-4-1 113,-1 0 0,3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2.9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311 1 7692,'-1'28'0,"-2"0"0,1 3 0,-3-3 0,0 0 0,0-3 0,-2-1-237,4-1 1,0-3 69,3-3 0,0 1-46,0 1 0,0-2 70,0 0 1,0 0 44,0-3 0,0 1 17,0 2 1,-2 0 80,-1 0 0,-11 0 0,0-1 0</inkml:trace>
  <inkml:trace contextRef="#ctx0" brushRef="#br0" timeOffset="934">0 547 7646,'21'15'0,"1"2"0,-1 2 0,-2 1 0,-5-5 0,-2 1 0,-3-5 0,-1-3 0,4-3 0,2-5 0,2-1-1056,1-2 1056,0-5 0,3-28 0,2-9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31.9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102 1 7785,'-9'26'0,"1"2"0,-4-1 0,-2 4 0,-1-3 0,1 6 0,2-5 0,3 5 0,4-6-184,3 0 1,1-2 73,1-1 0,0-4-88,0-1 1,0-3 108,0-3 0,3 2-142,-1-2 0,1-1 58,-3 1 1,3 0 172,0 2 0,0 1 0,-3 15 0,0 3 0</inkml:trace>
  <inkml:trace contextRef="#ctx0" brushRef="#br0" timeOffset="200">76 790 7775,'1'12'0,"2"2"0,-1 1 0,4-1 0,-5 2-130,2-2 1,1 2-163,-1 1 1,0-2 114,0-1 1,-1 3-39,4 0 0,-3 0 140,2 2 1,-3 0 36,1 1 1,-2-2-6,-1 5 1,0-5 68,0 2 1,0-1 114,0 0 1,-1-1-110,-2 2 0,1-3-22,-3 0 1,3-4-110,-1-2 1,3 0 107,3 0 1,1-5 5,5 3-15,3-6 0,23 0 0,10-3 0</inkml:trace>
  <inkml:trace contextRef="#ctx0" brushRef="#br0" timeOffset="758">253 1344 7750,'0'9'0,"2"0"0,1 2 0,1-1 0,-1 4 0,-2-3 0,2 0 0,0 1 0,0-1 0,4 0 0,-2-2 0,3-1-74,0 1 0,1-4-97,3 1 1,-2-4 168,4 0 0,-3-1 41,3-1 1,-3 0 0,3 0 0,-3 0 38,0 0 1,-2 0-458,-1 0 1,-2 2 95,0 4 1,-4 0 117,4 8 0,-4-2 165,1 2 0,-2 2 0,-1 4 0,0 3 0,0 0 0,-3-3 0,0 0 0,0-2 34,3-2 0,0-3 209,0-1 0,1-3 38,2-1 0,-1-2-112,3 0 0,1-4-243,2 4 42,1 0 1,-2 2-17,-1 0 0,0 4-71,-3 2 1,0-1-107,-3 1 0,0 3-3,0 3 0,0 0 228,0 0 0,0-1 0,0 3 0,0-3 0,0 0 0,0 0 146,0 1 0,0-4 88,0 1 0,3-1 29,0-5 1,0 4-79,0-1 0,-2-1-141,2 1 0,-1-1-276,1 1 1,-3 3-368,3 0 1,-2 0 598,-1 2 0,0 3 0,0 0 0,-1 0 0,-2 4 0,2-3 0,-5 5 0,0-2 0,-2-1 0,0 1 40,-1 2 0,1-1 205,-1 1 0,1-3 83,0-3 0,-1 2 38,1-1 0,3-2-13,2 2 0,2-5-1,1 2 1,0 0-41,0 0 0,0 1-286,0-2 1,0 0-607,0 3 1,0 1 57,0 2 1,-2 3-264,-1 0 0,-1 3 550,1-3 0,1 4 235,-3 2 0,2-3 0,-3 2 0,4-1 0,-4 2 0,4-5 0,-1-1 0,2-2 39,1-4 1,0-2-40,0-3 0,-3 15 0,-2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42.0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 7695,'0'5'0,"0"1"0,0-1 0,0 4 0,-1-3 0,-2 3 0,2-2 0,-2 7 0,2-3 0,1 3 0,0 0 0,0 3 0,1 0 0,2 0 0,-2 0 0,14 33 0,-1 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8:42.4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0 7695,'-4'38'0,"-1"0"0,-7 4 0,3-4 0,-2-1 0,2-4 158,4-2 0,1-1-99,4-2 0,0-2-662,0 2 0,4-3 232,1-2 0,3 0 371,0-4 0,1 4 0,-1-4 0,1 1 0,-1-3 0,0 0 0,1-1 0,-1 1 0,1 0 0,-1 26 0,-3-16 0,-3 15 0,-1-11-41,-1-6 0,0 0 126,0 0 1,0 2-1,0 1 0,0-2-19,0 2 0,0-2 65,0-1 1,0 0 1,0 0 0,1-3-26,2-3 0,-1 2 16,4-1 0,-4 0-209,4 0 1,-1 1 15,0 4 0,3 0-97,-3-3 0,0 3-124,1 0 0,-4 0 71,4 0 1,-4 0 213,1-3 0,-2 1-22,-1 2 1,0-5 123,0 6 0,0-3-51,0 2 0,0 1-8,0 2 0,0-2 17,0 2 0,0-1 19,0-2 1,0 1-81,0 2 1,0-3-36,0 0 0,0 0 42,0-2 0,3-3 0,2 1 0</inkml:trace>
  <inkml:trace contextRef="#ctx0" brushRef="#br0" timeOffset="140">160 2243 7669,'0'33'0,"0"1"0,1 3 0,1 2 0,0-1 0,4-2 0,0-5 0,2-3 0,0-6-74,1-2 1,-1-6-95,0-3 1,0-4 167,-2-2 0,5 12 0,-2 5 0</inkml:trace>
  <inkml:trace contextRef="#ctx0" brushRef="#br0" timeOffset="441">185 807 7655,'-6'4'0,"1"-1"0,2 1-462,-3-1 0,2 4 257,-2 1 0,-1 2 301,1 4 1,1 1-43,0 4 0,2 3 0,-3 3 0,2 0 0,-2 0 0,2 4-1,4 2 1,0 2-135,0 0 0,1 0 81,2-2 0,9 13 0,6-1 0</inkml:trace>
  <inkml:trace contextRef="#ctx0" brushRef="#br0" timeOffset="573">109 1840 7655,'-3'33'0,"-3"1"0,1-1 0,0 1 0,0-4 0,-1-2 0,3-6 0,3-2 0,0-2-639,0 2 0,0-2 639,0 1 0,7 18 0,3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14.8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21 134 7839,'-6'0'-321,"-2"1"242,5 3 0,-1-2 115,4 5 0,1 0-9,3 3 0,2 6-3,4 5 1,0 6 15,0 11 1,4 2-1,0 11 1,-2 4-116,-5 10 1,1 4 86,-4 6 1,-1-2-95,-3 3 1,-1-3 124,-2-1 0,-2-4 7,-2 1 1,-1-11-16,5-3 0,-1-4 15,4-6 1,-3-4-219,-1-3 1,1-8 51,3 0 1,0-6-127,0 0 1,0-2-155,0-1 149,0-5 247,0-6 0,14-47 0,3-14 0</inkml:trace>
  <inkml:trace contextRef="#ctx0" brushRef="#br0" timeOffset="734">432 42 7841,'-13'3'2,"-1"1"1,0 2 0,4-2 0,3 4 0,0-1 1,1-2-111,0 2 1,1-3-160,5 3 0,0-4 227,0 4 0,1-5 57,3 2 0,2-3-1,8-1 1,3 0 55,7 0 0,3 0 117,3 0 1,5 0-177,-1 0 1,8-4-274,-1 1 0,7-2 150,0 2 0,4 1 92,3-5 1,6 3 13,8-3 0,-2 4-5,2-4 0,-1 4 24,4-4 1,1 3-158,3-2 0,-3 2 168,2-3 1,-5 4-50,-1-4 1,2 5 3,7-2 0,-7 0 21,5 0 0,-7-3-5,0 4 1,2 0-7,-3 3 1,-3 0-15,-3 0 0,-1 0-239,-7 0 0,6 0 27,-2 0 1,-6 0 321,-4 0 0,-2 3-76,-1 0 1,4 5-24,-1-1 0,-2 2 28,-2 2 0,-2-1 157,-5 0 0,3 1 143,-2-1 0,-3 0-77,0 0 0,-7 1-158,0-1 1,-6 0-36,2 1 0,-3-1-12,-4 0 1,-2 0 9,-5 1 0,1-2-7,-1-2 0,-1 2-84,-2-2 1,-3-2 78,-4 2 1,4 0-27,-1 3 18,1 1 0,-4 2 20,0 1 0,-4 0-19,1-4 0,-4 2-2,4 1 1,-5 0-24,1 4 1,-2 0 0,-2 4 1,1 3 13,0 0 1,-1 5-4,1 2 0,0 2-15,0 8 0,-1 2 13,1 5 1,0 5-5,-1-1 0,0 7-2,-3 3 1,5 3-140,-5 4 1,9-3 100,-6-4 1,2 3-2,-4 0 0,5-1-4,-3-6 1,3-3-5,-2-7 1,0-1-137,-1-3 1,5-6 86,-1 0 1,4-8 90,0-3 0,-21 0 0,-4 4 0</inkml:trace>
  <inkml:trace contextRef="#ctx0" brushRef="#br0" timeOffset="1291">103 1697 7819,'10'-4'0,"10"2"8,4-5 0,16 0 44,11-3 1,11-5 52,13-2 0,11-3-279,7 0 1,-43 9 0,0 1 116,2-1 1,-1 1 0,46-4 67,-1 3 0,-2 6 25,-5 5 1,5 1-9,5 2 0,-4 2-168,4 2 0,-3 2 54,0-2 0,-46-5 0,1 1 103,4 1 0,-1-1 1,-3-2-1,-1 0 5,1 1 1,1 0-1,-2-1 1,0-1 33,50 0 1,-2 0 23,1 0 1,-9 0-37,-5 0 1,-4 0 21,-9 0 0,2 0 4,-9 0 0,-9 1-79,-8 3 1,-6-2-174,-4 5 0,-6-4-624,-5 4 806,-9-5 0,6 6 0,-7-4 0,3-1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24.4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155 0 7780,'-7'0'0,"0"0"0,4 0 0,-4 0 0,5 5 0,-6 0-53,4 6 1,0 0-56,0 3 1,3 2 137,-2 4 0,2 6 34,1 1 1,-4 8-15,1 6 1,-1 11 10,4 10 1,0 5 69,0 8 1,-3 8-292,0 6 0,-5-2 210,1-2 0,-2-2 37,-2-5 1,1-4 0,0-6 0,3-13-6,0-4 0,4-11-10,-4-5 0,4-8-37,0-3 0,2-7 25,1-3-557,0-7 497,4-3 0,7-58 0,5-15 0</inkml:trace>
  <inkml:trace contextRef="#ctx0" brushRef="#br0" timeOffset="566">248 144 7780,'-11'0'0,"1"0"0,3 3 16,0 1 0,4 3-2,-4-4-15,5 5 1,-2-3 1,8 2 0,3 1-10,6-5 1,5 4-1,6-4 1,3 1-1,7-4 1,4 3 4,7 1 1,1-1-2,6-3 0,7 0-27,3 0 0,11 0 0,2 0 1,2 0-182,2 0 1,-4-3 155,4-1 1,1-3 28,6 4 0,-4-5-17,0 1 0,1 1 89,-5-1 1,5 1-63,2-5 0,-2 0 20,-1-3 1,-1 3-42,-6-3 1,2 2-4,-2-2 1,-3 6 21,0-2 0,-4 3-3,-7 0 1,-2 2-18,-1 5 0,-5 0 2,-2 0 0,0 0 112,-3 0 1,-1 0-94,1 0 1,-8 0 70,1 0 0,-6 0-32,-1 0 1,-3 0 167,-4 0 0,-2 0-181,-4 0 1,-5 4 1,-2-1 0,-3 6 60,-1 2 0,-1 0-57,-2 6 1,1 0 51,-4 4 1,-1 4-45,-3 2 0,-4 3 4,-3 1 0,-6 3 6,-1 0 1,-3 6 12,4 2 0,-5-1 15,5 3 1,-1 0 32,4 0 1,1 0 121,2 4 0,-1-1-41,4 1 1,1 2 99,3-2 0,0 0-27,0 3 1,0-6-81,0 3 1,0-5-183,0-2 0,3-4-410,1-3 1,-1-6 30,-3-4 396,0-7 0,-23-7 0,-5-5 0</inkml:trace>
  <inkml:trace contextRef="#ctx0" brushRef="#br0" timeOffset="1042">11 1543 7717,'16'3'2,"-2"0"1,2 2-198,1-2 1,7-1 77,3 1 1,9-2 524,5-1 0,12 0-136,12 0 0,3-1-254,11-2 1,6-3-303,7-4 1,6-1 327,-45 6 1,1 0-1,-2 0 1,0 0-33,1-1 1,0 1 0,-3 2 0,0 0-120,50-4 1,-1 1 9,-47 3 1,-1-1-1,44 0-3,-2 4 1,-7 0 7,3 0 0,-3 0 71,3 0 1,-5 4-205,-2 3 1,-1 2 274,-5 1 1,2 1 248,-2-1 1,-7 0-312,-7 1 0,-5-1 62,-5 0 0,-2-3-285,-2 0 0,-8-1 7,-9 0 0,-5 2-199,-5-4 427,-5 4 0,-6-7 0,-5 4 0</inkml:trace>
  <inkml:trace contextRef="#ctx0" brushRef="#br0" timeOffset="1533">248 1975 6987,'-5'5'174,"4"4"-101,-2-2 0,-2-1 0,2 1 0,-1 3 54,4 4 0,0 5 115,0 2 0,-1 5-341,-2 8 1,1 3 115,-1 4 1,2 6-49,1 4 1,0 1 53,0 3 1,0-3-182,0 0 1,0-4 8,0 0 0,0-6 96,0-1 0,0-5-120,0-5 1,0-4-286,0-3 458,-5-7 0,-14-21 0,-9-8 0</inkml:trace>
  <inkml:trace contextRef="#ctx0" brushRef="#br0" timeOffset="2100">381 2149 7730,'14'1'0,"0"3"0,0-3 327,-4 2 0,3-1-16,1-2 0,4 0-103,0 0 0,6-4-1,3 1 1,4-5 0,3 1 0,4-6-103,6 0 0,3-2-155,5 1 1,0 3-118,3-3 1,0 6-408,7 1 0,-3 5 145,6-2 1,-1 0 189,1 0 0,0 1 263,7 3 0,-2 0-178,6 0 1,-3 0 152,-1 0 1,5-1 6,6-3 0,-7 0 0,0-3 1,-4-2-16,-7 2 0,4 1 3,0-1 0,-7 4 11,-4-4 0,-6 5 22,-4-2 0,3 3 14,-3 1 0,-3 5-64,0 2 0,-3 2-125,-1 1 1,2-3 170,1 0 0,-1 0 14,1 3 1,-2-3 78,-1 0 0,-3-4-93,0 4 1,-6-5 70,-1 2 1,-5 0-75,-5 0 1,-1 0-87,1 0 0,-5-2 73,-3 5 1,-5-4-7,-1 4 0,-3 0-9,3 3 1,-5 0 0,1 1 0,-2-1 266,-1 0 1,-1 4-68,-2 0 0,-2 4-36,-2-1 0,-2 3-71,2 0 0,2 1-116,-2-1 1,1 2 115,-1 2 1,-1-1-5,5 4 1,-4 1-101,4 3 1,-4-2-172,3-1 0,-3 1 55,4-1 0,-4 2-126,4 0 1,-4-3-10,3-3 0,1-3 94,3 0 0,-3-4 84,-1 0 1,1-4-191,3 0-33,0-6 1,-5-2 314,4-5 0,-17-18 0,1-5 0</inkml:trace>
  <inkml:trace contextRef="#ctx0" brushRef="#br0" timeOffset="2859">165 2849 7740,'-10'16'0,"0"-3"0,1-1 0,2-2 0,-1-3-46,4 0 0,1 0-229,3 3 444,0 0 0,1 0-86,3 1 0,2-4 62,8-1 1,2 0-59,5 1 0,0 2-33,3-2 1,0-1 40,7 1 1,-1-5 41,8 1 0,-3-2-20,6-1 0,0 0-25,11 0 0,-3-4-294,6-3 1,2-1 40,1 1 0,0-2 1,4 2 1,-2 3 101,5 0 1,-2 0 36,-2 0 0,2 1 14,2 3 0,-2 0 5,2 0 1,-2 0-9,-1 0 0,1 0 0,2 0 1,-6-1 4,3-3 1,-7 2 5,-1-5 1,2 0 3,-1-3 0,-1 3-3,-6 0 1,1 5-139,-4-2 1,0 0 158,0 0 1,-3 1 88,3 3 1,-3 3-80,-1 1 1,0 4 10,0-1 0,-3-2-15,0 2 0,-4-1 15,4 1 1,-4 1-83,4-5 1,-2 1 63,2-4 1,1 0-107,-5 0 0,2 0 72,-2 0 0,-5 0-46,1 0 1,-5-1 35,3-3 1,-5 3 2,1-2 1,-6 1-5,-1 2 0,-4-3-6,0 0 0,-1-1 126,-2 4 0,0 0-82,1 0 92,-1 0 0,0 4-42,1-1 0,-1 5-28,0-1 1,-3-1 9,0 0 1,1 1 52,6 4-286,-3-1 125,8 0 1,-7-1 100,2-2 1,-3-2 8,-1-5-121,-4 0 1,2-8 34,-5-3 33,1-6 0,-26-24 0,-11-11 0,-1-7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12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425 1 7643,'0'7'55,"0"-1"0,0 1 53,0 3 1,-3 0-96,-1 0 1,0 2 106,0 1 1,3 3-93,-2 4 1,1 5 54,-2 2 1,3 2 49,-2 1 0,2 2-1,1 1 1,0 0-128,0 4 1,0-4-204,0 0 0,0-1-4,0-2 0,0-4-112,0-2 1,1-3 64,2-1 0,-2-4-558,3-3 632,-3-1 1,-2-2 174,-3 0 0,-15 0 0,-8 0 0</inkml:trace>
  <inkml:trace contextRef="#ctx0" brushRef="#br0" timeOffset="231">0 759 7643,'11'-5'-476,"-1"-3"333,0 4 0,3 1 143,1 3 0,0-3 0,0-1 0,2 1 978,4 3-405,0 0-302,0 0 1,2 0-68,1 0 1,-2 0-311,3 0 0,-3 0-368,0 0 1,-5 0-222,1 0 1,-4 0 18,0 0 676,-2 0 0,-9 0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22.0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196 257 7831,'-3'7'0,"-1"0"0,0-4 0,0 4 0,2 5 0,-5 5 0,4 8 0,-4 6 1,3 5-240,-2 9 1,2 4 145,-3 9 1,0 6 250,-3 12 0,-4-3-257,1 2 1,-2-3 119,1-3 0,3-4-42,-3-7 0,7-9 42,4-11 1,2-7-99,1-10 1,1-7 103,2-3 0,3-2-388,4-6 361,0 1 0,5-55 0,1-11 0</inkml:trace>
  <inkml:trace contextRef="#ctx0" brushRef="#br0" timeOffset="726">196 268 7835,'-10'0'-469,"0"0"1,3 0 129,0 0 1,1 1-64,-1 2 402,-2-2 997,8 4-724,-4-5 0,13 0-212,3 0 0,7 0-45,3 0 0,4 0 0,6 0 0,5 0-20,5 0 0,2 0 19,4 0 1,3-4-24,4 1 0,5-5 3,6 1 1,2 1-65,5 0 0,0 0-106,0-1 1,1-2 41,3 2 0,-8 1 127,1-1 0,-2 4 2,-2-4 1,2 0-27,-2-3 0,-2 3 3,2 0 1,-1 1 203,1-5 0,0 4-96,7 1 0,-7-1-76,4-4 0,-6 1-53,-5 0 1,4 0-12,-1-1 1,-4 1 58,2 0 0,-3 3-13,-5 0 0,4 0-49,-4-3 1,-4 3 91,1 0 0,-4 5 20,-3-2 1,1 3-9,3 1 1,-8 1 148,1 3 1,-5-2-165,-2 5 0,0-4 11,0 4 1,-5-1 12,-2 1 0,-6 2 2,-1-2 0,-4 2-157,1 1 0,-3 1 72,-1-1 0,-4 0-15,-3 0 0,2 1 41,-2-1 0,1 0-3,-4 1 0,0-1 7,0 0 0,3 0 1,1 1 0,-1-5 157,-3 1 1,1-1 10,3 1-198,-3 2 0,5-4 7,-3 1-177,-2 4 187,4-5 0,-6 6-14,-3-1 1,2 1 40,-5 3 1,0-1 21,-3 4 0,-2 0 21,-1 3 0,1 6 134,-1 1 0,0 0-71,-1 4 1,3-1-68,-3 8 1,6-1-41,1 5 0,2 0 50,-2 2 0,-1-1 5,4 1 0,0 2-102,0-2 1,2 6-165,-5-2 1,4-2 76,-4 2 0,3-4-59,-2 0 0,0-1-49,-1-2 1,-1-1 101,5-2 0,-4-8 22,3-6 106,1-2 0,-2-6 0,0-1 0</inkml:trace>
  <inkml:trace contextRef="#ctx0" brushRef="#br0" timeOffset="1801">93 535 7832,'-7'10'0,"1"1"0,2-2-35,-3-2 0,5 3 10,-1 0 1,1 3-96,2 7 1,0 0 102,0 7 1,4 5-2,-1 6 1,5 8 65,-1 5 0,2 1 35,2 7 0,-1-4-1,0 3 1,-4 0-213,-3 4 1,-2-2-56,-1-1 0,-4-3-101,-3-5 1,-6-3 346,0 0 0,-2-6-75,1-1 0,3-4 9,-3-6 1,3-4 24,0 1 0,6-9 33,1 2 1,0-8 88,0 1 1,1-2-31,3-2 1,0 0-79,0 0 0,1-3-109,2 0 0,-2-3-281,3 2 275,2-3 1,-4 5 52,5-5 0,-5 2-37,1-2 101,3-2 8,0 4 1,4-5 131,0 0 0,-2 0-100,3 0 1,-3 0 101,5 0 1,3 0-114,2 0 1,1-4 19,2 1 1,4-4-42,2 4 1,4-2 22,3 2 0,-1 2-66,5-3 1,3 0 11,4 0 1,4 1-90,-1 3 0,2 0 87,2 0 0,2 0-14,1 0 0,5 0-7,-2 0 0,3 0-34,0 0 1,1-4-64,0 1 0,2-5 99,4 1 1,-4 1-53,5-1 1,-4 5 45,0-1 1,-1-2-5,5 2 0,-7-1-6,0 4 1,-1 0-8,-7 0 0,6 4 174,-2-1 0,-5 2-88,-2-2 1,-5-2 81,2 3 1,-2 0-106,5 0 0,-7-1 26,4-3 1,-1 0-11,-2 0 1,1 0 5,-2 0 0,-3 0-67,0 0 1,-1 4-19,-5-1 0,0 0-20,-1-3 1,-5 0 56,2 0 1,-7 2 64,0 1 1,-2-1-62,-2 5 1,-3-5-1,0 2 1,-4 0 59,1 0 0,-3 3 135,-1-4 1,-3 4-70,0-4 33,-5 1-285,3-4 120,-5 0 0,0-1 25,0-3 1,0-3-23,0-6 1,-4 0-17,1-4 1,-2 0 39,2-4 0,2-4 68,-3-2 0,3-3-90,1-1 0,0-4-113,0-3 0,0-3 113,0-4 0,1 3-17,3-2 1,-3-3-22,2-1 0,2 0-98,-2-4 0,1 8-368,-4-4 495,0 4 0,-32-43 0,12 38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32.3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3147 145 7958,'-1'-17'0,"-2"-1"0,-4 0 0,-2-1 0,-2 2 0,1-1 0,0 6 0,0-2 0,-1 7 0,1 3-634,0 4 1,0 0 264,-1 0 0,-2 0 836,-1 0 0,-4 5-257,0 6 0,0 4-222,1 5 1,-2 3 35,1 4 0,-1 5-26,-2 10 1,2 8-72,2 5 1,-3 6-113,3 8 1,-3 11-1,-4 16 0,13-47 0,0 1 197,-1 5 1,0 0-1,1 0 1,1 0 125,2 1 1,-1 1-1,0 0 1,0 0-41,2 2 0,0-1 1,2-5-1,0 0-125,1 0 0,1 0 0,2-2 0,0-1 35,-3 49 0,4-48 0,0 0-22,4 48 1,2-3-32,4-3 1,0-2 1,0-5 1,1 1-319,-1-2 0,0-6 261,1 0 0,-2-1 64,-2-3 1,1 5-5,-5-1 0,0-3 3,-3 0 1,-1-3 127,-2-1 1,-4 0 187,-7 0 1,2-3-79,-5-1 1,-5-4 96,-6 1 0,1 1-119,-4 0 1,3-2-78,-7-6 0,2-7 45,-1-6 1,1-4 5,-5-3 1,5-9-32,-1-8 0,2-8 298,1-7 0,0-3-374,0 0 0,5-2-1,2-1 1,3 0-356,4 0 1,-1 0-86,4 0-60,0 0 288,4 0 65,4 0-367,2 0 310,13 0 0,-2 0 115,7 0 0,0 0-46,0 0 1,4 5-2,0 2 0,4 2 4,2 1 1,4 0 11,-4 1 0,3 2 625,-3 1 0,5 5-198,-2 2 1,3 0-266,1 3 1,-4 3-88,1 4 1,-1 5-31,4 9 1,-5 0 32,-2 6 0,-3-1-19,-4 9 0,-2 0-41,-5 6 0,-1-2 16,-2 2 1,-2-1 277,-5 1 0,0-1-54,0 5 1,0-6-70,0-2 0,0 0 1,0-6 0,0 1 33,0-2 0,1-4 2,2 1 1,-2-5-26,3 2 1,-2 0-8,1 3 1,-1-4-54,1-2 0,-2-4-614,-1-4 0,0 5 274,0-1 0,0-4 85,0 4 0,0-3 149,0 0 1,0 2-5,0-2 0,0 0 51,0 0 0,0-4 116,0-6 0,0 2-58,0-3 0,0-2-46,0-1 1,0-2-4,0-2 1,0 4 0,0 0 0,-3 0 0,-1-3 0,0 0-2,0-1 1,2 2-11,-5 2 1,5-3-249,-2 3 0,0-2-23,0-1 0,1 3 470,3 0 0,0 0-6,0-4 1,0-3-65,0 1 1,5-1-93,1 3 0,4-4 3,0-2 0,4 2-72,-1 1 1,6-1-163,-2 1 1,-2-1 128,-2 1 1,2 2-109,-1-6 1,3 2 177,-3-1 1,3-3-48,-3 3 1,4-2 5,-1-2 0,0 0 13,4 0 0,-3 1 41,6-1 0,-1-3-230,1 0 0,2-4-357,5 4 1,1-5 245,2 2 1,-2-3 318,2-1 0,12-9 0,2-3 0</inkml:trace>
  <inkml:trace contextRef="#ctx0" brushRef="#br0" timeOffset="2844">165 3579 7816,'-6'7'11,"3"0"-6,-3 0-2,5-1 0,1-2-1,7-4 0,3 0 0,4 0 0,2-4-1,5-3 0,-1-6 0,1-1 0,-1 0-1,1 0 1,-2 1 324,-2-4 1,2 5-343,-6-2 0,2 3-1618,-1 0 1320,-3 1 1,3 3 157,-7 0 1,-1 5 97,-3-1 0,-2 3 59,3 3 0,-8 3 44,-3 4 0,-2 1-44,-1 3 0,-4 2-37,1 5 0,-5-1 94,5 1 1,-6 0-15,2 3 0,1-1 237,-1 5 0,3-1-132,-3 4 0,0 1-32,-3 2 1,2 2 47,1 1 1,5 2 99,-2-4 0,1-1 98,0-3 0,5-2-389,-3-1 1,5-8-532,-1-6 0,-2-1 327,2 0 0,1-5 44,-1 3 1,1-7 48,0 3 0,-4-3-24,4 2 1,-4-3 161,0 0 0,4-2 0,-3-1 178,8 0 217,-3 0 0,5 0-107,2 0 0,3-3-25,4-1 0,2 0 79,1 0 1,0-1-106,4-6 0,0 1-658,4 0 1,-1 1 126,1 2 1,1-3 9,2-1 0,-3 2 121,3-1 1,-2 0 76,-1 3 0,-1-2-279,1-2 0,-4 6 365,0 1 0,-3 0 0,3 0 0,-5 0 0,2 0 0,-2 3-65,-7-4 77,0 5 1,-5 2 85,0 1 0,0 3 63,0 4 1,0 0 278,0 1 1,0 2-138,0 1 1,-4 3-364,1-3 1,-4 1 3,4-2 1,-1-1-254,4 2 203,-4-3 1,3-4 62,-3 0-25,3-5 1,1-2-107,0-7 1,1-3 213,3-4 0,-2-1-71,5-2 1,0-2 176,3 2 0,-3 2-84,0 1 0,-1 3 29,5 0 1,-4 4-55,-1 1 1,-2 3 13,3 0 1,-4 6-40,4 4 1,-5 3-13,2 4 0,-3 6-17,-1 4 0,0 0 17,0-4 0,0 1-75,0-1 1,3-3 58,1 0 0,4-5 8,-1-2 1,2-4-114,1-6 0,1 0-380,3 0 501,2-9 0,27-39 0,7-18 0</inkml:trace>
  <inkml:trace contextRef="#ctx0" brushRef="#br0" timeOffset="3711">813 3898 7347,'-5'10'65,"4"1"-12,-2-1 1,-2 1-5,2 3 0,-4 2 12,4 5 1,-5 3 0,1 0 0,1 8-64,-1-1 1,0 7 57,-3 3 1,1 1-213,2 2 1,-2-2-29,2 0 0,-2-1-27,-1 0 0,0-6 112,4-4 1,-2-2-5,4-9 0,-3 0-210,4-7 131,-1-6 0,4 1 182,0-11 0,0-4 0,0-7 0,4-3 0,-1-7 0,5-2 0,-1-5 0,6-4 0,0-3 0,1-2 0,-4-1 0,2 1 0,2 2 0,-2-2 59,5 2 1,-3 3-57,3 1 0,-3 6 166,3 4 1,-3 3-88,3 0 1,-5 10 145,2 4 1,-2 4-101,-2 3 1,-3 2-37,0 1 1,-2 3 53,2 4 1,-2 0 119,-5 1 0,0-1-259,0 0 0,0 0 66,0 1 0,-5-1-164,-2 0 0,-2 2 39,-1 1 1,0-1 81,-1 2 0,1-6-37,0-2 1,-1 1-42,1 3 1,3-3-433,0 0 0,4-5-106,-4 2 390,5-3 1,-2-1 195,8 0 0,2-1 0,4-3 0,5-2 0,2-8 0,2 3 0,2-3 0,-1-2-12,1-1 0,3 1 112,0-1 1,0 1-47,-3-2 0,-1 4 171,1 3 1,-1 1 56,1 0 0,-5 4 220,-2 3-335,-3 1 1,-2 7 33,-2 2 1,-3 2-269,-4 1 1,0 4-42,0 0 0,0 3-26,0-3 0,0-1 9,0-2-74,0-1 1,-1-1 26,-2-2 40,2-3 53,-4-4 0,5-1-33,0-2 104,0-3 0,1-4 16,3 0 102,-3 4 0,5-2-13,-3 4-101,-2 1 3,4 3 50,-5 5 0,3 0 251,1 6-266,-1-6 0,-2 3 179,3-4-273,1-1 1,6-7-236,-1-3 0,1-2 221,3-2 1,-3-4 28,3-2 1,1 1-59,-1-1 1,3 3-104,-3-3 1,0 5 205,0-2 0,-5 6 0,5 1 0,-8 5-163,4-2 1,-3 4 272,0 4 1,-2 0 127,-1 3 0,-3 2 5,2-2-10,3 2-152,-5 2-81,8-6 0,-7-9 0,2-8 0</inkml:trace>
  <inkml:trace contextRef="#ctx0" brushRef="#br0" timeOffset="3850">1523 3950 8107,'4'5'289,"2"0"1,4-5-589,0 0 1,1 0-285,-1 0 1,1-5 270,3-2 1,-2-2 311,1-1 0,12-23 0,3-6 0</inkml:trace>
  <inkml:trace contextRef="#ctx0" brushRef="#br0" timeOffset="4051">1697 3723 7814,'-5'11'0,"-3"0"0,4 3 0,-4-2 0,1 5 0,2-3 80,-2 3 0,3 2 98,-2 5 0,0 1-379,-1 2 1,-1 3 93,5-3 0,-4-2 166,3-1 1,1-2 59,3-1-246,0-5 1,1-6-42,2-7 1,3-3 108,4-3 1,2-7-22,2-7 1,2-7 79,4-4 0,10-24 0,2-8 0</inkml:trace>
  <inkml:trace contextRef="#ctx0" brushRef="#br0" timeOffset="5219">566 5009 7794,'-7'3'0,"0"1"0,2 4 0,-2-2 0,-2 5 83,2 2 0,1 3 206,-1 5 0,2 3-255,-2 0 0,-2 5-211,2-2 0,1 3-95,-1 1 0,0-2 150,-3-1 0,3 0 165,0-4 0,4-1-173,-4-6 1,5-5-365,-2-5 383,3-5 0,1-3-41,0-10 0,5-8 133,2-8 0,5-4 8,2-4 0,4-1-44,-1-5 0,3 3 0,0 0 1,2 4 59,2-4 1,-1 10 125,4 0 1,-4 5-36,1 3 0,2 5-83,2 5 0,-3 4 93,-1 6 1,-6 1-53,-1 3 1,-4 2-29,1 8 0,-4 1 90,-3 2 1,-3 3 131,-4-3 1,0 2-97,0 2 1,-4 0-67,-3 3 1,-7-2-93,-3 2 0,-2-1 84,-2 1 1,-1-1-241,-2 4 0,2-4 43,-6 1 1,5-4 95,-1 0 0,3-6-112,0 3 1,2-1-98,1-2 1,4-1-73,3-2 134,6-1-15,0-4 0,10-2 73,2-4 1,5 0 111,2 0 0,7-4 0,0-3 0,6-4 0,1-2 0,-2 0 0,2-4 0,-1 5 0,4-2 0,1-2 92,2-1 0,-2 2-52,2 1 1,2-1-19,-2 2 0,2-2 19,-2 1 0,-2 4 12,2-1 0,-3 2 105,-4 6 0,-3-1 503,-7 4-218,-2 0-232,-4 0-117,-6 0-168,-5 0 1,-5 4 123,-6-1 0,1 4-2,0-3 0,-1-1-185,1-3 0,3 3 1,1 1 1,-1-1 41,-4-3 45,1 0 1,0 0-87,0 0 88,-1 0 1,1 0-21,0 0 1,3 0 142,0 0 0,1 1-54,-1 3 1,-1-2 20,5 5 1,-4-4 33,4 4 0,-4 1 140,3 6 1,1-3-177,3 3 1,0-1 10,0 0 1,1-1-112,3 2 0,1-4 100,6-3 0,-1 1-400,0-5 1,2 1 82,1-4 0,-1-2-44,1-1 1,0-3 197,1-4 1,-3 0 121,3-1 0,-3 2 0,-1 2 0,1-2 0,-1 2 0,0 2 0,1-2 0,-1 3 0,0-2 0,0 2 0,1-3 0,-1 0 0,0-3 0,14-41 0,4-11 0</inkml:trace>
  <inkml:trace contextRef="#ctx0" brushRef="#br0" timeOffset="5400">1471 5019 7796,'0'10'0,"0"-3"-52,0 0 1,0 0-259,0 3 765,0 0 119,5 1 1,-3-2-1081,5-2 0,-4 1 207,4-5 1,-3 1 233,2-4 1,1 0-138,4 0 1,-1-2-197,0-1 0,0 1 398,1-5 0,-1 0 0,0-3 0,10-23 0,1-6 0</inkml:trace>
  <inkml:trace contextRef="#ctx0" brushRef="#br0" timeOffset="5584">1656 4937 7796,'0'-11'0,"0"1"0,-3 3 0,-1 0 0,0 2 0,0-2 0,2 2 0,-5 5 0,0 0 0,-3 0 0,3 3 0,0 3 0,1 2-510,-5 10 1,1 0 254,0 6 0,-1-1 767,1 4 0,0 1-175,0 2 1,-1 2-187,1 3 1,1-3-96,2 2 0,-1-5-174,5-2 1,-1-4-455,4 1 1,0-7 249,0-3 0,5-4-27,2-3 349,2-3 0,19-31 0,5-7 0</inkml:trace>
  <inkml:trace contextRef="#ctx0" brushRef="#br0" timeOffset="5886">1739 5132 7787,'9'-7'0,"-2"0"0,2 2 0,-2-2 0,-3-2-287,1 8-358,-5-4 655,0 5 1,-5 5 308,-2 1 0,-2 4-300,-1 0 1,1 1 33,2 3 0,-2-3-1,2 3 1,-2-2 0,-2-2 0,5 0-424,-1 0 0,3 1 154,-3-1 1,4 0 157,-4 1 0,5-5 78,-2 1 0,0-3 13,0 3 0,1-4 57,3 4-85,0-5 0,1 3 10,3-5 1,-2 0-4,5 0 1,0-1 114,3-3 0,4 3-123,-1-2 0,6-2-115,-2 2 0,1-1 94,-1 4 1,3 0-11,-3 0 0,2 1 10,2 3 0,-4-2-15,0 5 1,-3-4-40,3 4 0,-4-1 72,5 1 0,-6-3 0,3-4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45.8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0 187 7826,'0'11'-213,"0"0"0,0-4 213,0 0 0,0-4 0,0 2 0,5-5 0,3 0 0,5 0 1275,2 0 0,4 0-754,-1 0 1,3-1-677,1-3 1,1-2-37,3-5 0,-3 4-352,3-1 1,2 1 183,1-4 0,-2 1 8,-2 3 1,-2-3 350,-1 3 0,0-3 0,0-1 0</inkml:trace>
  <inkml:trace contextRef="#ctx0" brushRef="#br0" timeOffset="284">362 0 7790,'-6'11'0,"-2"0"0,4 0 0,-3 0 0,3 0 0,0-3 0,4-1 0,0-3 1335,0 3-868,0-5 1,2 4-496,1-2 1,3-3 37,5 3 1,0-2 151,0 2 0,2-3-304,1 3 0,-2 1-463,3-2 0,-3 5-168,-1-5 0,0 5 347,0-5 1,-4 6 164,1-2 1,-6 3 260,2 1 0,-3 1 0,-1 3 0,0-3 0,0 3 0,-5 0 0,-2 0 0,-3 3 171,-1-3 0,0 3 328,0-3 0,-1 1-499,-3-2 0,-2-16 0,-5-1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45.0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11 220 7755,'-6'-5'1745,"2"4"-1324,4-4-427,0 5 1,6 0 86,5 0 0,1 0 132,6 0 1,0 4-255,4-1 1,0 1-356,0-4 0,1 0-178,3 0 1,2 0 222,5 0 1,-4-5-250,0-2 0,-3-2 600,3 2 0,5-22 0,5-2 0</inkml:trace>
  <inkml:trace contextRef="#ctx0" brushRef="#br0" timeOffset="250">329 1 7759,'-10'11'0,"-1"0"0,0 0 0,0 1 506,0 3 0,3-5-121,1 1 0,5 0-139,-2-3 0,4 0-35,4 0 0,2 1-157,5-1 1,1-4 36,2 0 0,0-1-75,4 0 0,0-2 153,4 3 1,-3-3-1,-1-1 0,0 0-199,4 0 1,-5 0-81,-2 0 1,-3-3-84,-1-1 0,0 0-402,0 4-459,-5 0 0,-2 4 413,-8 0 0,-2 5 254,-5 2 0,-4 2 387,1 5 0,-6 0 0,-21 38 0,-12 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44.2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0 296 7769,'11'0'105,"-5"0"0,0-1 263,-2-2 0,-3 0-80,3-4 0,1 3-76,-1-3 0,4 3-108,-1-3 0,1 1 72,3-2 1,-3 0 35,7 4 0,1-3-225,-2 3 0,6 1-306,-2 3 0,4-4-120,4 0 1,-3-1-312,2 2 0,2 0 314,-1-4 1,3 1 43,-3-1 1,-2-3 391,-6 3 0,3-13 0,-4-3 0</inkml:trace>
  <inkml:trace contextRef="#ctx0" brushRef="#br0" timeOffset="275">395 0 7769,'-6'8'0,"2"-1"0,-1-3 109,2 3 0,-1-3 270,4 3 0,0-3-167,0 3 1,3 0-57,4 4 1,0-4-390,8 1 1,2-6 210,1 2 0,3 1-159,1-2 0,0 1 76,0-4 1,0 0 26,0 0 0,-4 0 93,0 0 0,-4 0-13,0 0 0,-3 1-42,-4 3 0,-2 0-108,-5 7 0,-2-3 55,-5 7 1,-6 3 84,-9 4 0,-3 1-299,-1 6 1,-3 1 80,3 2 1,-3 1 147,4 0 1,-1-1 77,4-3 0,10 8 0,2-3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43.2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22 231 7908,'-7'0'-536,"0"0"237,4 0 319,-2 0 1,10 0 0,2 0 0,7 0 0,0 0 0,6-2 333,-2-1 0,4 1-99,4-1 1,-3 0-453,2 0 0,0 1 78,0-1 0,-5 2-34,2 1 1,-4 0-18,0 0 1,2 0-68,-6 0-517,1 0 754,-4 4 0,-5-2 0,-16 7 0,-8-2 0</inkml:trace>
  <inkml:trace contextRef="#ctx0" brushRef="#br0" timeOffset="384">285 11 7015,'0'-6'373,"0"1"-210,0 5 232,0 0 1,2 4-247,1 0 0,3 4-17,5-1 0,4 3-1,-1 1 1,6 1-314,-2 3 1,2-3 50,-2 3 0,3-3-32,-3-1 1,-1 1 61,1 3 0,-5-3 42,-2 2 1,-2-1 30,-5-2 1,-2 1-9,-5 2 0,-8 3-98,-8 5 0,-6 5 54,-4 2 0,-3 3-392,-1 1 1,1-4 471,3 1 0,-7-6 0,1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2.6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0 7778,'0'11'-147,"0"0"0,0 5-307,0 2 0,0 8 447,0 3 0,0 10-30,0 8 1,0 9-134,0 14 0,4 2 42,0 5 1,-1-1 275,-3 1 1,-1 0-14,-3 0 1,2-12-65,-5-6 0,3-8-115,-3-7 1,4-6-4,0-5 6,1-5 1,7-16 40,2-5 0,8-48 0,2-14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3.0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1 264 7789,'11'0'0,"0"0"0,0-1 2,0-3 1,1 3 2,2-3 0,1 3-1,7 1 1,4 0 308,10 0 1,3 0-72,5 0 0,10 0-312,4 0 0,8-2 92,7-6 0,1 0-346,10-10 1,2-1 330,5-3 0,-1-1-23,5-2 1,-5 3-87,2 0 0,-4 1-213,-4 6 1,-2 1 86,-1 3 1,-9 1 88,-3 3 1,-3 2 107,-8 5 1,1 0-49,-4 0 0,-5 5 215,-3 2 0,-7 3-97,-3 1 1,1 5-43,-2 2 1,-4 1 528,-6 0 0,0 1-243,0-1 1,0 3-93,-4 3 1,-5-2-108,-3 3 1,-2 2-28,-1 1 0,0 3 26,0 1 0,-5 3-21,-2 1 0,-3 4-11,-1 0 0,0 1-113,0 2 1,-1 0 6,-3 0 1,0-4 20,-4 0 1,0-4-214,4 0 0,-3-3-363,3-4 1,-4-2 197,0-5 412,-2 0 0,-35 29 0,-8 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3.4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99 165 7751,'-21'15'0,"3"-1"121,-8 4 1,9-8 644,6 1-718,5-8 0,14 2 44,6-5 1,9 0 118,14 0 0,7 0 0,7 0 0,9-5 0,5-2 0,7-4-186,9-3 0,8-2-362,-41 7 0,2-1 1,5 0-1,0-2 147,5 1 0,1 1 0,-3-1 0,-1 0 84,2-2 0,-1 0 0,0 3 0,-1 1-33,-2-1 0,0 1 0,1 2 0,0 1 42,-3-2 1,0 1-1,44 0-117,-5 3 0,-13 3-7,-10 1 0,-5 6-299,-2 5 0,-6 5 309,-1 6 0,-10 0 211,-9 0 0,-3 5 0,-4 2 0,-7-2 0,-7-2 0,-8 2 0,-3-1 0,-3-2 0,-1-1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4.7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0 318 7727,'0'18'1,"0"1"1,1-6-65,3 2 1,-3-2-96,3 2 0,1-1 72,-2 8 0,6-6-88,-2 6 0,-1 1 132,2 3 1,-2 5-1,1 2 0,-2 1-95,-5 7 0,0-6 66,0 2 1,0-2-5,0 1 0,0-10 75,0 0 0,-10-30 0,-2-5 0</inkml:trace>
  <inkml:trace contextRef="#ctx0" brushRef="#br0" timeOffset="392">143 384 7741,'11'1'0,"0"3"0,1 1-35,2 2 1,-1 1-73,1-4 1,3 0 375,2-4 1,6 0 419,4 0 0,8-3-333,3-4 0,4-2-167,3-9 1,1 0-381,7-4 0,-2-4-547,10 1 1,0-4 470,6 3 1,5-4-65,6 0 1,-2 0 215,2 1 0,-2 2 103,-1 5 0,-3 4-15,3-1 0,-7 7-54,3 1 0,-10 5-135,-4 6 0,-3 1 224,-2 3 1,-7 6 128,-3 4 0,-8 2 39,1-1 1,0-2-43,0 5 0,-4-4-78,-4 0 1,-4-1 270,0-2 0,-2 1-191,-1 2 0,-5-1 35,-2 1 0,-3 3-78,-1 2 1,-4 3-88,1 3 0,-5-1-161,5 6 0,-6-1 76,2 4 1,-3 5 91,-1 2 1,-1-2-1,-3-2 1,-1 2-67,-2-2 1,-3 2-127,3-1 1,-3-7-19,-1 3 0,-1-7-181,-3-1 1,3-2 377,-3-1 0,-36 5 0,-8 1 0</inkml:trace>
  <inkml:trace contextRef="#ctx0" brushRef="#br0" timeOffset="709">307 899 7740,'-11'16'0,"-3"-2"206,-1 4 0,-3-5 905,3 2-462,0-3-440,9-6 0,8-1-322,8-5 0,12-6-476,11-5 0,5 0 649,6-4 0,10-2 1,4-1 0,5 1-1,3-1 1,11 3-316,7-3 1,10-1 254,-41 8 1,0 1 0,-3 0 0,1 1-6,2 0 1,0 0-1,0 0 1,0 1-152,0-1 0,0 0 1,-1-1-1,1 0-14,0 3 1,0 0-1,43-8-177,-1 4 0,-5 0-499,-2 0 846,-5 0 0,1 1 0,-5 1 0,0-2 0,2-3 0</inkml:trace>
  <inkml:trace contextRef="#ctx0" brushRef="#br0" timeOffset="4417">2818 450 7736,'17'11'0,"-1"-2"2,-5-1 0,1-3-12,3-5 0,2 0-153,5 0 0,5-7-265,2-3 1,4-3 239,3-5 1,3 3 59,5-3 1,-3 4 127,-1-5 0,-4 6 0,5-2 0,-6 4 69,1 4 1,-6-3-69,-5 3-1,-2 2 0,-15-10 0,-5 3 0</inkml:trace>
  <inkml:trace contextRef="#ctx0" brushRef="#br0" timeOffset="4776">3290 241 7748,'5'11'0,"-4"0"0,3 0 0,-3-5 0,4-1 0,2-5 0,3 0 0,1 0 0,1-1 0,3-3 0,-2 2-278,5-5 0,-1 0-278,2 0 0,1-1 607,-1 4 0,5-1-9,1 1 1,2 3 57,-1-2 1,-2 1 129,5 2 0,-3-1 69,3-3 1,-6 3-244,-1-2 1,-1 1-30,-6 2 0,1 0-560,-2 0-316,-7 0 739,3 0 0,-11 2 48,-3 1 0,-3 0 34,-8 4 1,2 0 278,-5 4 1,-1 0 341,-2 0 0,-1 1-333,0 3 1,-5-2-86,-2 6 0,1-1-106,-2 4 1,1 0-259,-4 0 1,2 3 120,1 1 0,-1 4-22,1 0 90,-1-4 0,-31 26 0,-8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29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70 7787,'9'0'-43,"-1"0"349,-2 0 122,-1 0-214,-4 0 0,2 1 0,-3 1 0,-1 4-1,-1 5 1,1 2 0,-1 2 0,2 3-307,0 4 1,-3 2-426,1-1 0,-1 2 458,1 1 0,1 0-449,-3-1 0,0-2 708,0-2 1,-2 0 381,2 1 0,-2-5-1228,0 0 647,-1-6 0,1-7 0,-1-5 0</inkml:trace>
  <inkml:trace contextRef="#ctx0" brushRef="#br0" timeOffset="257">116 51 7787,'9'-7'0,"-2"-2"0,2-1 0,-2 0 0,-3 3 0,1 3 0,-3 2 0,2 0 0,0 2-631,0 2 1,2 2 315,-2 2 0,-1 1 252,2-1 0,-3 0 63,2-2 0,-3 2 0,2-2 0,-1 2 1586,1 3 1,-1-2-1127,-2 2 1,-1-1-1242,-1 0 0,-2 0-249,-2 3 1542,-1-1 0,1 1 1,-1-1-1000,-2-1 0,2 0 487,-4-3 0,2 1-12,-1-1 0,2-2 0,-1 1 1,2-4 11,1 1 0,2-15 0,1-5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3.7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1 471 7785,'5'-7'0,"-3"1"0,5 3 67,-4 1-67,7-2 0,-4 8-158,5 4 0,0 6 81,-1 5 1,3 6 159,1 5 1,-2 2-98,3 5 0,-6 2-1,-2 5 1,-1 1 0,1 2 0,2 0 64,-5 4 0,-1-6-1,-3-1 0,0-6-49,0-9 0,0-22 0,0-9 0</inkml:trace>
  <inkml:trace contextRef="#ctx0" brushRef="#br0" timeOffset="368">176 416 7785,'5'-12'0,"2"-3"0,6 6 0,-3-2 0,8 4 0,-7 0 0,8-2 0,3 6 0,2-5 0,9 5 0,4-6 0,10 2 0,4-3 0,8-1 0,3 0 0,8 0 0,-1-3-99,8-1 0,-1 0 108,12 4 0,-1-1 276,8-2 1,-1 0-558,1-4 0,2 0-20,-2-4 0,-2 0 141,-2 0 0,-8 1-164,-6 3 1,-2 2 107,-5 5 0,-6 5-194,-5 2 0,-4 5 563,-4 7 1,-2 2-54,-6 11 1,-4 0 341,-2 8 0,-8 1-269,-3 3 0,-3 4 277,-1 4 0,-5-3-318,-2 3 1,-3-2 185,-1 1 0,-4 4-115,0 0 0,-4-5 62,0 1 1,-1-2-349,-2-6 0,-2 4 6,-1-7 1,0-2-376,-4-2 1,1-3 175,-1-3 1,-4-2 66,0-3 1,-2-1 199,-5 1 0,-34 3 0,-13 0 0</inkml:trace>
  <inkml:trace contextRef="#ctx0" brushRef="#br0" timeOffset="644">406 1304 7758,'-6'22'0,"-3"-1"0,1-3-247,3-2 0,8-10 89,11-3 1,11-3 214,15-3 1,6-5-56,13-6 0,8 0 137,10-4 1,9-1-453,9-7 1,1 4 276,-1 0 0,3 2-108,-3 5 0,-1-3 79,1 3 1,-10 4-539,-1 4 603,-5 4 0,-3-2 0,-3 5 0,-4 3 0,-2 4 0,-1 5 0</inkml:trace>
  <inkml:trace contextRef="#ctx0" brushRef="#br0" timeOffset="4645">3027 536 7736,'0'11'0,"0"1"0,0 3 0,0-6 0,0 2 0,1-7 0,3 4 0,2-6 9,5 2 0,5-3 29,2-1 0,7-5-250,0-2 0,7-3 69,1-1 1,1 1 124,6 3 0,0-3-64,4 3 0,-2 1-34,2-1 1,-8-1 115,4-3 0,10-4 0,1-2 0</inkml:trace>
  <inkml:trace contextRef="#ctx0" brushRef="#br0" timeOffset="4919">3433 427 7736,'0'11'0,"0"0"0,1 0-228,3 0 1,-2-5 61,6-3 0,-1 0 112,4 0 0,5-1-1,2 1 1,4-2 72,4-1 0,2-1-8,4-2 1,1 1 126,0-1 1,0 0-163,0 0 1,0 1 15,0-1 0,-5 2 30,-3 1 0,-3 4 17,-3 4 1,-7 1-222,-5 2 0,-6 5-23,-1 3 0,-6 1 19,-8 2 1,-5 5 88,-6 2 98,-3-2 0,-12 12 0,-7 7 0,-3 2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7.5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12 296 7777,'-5'11'-109,"3"0"-57,-2 0 0,5-1 146,2-3 1,4-2-2,4-5 0,3 0 47,1 0 0,6 0 86,0 0 0,3-1-111,5-3 0,1 2 0,7-5 0,-2-1 155,5-3 1,-3 0-30,3 0 0,-1 0-222,1 1 1,-2-1-215,-5 0 0,-4 0 309,1 0 0,-11-5 0,2-1 0</inkml:trace>
  <inkml:trace contextRef="#ctx0" brushRef="#br0" timeOffset="317">417 0 7777,'-5'11'0,"-1"4"0,-5 0 0,0-1 0,0-3 273,5 0 1,3 0 435,6 0 0,5 0-594,6 0 0,3-5-556,5-2 1,5-2 52,2 2 0,4-3 218,4 3 0,-3-3 142,2-1 0,2 0 35,-1 0 0,4 0-176,-1 0 1,2 0-18,-2 0 0,-6 0 79,-5 0 0,-8 1 100,1 3 1,-9-1-53,-2 8 1,-7-1-6,-11 8 1,-5-2 57,-10 6 1,-6-2 131,-5 5 1,-1 5-227,-7 2 1,-2 3-131,-5 5 0,1 1 230,3 7 0,-9 3 0,-6 6 0,-6 7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04.7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1 339 7708,'11'0'-161,"-4"4"-40,0 0 1,-1 0 215,2 0 0,1-1 164,-1 4 0,2-3-127,1 3 1,-1-4 0,1 5 0,0-5-135,0 5 0,-1-1 69,-3 4 0,3 1 3,-3 3 0,0 7-18,0 7 1,-5 4-102,2 3 1,-3 3 107,-1 5 0,0 4 16,0-1 0,-5 1-138,-2-4 1,-3-5-161,-1-3 0,4-6 303,0-5 0,-15-41 0,-7-11 0</inkml:trace>
  <inkml:trace contextRef="#ctx0" brushRef="#br0" timeOffset="441">209 350 7708,'6'5'0,"4"-4"0,-3 3 0,-1-3-139,2-1 0,0 0-285,7 0 1,2-1 174,5-3 0,9-7 94,6-7 1,6 0 712,4-4 1,4 2-339,8-5 1,4 2-135,10 1 1,-3 1-297,7 3 1,2-2 245,5 6 1,0-6 26,4 2 1,-12 2-28,5 1 0,-11 3-351,0 1 1,-3 0 67,-1 0 1,-11 5 251,-8 3 0,-7 3-1,-7 3 0,-5 5 130,-2 6 1,-4 0-132,-4 4 1,-6-1-8,-5 1 1,-3 3 225,3-3 1,-3 3-139,3 1 0,-3 3 321,3 1 0,-4 4-150,0 0 0,2-2-239,-1 1 1,3 0-16,-3 4 0,1-2-73,-2 1 0,-1-1 100,1 5 1,2-1-23,-1-3 1,3 3-58,-3 1 1,1-2-123,-2 3 1,-1-3 29,1-1 1,0 0 113,0 0 0,-1-2-126,1-1 0,2 1 64,-1-2 1,3 3 6,-3 1 1,3-5-71,-3-2 0,-1-3-384,-3-1 538,0 0 0,-19 4 0,-6 2 0</inkml:trace>
  <inkml:trace contextRef="#ctx0" brushRef="#br0" timeOffset="808">187 1326 7696,'4'11'0,"-1"0"0,6 0 0,-2 0 0,9-4 0,6 1 0,7-6 0,12 2 0,8-8 0,14-3 0,6-3-140,4-1 0,3-4-414,0 1 1,1 0 489,0 7 1,1-3 123,2 3 1,-3 1 185,0-1 0,-2 3-195,-5-3 0,-1-1 3,-3-3 0,-5 0-54,-2 1 0,-5 1 0,-2-2 0,-5-5 0,-2-3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03.5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45 229 7757,'0'11'0,"-2"5"0,-1 2 0,0 3 224,-4 1 0,1 5-165,-1 2 0,2 9-316,5 6 1,0 4 142,0 7 0,0 4-67,0-1 1,0-2 136,0-1 1,0-11-1,0 3 0,0-10 0,0-4 1,0-6-44,0-9 87,0-2 0,-5-39 0,-1-9 0</inkml:trace>
  <inkml:trace contextRef="#ctx0" brushRef="#br0" timeOffset="397">45 317 7757,'15'0'0,"-2"-4"0,1 1 0,0-2 116,0 1 0,5-2-12,6-5 0,4 0-111,8 0 0,8-5 86,10-2 1,8-3-1,14-1 1,-2 0-257,13 1 0,-1 3 256,4 4 1,0 2-120,8 1 0,-7 1 41,3 3 0,-5-3-150,-3 3 1,2-2 103,3 2 0,-9-2 21,-3 6 0,-7-5-114,-7 5 0,0-5 45,0 5 0,-10 0-155,-5 7 1,-9 2-15,-1 5 1,-10 5 319,2 2 1,-8 3 21,-3 1 0,-5 4 503,-6 4 1,-2 1-369,-1 2 1,-4 1-27,-4 3 1,0-3-89,0 3 1,0 0-1,0 0 0,-1 0-22,-2-5 0,1 1-14,-1 0 1,-2 0-55,1 0 0,-1 0-100,2 0 1,1 0 130,-1 0 0,2 1-9,1 2 0,-4 0-660,0 4 0,1-4 169,3 5 1,0-1 11,0 4 1,-4-9 445,0-2 0,1-4 0,3 0 0,5-2 0,1-5 0</inkml:trace>
  <inkml:trace contextRef="#ctx0" brushRef="#br0" timeOffset="733">45 1479 7708,'0'11'0,"0"-3"328,0-1 0,4-5-52,4 2 1,12-5-738,10-6 1,17-6 185,15-9 1,14-4 186,12-4 0,4 0-88,-43 15 0,1 1 0,-1 0 0,1 1 178,-1 1 0,0 2 0,1 1 0,0 0 46,2-1 0,-1 1 0,44 0-298,0-2 0,-10 6-322,-5-3 572,-2 6 0,14-3 0,3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5:51.0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214 34 7876,'-11'-11'-71,"0"5"167,5 1-60,1 5 0,5 5-167,0 2 1,0 8 95,0 3 1,5 4 88,2 3 0,-1 3 0,1 5 0,-1 0-57,2 0 0,1 6-23,-1 5 1,-2 1 112,1 6 1,-3 5 17,3 6 0,-4 5 49,0 7 0,-2-1-246,-1 7 0,-1-2 173,-2-1 1,-4-4 24,-4 0 0,-1-10 19,-2-1 0,2-9-125,-3-6 0,3-2-222,1-1 0,0-5 150,0-2 0,0-3-46,0-1 1,0-3 75,0 3 0,0-7 6,0 3 0,5-8 185,2-3 1,-1-8-163,2 1-196,-1-8 1,5 0-51,3-10 1,-2-2-149,6-9 0,-5-1-29,5-2 436,-6-6 0,5-19 0,1-9 0,-2-8 0,0 1 0</inkml:trace>
  <inkml:trace contextRef="#ctx0" brushRef="#br0" timeOffset="599">378 187 7898,'-5'-11'0,"4"4"0,-3 0 0,-2-1 0,4-1 0,-6 1 369,6 3-114,-3 5-128,5 0 1,1 0-1,3 0 1,6 0-1,4 0 1,6 0-505,-2 0 0,7 0 204,0 0 1,9 0 49,-1 0 0,12 0 123,3 0 0,4 0 13,3 0 1,5-3 1,2-1 0,4-1-9,3 2 0,-2-2-74,3-3 0,0-1-138,0 1 0,2-3 44,1-3 0,-9 3 100,6 0 1,-6 0 152,2 4 1,-3 2-68,3 1 1,-4 3-32,4 1 0,-1 0 40,-7 0 0,1 0 8,-4 0 0,-6 0-54,-1 0 0,1 0-11,-2 0 0,-2 0 13,-1 0 0,-7 0 2,3 0 1,-8 0-5,-3 0 1,-4 1-5,5 3 0,-7 1-4,-1 2 0,-1 6 53,-7-2 0,1 4 18,-4-1 1,-2 0 2,-1 4 0,-3 0 98,-5 4 1,0 0-71,0 0 0,0 0 111,0 0 1,-5 4-132,-3-1 1,2 6 8,-1-2 0,3-1-87,-3 1 1,5 0 7,-2 4 1,3 1-13,1 3 1,0-2 14,0 6 0,0-5-98,0 4 0,0 2 97,0 5 1,0 0-14,0 4 1,0-4-116,0 4 1,0-2 104,0 6 0,0-7 45,0 3 0,0-6-80,0-5 0,0 3 0,0-3 1,3-7-81,1-4 1,5-5-207,-2-2 0,-1-3 351,1-1 0,-4-15 0,2 1 0</inkml:trace>
  <inkml:trace contextRef="#ctx0" brushRef="#br0" timeOffset="1117">49 1986 7836,'-11'5'0,"-5"1"0,4 0 0,2-1 0,10-5 0,10 0 0,8 0 0,9 0 59,6 0 0,10-5 134,8-3 1,7-3-126,5-3 0,6 2-1,4-3 1,9 3-305,5 1 1,7 1 255,-43 6 0,1 1 0,44-6 161,3 6 0,-4-2-225,0 1 0,3 3-246,1-3 1,-6 3 88,-2 1 1,-3 0 80,-8 0 0,5 1 3,0 3 1,-9-2-72,-3 6 0,-6-5 63,-4 5 1,-3-5 166,-1 5 0,-8-2 146,0 1 0,-6 3 97,-4-3 1,-4-1 122,-4 1 1,-5 1-408,-2 3 0,-7-2 0,0 1 0,0 1 0,2 3 0</inkml:trace>
  <inkml:trace contextRef="#ctx0" brushRef="#br0" timeOffset="5176">3240 812 7843,'-12'0'0,"-3"0"0,2 4 0,-5 0 0,1 3 0,-2-3 0,4 3 0,4-3 0,3 3 0,1-4 135,4 6 1,-1-7 263,4 6 0,2-6-191,5 2 1,3-3-48,12-1 0,-1 0-465,8 0 0,1-1 163,7-3 1,-2-2-146,6-5 1,-5 0 32,4 0 0,1 0-19,2 0 1,0 0 167,-3 0 0,2 0 25,-6 0 0,4 0 79,-3 0 0,-5-9 0,-6-3 0</inkml:trace>
  <inkml:trace contextRef="#ctx0" brushRef="#br0" timeOffset="5475">3723 494 7843,'-13'1'0,"-1"3"0,0 1 0,-4 2 0,7 4 77,-3 0 0,9 0 34,-3 4 0,6 1-189,2-2 1,1 6 64,3-2 0,3-1 35,8 1 0,-2-4 0,5 0 1,2 0-1,6 0 0,-3-1-114,2 1 0,3-5-225,2-2 0,1-3 196,2 3 0,-4-4 132,1 0 1,-6 2-5,2-1 0,-4 1-4,-4-2 1,-4 0-8,-6 4 1,-5 0 1,-6 4 0,-9 5 11,-10 2 1,-6 4-159,-9 4 1,2 2 148,-6 5 0,-7-3 0,-7 2 0,-7 3 0,1-1 0</inkml:trace>
  <inkml:trace contextRef="#ctx0" brushRef="#br0" timeOffset="11134">4743 231 7812,'-2'-6'3,"-1"2"1,1 2-62,-1-2-48,2 3 193,1-4 0,3 11-16,1 5 1,4 6 50,0 9 0,1 4 0,2 11 0,-1 5-262,-3 12 1,2 6 17,-5 9 1,-1 4-167,-3 7 1,0 1 251,0-5 0,-5 2-122,-2-2 0,-4-11 112,-3-4 1,1-11 20,-1-6 1,2-5-33,1-2 1,0-10-86,0-9 1,5-5-256,2-6 397,3-5 0,6-35 0,1-14 0</inkml:trace>
  <inkml:trace contextRef="#ctx0" brushRef="#br0" timeOffset="11715">5039 67 7872,'0'-6'221,"0"-4"555,0 9-554,0-9 1,8 9 0,3-3 0,9 3-1,2 1 1,2 0-359,9 0 1,3 3-513,12 1 0,2 3 458,5-3 1,6 0-80,4-4 0,7 0-23,9 0 0,0 0 355,3 0 0,-2 0-9,-5 0 1,0 0-13,-1 0 1,-4 0-21,-2 0 0,-8 0-208,-4 0 1,-2 0-292,-1 0 0,-9 0 274,-2 0 0,-7 0 280,-1 0 0,-2 0-95,-1 0 1,-1-4 30,-3 0 0,-2-1 337,-5 2 1,1 0-294,3-4 0,-7 1-19,3-1 0,-7-2-31,-1 5 1,-1 1 7,-2 3-12,-5 0-1,3 0 0,-7 6 62,1 5 1,-1 1-52,-2 6 0,0 1 252,0 3 1,-4 4-65,0 4 1,-3 1-174,3 2 1,1 0 47,3 0 0,0 1 8,0 3 1,1-3-60,2 2 0,4 3-133,4 1 0,-4 4 78,0 4 1,-1-2-18,2 5 1,-2 2 7,-3 5 0,-1 3 38,1 5 1,-3-1-1,-3-3 1,1-3-2,-1-4 0,-3 0-13,-2 0 1,3-6 10,2-6 0,0-4 9,0-6 0,1-1-41,-1-3 0,2-2-22,1-5 1,0-5 57,0-2 0,-15-8 0,-3-2 0</inkml:trace>
  <inkml:trace contextRef="#ctx0" brushRef="#br0" timeOffset="12117">4666 1931 7791,'0'6'0,"2"0"0,5-2 0,8-3-144,14 3 1,13-3 71,16-1 1,14-1 310,16-3 0,7-2-403,-42 0 1,0 1 0,-3 1 0,1 0 245,2 1 0,0-1 0,47 2-20,-5-2 0,1 3 24,-4 1 0,-3 0 89,-9 0 1,0 0-98,-6 0 0,1 0-41,2 0 0,-7 0-13,-4 0 1,-6 4-413,-9-1 0,-6 7 183,-5 1 0,-10 0-920,-5 3 1125,-6 4 0,-10-4 0,-1 1 0,-4-5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07.9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66 142 7718,'-9'11'7,"1"0"1,-1-3 137,1-1 0,2 0 70,-1 4 1,3 0 0,-3 0 1,4 0-43,0 0 0,2 5-86,1 2 1,0 0 85,0 4 0,0-1-84,0 8 0,3 1-445,1 2 1,3 3 223,-3 1 1,1-1 41,-2 6 1,-1-6 96,1 2 0,2-3-27,-1-1 0,-1-9-659,-3-2-864,5-8 1542,1-3 0,10-69 0,1-21 0</inkml:trace>
  <inkml:trace contextRef="#ctx0" brushRef="#br0" timeOffset="425">209 142 7773,'7'0'334,"1"0"1,-1 0-262,4 0 1,6 2-11,5 1 1,5-2 35,5 3 1,7 1 0,5-1 0,6-1-130,9-3 1,-2 0-88,5 0 0,2 0 143,5 0 0,-2-5-100,2-2 0,-2-3-162,-1-1 1,1-4 165,3-4 1,-8 3 28,0 2 1,-1-2-78,-3 1 1,2 2 32,-1 6 1,-7 1 1,3 2 1,-11 3 10,0-3 0,-7 6-1,4 2 1,-11 5 21,-1-2 0,-4 4-2,-3 3 1,-5-1 32,-3 1 1,-3 0 95,-4 0 0,-2-1 68,-5 1 0,0 0-37,0 0 0,0 0 92,0 4 0,-3 0-71,-1 4 1,-3 0-38,3 0 0,-3 3 22,3 1 1,0 1 20,4-2 0,0 0-173,0 4 1,0-1 56,0 1 0,4 2-537,0-6 1,4 6 225,0-2 1,-2-2 10,1-2 0,-3-1 44,3-2 1,-5 0 237,2-1 0,-22 11 0,-7 2 0</inkml:trace>
  <inkml:trace contextRef="#ctx0" brushRef="#br0" timeOffset="1049">33 932 7737,'-1'7'0,"-2"0"0,0 1 35,-4 3 1,1-4 256,-2 0-196,4-4 265,4 7-148,0-9 0,4 4-242,4-5 0,5-4-357,2 0 0,4-4 333,0 0 0,5 2 135,1-1 0,6 0 34,-2-4 1,8 4-46,3-1 0,7 1 58,5-4 0,2 0-25,5 0 1,1 4-55,2-1 0,4 5-21,-1-5 1,1 5-25,4-5 1,-3 6-131,-2-2 0,2-1 55,3 2 1,-7-2 44,3 1 1,-7 3-39,-1-3 1,-1 3 36,2 1 1,-8 0-67,0 0 1,-6 0-89,-5 0 1,3 0 147,-3 0 1,-3 4 9,-4 0 1,-2 4 55,-5-1 0,3 3-47,-3 1 1,-1 0 7,-3 0 1,-1-1-50,-3-3 0,-1 2-105,-2-6 0,-6 2 9,1-1 1,-5-3-425,3 3 574,-6-8 0,-26-46 0,-13-16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13.4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252 626 7893,'-6'0'0,"-1"0"0,4 0-298,2 0 0,-3 0-298,8 0 0,3-2 596,7-1 0,0-3 0,4-5 0,4-1 108,4-3 1,5 2 44,2-6 1,0 5 39,4-5 1,-3 6-53,-1-2-141,0 3 0,9-23 0,3-7 0</inkml:trace>
  <inkml:trace contextRef="#ctx0" brushRef="#br0" timeOffset="249">504 319 7893,'-7'0'0,"-1"0"0,5 0 0,-5 0 0,5 0 0,-5 0 0,6 0 0,-3 0 0,10 0 339,2 0 1,8 1-27,3 2 0,4 0-816,4 4 1,2 1 275,4 3 1,-2-4 243,-1 0 1,-1 0-147,1 4 1,-1 0-88,-2 0 0,-7 0 76,3 0 0,-12 1-100,-3 3 0,-4 2 117,-3 5 1,-14 0 122,-4 0 0,-49 14 0,-10 5 0</inkml:trace>
  <inkml:trace contextRef="#ctx0" brushRef="#br0" timeOffset="575">1140 44 7892,'0'-6'447,"0"3"-393,0 6 0,0 8 171,0 8 0,0 6 0,0 4 0,-5 8-726,-2 3 1,-3 9 276,-1 6 0,0 1 99,0 6 0,-4 1 190,1 7 0,-2-2-157,1 5 0,3-8 52,-2 0 0,3-7 65,3-3 1,0-2-135,4-5 1,0-7-231,4-8 0,0-5 31,0-6 1,0-1 307,0-3 0,0-17 0,0-8 0</inkml:trace>
  <inkml:trace contextRef="#ctx0" brushRef="#br0" timeOffset="1122">1250 44 7890,'0'-11'0,"-4"4"0,0 0 0,1 4 0,3-3 0,0 3-298,0 1 1,4-2-299,4 4 1,3 0 595,3 0 0,5 1 143,6 2 0,4-1 45,8 1 1,7 0 88,7 0 0,8-1-191,3 1 1,2-1-135,2-2 0,-1 0-163,-3 0 0,1 0 135,-4 0 0,-3 0 72,-9 0 1,-1 0-13,-9 0 0,-4 0 4,-4 0 1,-9 0-9,-2 0 0,-5 1 17,-2 2 1,-3 0 138,-1 4 298,-5 0-175,3 4-175,-5 0-20,0 0 0,-1 0-18,-3 0 0,3 1 0,-3 3 0,0 2-3,0 5 1,-3 1-2,3 3 0,-3 3 53,3 8 0,-3-2-39,3 5 1,0-3-126,4 3 1,0 0 95,0 4 0,2-4-16,1 0 1,2-1-29,2 2 1,3 2-34,-3 1 0,3-3-70,1 2 0,-3-2 14,-1-1 0,-4 2-102,5-1 1,-6-2-266,2 1 0,-3 0 237,-1 4 1,-5 0 171,-2 0 0,-3-2 64,-1-1 0,0-2 0,0-3 0,0-7 0,-39 13 0,-9-8 0</inkml:trace>
  <inkml:trace contextRef="#ctx0" brushRef="#br0" timeOffset="1492">767 1481 7833,'-11'5'0,"0"0"-84,0 2 0,0 3-127,0-3 0,1 3 402,3 1 1,2-3-64,5 3 0,6-2-49,5 5 0,10-1-9,8-2 0,9 0-1,6 0 1,6-4 0,8 0 0,3-1 0,5 2 0,2-2-366,5-3 1,-3-1 134,7 1 0,-8-2-102,1-1 0,-3 0 69,-2 0 0,-9 0-90,-4 0 0,-11 4 284,-4 0 0,2 9 0,0-1 0</inkml:trace>
  <inkml:trace contextRef="#ctx0" brushRef="#br0" timeOffset="2175">624 2589 7754,'0'15'0,"0"4"0,0 6 0,0 3 0,0 5 0,0 10 0,0 4 0,0 12 0,0 7 0,0 6 0,0 8 0,-3-2-129,-1 2 0,-3-7-569,3-3 1,-4-7 697,0-1 0,2-9 0,-1-2 0,5-11 39,-2-7 1,3-4 432,1-3-472,0-13 0,5-8 0,1-17 0</inkml:trace>
  <inkml:trace contextRef="#ctx0" brushRef="#br0" timeOffset="2583">668 2874 7890,'-6'0'611,"1"0"1,7 0-1003,1 0 0,8 0 207,7 0 0,9-4 151,6 0 1,6-4 72,9 1 1,10-3-2,8-1 1,7 0 8,0 0 0,6 5-285,2 2 1,0-1 237,0 2 0,-8-1-234,0 4 1,-11 0-4,-7 0 1,-4 5 68,-3 2 0,-13 3 202,-2 1 1,-7 5-90,-5 2 0,-3 3 8,-4 1 0,-7 3 33,-3 1 1,-3 4 195,-1-1 1,0 3 254,0 1 0,-5 0-121,-2 0 0,1 1-21,-1 3 0,3-2-111,-3 5 0,3-1-45,-3 1 0,3 3-43,-3-3 1,3 3-46,-3 1 1,0-1-285,-4 1 0,0 0 20,0 0 1,0 1-507,0 3 0,-4-7 52,0 3 666,1-7 0,-12 5 0,-3-3 0</inkml:trace>
  <inkml:trace contextRef="#ctx0" brushRef="#br0" timeOffset="2892">613 4179 7738,'-7'6'0,"0"-3"0,4 3 0,-1-4 0,11 4 0,7-3 0,10-1-553,12 1 0,3-2 238,5-1 0,5-3 694,2-1 0,7-4-213,5 0 0,2-1-96,5-2 0,-8 3-103,0 1 0,-5 3 132,-2-3 0,-4 5-244,1-2 1,-12 2 144,-4-2 0,-55-2 0,-20-5 0</inkml:trace>
  <inkml:trace contextRef="#ctx0" brushRef="#br0" timeOffset="3191">54 3433 7728,'-5'6'-716,"-1"0"536,-5-2 1,4-3 143,0 3 1,4 2 184,0 1 0,1-1 263,2 1 0,2 1-298,1 3 0,8-4-180,7 0 0,3-4-36,1 0 1,1-1 96,3-2 1,2 0 52,5 0 0,-4-2-48,0-1 1,-1-3-41,2-5 40,-4 0 0,-4-15 0,0-3 0</inkml:trace>
  <inkml:trace contextRef="#ctx0" brushRef="#br0" timeOffset="3389">274 3378 7743,'-11'0'0,"2"0"0,-2 0 0,3 0 0,-7 0 0,6 0 0,2 0 0,1 1 0,-1 3 0,2-2 0,5 6 0,0-5 0,0 5 0,0-5 688,0 5 0,5-5-213,2 5 0,3-1-1164,1 4 0,-4-4 329,0 1 1,-1 0 136,2 7 0,-3-3 145,-5 2 0,0 4 106,0 0 0,0-1-98,0 1 1,-4 0-289,0 4 358,-4-5 0,-8 4 0,-7-4 0</inkml:trace>
  <inkml:trace contextRef="#ctx0" brushRef="#br0" timeOffset="3916">120 5670 7733,'0'11'0,"0"-4"332,0 1-136,0-1-98,0 4 0,5-1-243,2-3 1,4-1-369,4-2 1,3-3 261,8 3 0,-1-4 55,8-4 0,-1-2 196,8-5 0,15-29 0,7-8 0</inkml:trace>
  <inkml:trace contextRef="#ctx0" brushRef="#br0" timeOffset="4208">285 5429 7723,'-11'16'-158,"-2"-3"-39,-1 5 0,2-8 343,-3 1 177,3-3 0,6 0-171,2-1 0,8-4-43,3 0 1,4 0-1,4 0 1,2-2-1,5 3 1,-1 1-638,1-1 1,-1 4 245,-3 0 1,3-2 219,-3 1 1,-1 0-70,2 4 1,-7 4 159,-1-1 1,-4 2 45,-3-1 1,-4 1-9,0 2 1,-9 3-162,-5-3 1,-9 3 52,1 1 1,-4-2 81,0-1 1,2 1-63,-5-1 0,4-2 21,0 1 0,-18-5 0,-3 3 0</inkml:trace>
  <inkml:trace contextRef="#ctx0" brushRef="#br0" timeOffset="4431">668 5440 7723,'6'5'0,"4"-4"0,-5 9 0,2-3 0,2 3 99,-5 1 1,0 0 197,0-1 1,-1 8-202,4 3 0,-5 3-181,2 5 1,1-2 15,-2 6 1,2-3 85,-1 7 0,-3-3 46,3-1 0,-3-2-258,-1-1 0,0-4-375,0-4 0,0-5 237,0-2 333,0-8 0,-15-31 0,-3-13 0</inkml:trace>
  <inkml:trace contextRef="#ctx0" brushRef="#br0" timeOffset="4751">877 5429 7709,'11'0'0,"0"0"-102,0 0 0,0 3-153,0 1 1,-1 0 203,1-4 0,5 0 268,3 0 1,2-4-64,5 0 1,-2-4-112,6 1 1,-1 0 0,4 0 0,0 5 0,0-2 1,3-1-214,1 2 0,4-1 54,-1 4 0,-1 1-18,2 3 1,-6-2 107,1 5 1,-1 1-15,-3 3 0,-1 0 14,-5 0 1,-2 5 19,-10 2 1,0 4-22,-7 3 0,-2 0 2,-5 4 1,-5 0 149,-2 4 1,-7 5-73,0 2 0,-6 3 26,2 1 0,-3-2-97,-1-2 0,1 4-91,-1 0 1,1-5 119,3 1 0,-3-6-6,3-4 1,1-4-7,-2-4 0,-28-9 0,-12-4 0</inkml:trace>
  <inkml:trace contextRef="#ctx0" brushRef="#br0" timeOffset="4931">899 6120 7692,'3'7'0,"1"0"0,9-4-137,2 0 1,11-2-243,6-1 0,9-1 268,10-2 1,-2-2 152,9-3 1,-4 0-231,4 4 1,-2-3-3,-1 3 190,0 1 0,5 12 0,0 4 0</inkml:trace>
  <inkml:trace contextRef="#ctx0" brushRef="#br0" timeOffset="5208">54 7085 7683,'-7'8'-52,"0"3"0,-1 1-105,-3-4 0,4 1 427,0-1 1,4-2 426,0 1 0,6-5-639,5 2 1,3-3-628,3-1 1,3 0 432,5 0 0,5-1 132,2-3 1,3-2 33,1-5 1,1-1-42,2-2 0,0-3 11,4-5 0,10-30 0,6-6 0</inkml:trace>
  <inkml:trace contextRef="#ctx0" brushRef="#br0" timeOffset="5465">274 6920 7683,'-5'21'0,"0"-4"0,-3 5 0,0-2 0,4-5 0,1-4 222,3-4 1,1-4-664,3 0 1,6-1 324,9-2 0,1 0 132,2 0 0,-1 0 61,-3 0 0,3 0-101,-3 0 0,-2 1-1,-1 3 1,-3-2-1,-1 5 1,-1-3-130,-3 3 1,-2 1 258,-5 3 1,-1 3 46,-3 1 0,-3 6-245,-8 0 0,-2 1-236,-5 4 0,0-3 197,0-1 1,0 0 48,0 0 1,5-5-107,3-2 189,-3-8 0,14-36 0,0-14 0</inkml:trace>
  <inkml:trace contextRef="#ctx0" brushRef="#br0" timeOffset="5614">723 7063 7683,'1'19'0,"3"3"0,-3 6 0,3-2 0,-3 3 0,-1-4 0,-4 6 0,1-2 0,-2-2-173,1-1 1,2-3-120,-5-1 1,3-2 291,-3-1 0,-10-13 0,-7-7 0</inkml:trace>
  <inkml:trace contextRef="#ctx0" brushRef="#br0" timeOffset="5925">778 7085 7683,'11'0'0,"5"0"-16,2 0 1,-2 0 52,-1 0 1,0 0-136,0 0 1,4 0 108,0 0 0,0 0-39,0 0 1,1 0 85,-1 0 1,2 0 47,5 0 1,-3-5-67,3-3 1,-2-1-138,2-2 0,2 0 84,5 0 0,-4 1-168,0 3 0,-1-2 66,1 5 1,-1 1 112,-2 3 0,-4 1-12,0 3 0,-5 5-15,-6 6 0,-4 6 5,1 1 0,-6 1 60,2 6 1,-4-3 88,-4 3 1,-2 0-111,-5 4 0,0-5 8,0-2 0,0-3 14,0-1 1,0-4 21,0 0 1,0-4 19,0 0 0,0-1 50,0-2 0,-1-3-129,-3 3 0,-26-7 0,-11 5 0</inkml:trace>
  <inkml:trace contextRef="#ctx0" brushRef="#br0" timeOffset="6098">844 7534 7683,'0'16'0,"0"-4"0,0 3 0,0-8 0,6 2 287,5-6 0,6 1 447,8-4 0,5 0-497,6 0 0,8 0-355,7 0 0,-1-5 214,1-2 0,1 1 107,2-2 0,2-3 102,3-3-305,-3-1 0,23-25 0,0-8 0</inkml:trace>
  <inkml:trace contextRef="#ctx0" brushRef="#br0" timeOffset="7308">2511 187 7797,'-6'0'255,"1"0"-142,5 0 1,0 1-1,0 3 1,5 2-1,2 5 1,3 4-205,1-1 1,1 9-299,2-1 1,-1 8 380,1-1 0,2 4 31,-1 3 0,0 8-17,0 7 1,-3 5 41,3 6 1,-3 5-2,-1 10 0,-1 4-284,-3-1 1,2 7 132,-6 0 0,1 1 74,-4 3 0,0-5-9,0-2 1,-6 1 30,-5 6 0,-1-7-4,-7 1 0,1-1-2,-4 0 1,-1 3 2,-3 5 0,2-7 2,-5 3 1,3-7 76,-3 4 1,3-5 124,-3 4 0,5-10-110,-2-1 1,4-6-49,4-4 0,3-4-13,8-4 1,-1-1-1,4-3 0,0-2 16,4-5 0,1-1 1,3 1 0,2-5-203,5-2 0,-4-3 321,1-1 0,-1 1-182,4 2 1,0-3 47,0 0 1,4 0-24,-1-4 0,1-1 1,-4 2 0,3-6 8,1 2 1,-2-3-7,-5-1 1,2 0 12,-3 0 0,-2 0-10,-2-1 0,-1 3-7,-2 1 0,-2 3-7,-1 5 1,-7 0 45,-5 0 0,-4 3 83,1 1 0,-7 1-103,0-2 0,-5-3 7,5 0 1,3-1 177,4-7 1,4 1-81,0-4 0,6-1-186,5-3 0,1 1 121,2-4 1,2 3-211,1-3 0,3 3 46,5-3 1,0 4 74,0 0 1,0 6-87,0 4 1,0 3-55,0 1 0,-4 5 48,1 2 0,-1 5 58,4 6 0,-5 2 134,-2 9 0,1 1-58,-2 7 0,1 3-213,-4 7 1,0-1 401,0 5 1,-5 2-17,-2 5 1,-3 5-348,5-43 1,-1 0 0,-1-2 0,-1-1 175,1 3 1,0 0 0,-3-2-1,0 0-24,2-2 0,-2 0 0,-2 3 0,-2 0 29,0 1 0,-1 0 0,1-3 0,0-1 9,-15 46 0,0-9-263,-4-2 1,1 0 71,3 4 1,3-11 25,8-8 0,2-8-67,5-10 1,5-6 20,2-4 0,3-11-137,1-1 321,0-9 0,-5-4 0,-1-5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23.0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110 1 7683,'-11'16'0,"-3"1"0,-1 5 0,-3 1 0,3 2 0,1 0 0,3 4 0,5 0 0,2 4 0,3-4-269,1 1 0,1-6-269,3 2 0,3-4 656,7-4 1,0-2 30,4-5 0,0-5-177,4-3 1,4 2 111,-1-1 0,2-2 111,-1-5 0,-4 0-232,0-4 1,0-2-147,-4-5 0,-1 2 57,1-3 0,-6-1 37,-1 2 0,-1-1 46,-6 4 0,0 0-10,-4 0 0,0 0 8,0 0 0,-3 0 24,-4 0 1,-1-3 20,-6-1 0,-2 0-9,1 4 1,-4 0 76,1 0 0,-3 0 78,-1 0 1,4 1 198,-1-1 0,2 0-119,-1 0 1,2 0-80,5 0 0,2 3-373,1 1 94,3 5 175,5-8 1,6 7-132,5-4 1,2 5-190,5-2 0,-5 3 65,2 1 1,1 0 84,-2 0 1,0 5 126,-7 2 0,-2 3 0,-5 1 0,0 1 0,0 3 0,-3 0-16,-4 4 1,0 1 99,-8-1 0,-1 0-43,2-1 0,-2 2-9,1-5 1,7-1 292,-3-3-119,2-5 0,3 0-427,3-2 150,1-3 1,11 3-83,2-8 0,7 3 4,0-3 0,3-1 50,1 2 1,-4-1 98,1 4 0,-6 0 0,2 0 0,2 0 0,-6 5 0,0 2 0,-5-1 0,-6 2 0,0-1 0,-5 3 0,-3-3 0,2 2 0,-1-6 0,0 1 0,-4-4 0,5 0 0,-4-10 0,4-2 0</inkml:trace>
  <inkml:trace contextRef="#ctx0" brushRef="#br0" timeOffset="239">352 615 7683,'6'0'0,"0"0"-221,-3 0 0,0 0-305,4 0 0,-3-6 323,3-5 0,0-1 203,4-7 0,0 1 0,10-43 0,2-9 0</inkml:trace>
  <inkml:trace contextRef="#ctx0" brushRef="#br0" timeOffset="558">461 418 7683,'0'11'0,"0"0"0,0 0 0,0-1 0,-3-2 0,-1-1-81,-5 0-53,3 4-170,0-5 193,1-1-8,5-5 1,2-1 6,1-3 0,2 2-18,2-5 0,3 4 102,-3 0 0,2 0-22,-2 0 0,3 1 44,-3-1 1,-1 1 30,2 2 131,-6 0-89,8 0-6,-9 0-32,9 0 15,-9 0-174,4 0-295,0 0 287,-4 0 56,4 0 146,-5 0 0,0 5-103,0 3 1,-4 5 5,1 2 1,-5 0 28,5 0 0,-5-1 220,5 4 1,-5-5-148,5 2 1,-2-3-101,1-1 1,3-4 30,-3 1 0,13-30 0,3-4 0</inkml:trace>
  <inkml:trace contextRef="#ctx0" brushRef="#br0" timeOffset="672">472 714 7683,'0'11'0,"0"0"0,-3-4 0,-1 0 72,0-4-72,4 2 0,34-15 0,9-2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6:24.5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571 23 7677,'0'-22'0</inkml:trace>
  <inkml:trace contextRef="#ctx0" brushRef="#br0" timeOffset="1759">329 89 7677,'-11'37'0,"-6"-1"-362,-5 4 0,-1-4 180,-6 5 1,5-6 157,-2 1 0,3 2 14,1-1 0,0-1-7,0-3 0,1-10 9,3-4 1,2-7 0,5-5 0,4-2 20,0-5 1,4-1 6,0-3 0,1-2-144,2-5 0,5-5 105,2-2 0,3-3-49,1-1 1,0-3 28,0-1 1,1 1-24,3 3 1,-3 3 63,3 1 1,1 5 72,-2-2 1,2 3-52,-1 1 0,-3 4 91,2-1 0,-1 6-36,-2-2 1,-4-1-54,0 2 1,-1 1 15,2 10 0,-3 0 46,-5 11 1,0-1 65,0 4 1,0 3-90,0 1 0,-5-2-4,-3-5 0,2 1-123,-1-1 0,1-4 64,-1 0 0,-2-3 53,5-1-29,-4 0-22,2 0-27,-5-5 0,3-1-5,1-5 83,5 0 0,-7-1 93,6-3-242,-1 3 0,4-5 116,0 2 1,5 2-3,2-5 1,3 3-133,1-3 0,3 3-190,1-3 0,1 3 134,-2-3 0,0 4 69,4 0 0,-4-2 69,0 1 0,2 0 9,-1 4 0,-1-1-50,-3-3 0,-3 3 71,-1-2 375,0 1 1,4 2-63,0 0-220,-5 0-78,4 0 0,-8 0 78,6 0-2,-6 0-44,3 5-91,-5 1-289,0 5 0,-1 0 114,-3 0 1,2-1 316,-6-3-78,6 3 0,-7-8 566,6 6-120,-1-6-289,4 3-170,5-5 1,1-1-140,5-3 0,4 2-156,-1-6 0,2 5 80,-1-4 0,-3 4 149,3-1 1,-3 3-16,-1 1 0,0 0-3,0 0 1,-5 5 76,-3 2 0,2 3 0,-1 1 0,0 1 0,-4 3 0,-2-2-8,-1 6 0,-2-5 310,-3 4 1,0-3-65,4 3 1,-3-4 10,3 0 1,-3-1-116,3-2 0,1 0-74,3-1 1,-4-2-335,0-1-334,1-4 289,3 6 236,0-7 0,3-2 86,1-8 1,3-2-33,-3-1 0,3-4 14,-3-4 0,5 2 23,-2-1 0,3 3 28,1-3 0,0 5-59,-1-2 0,1 3-17,0 1 0,0 0-34,0 0 1,-3 5-7,-1 2 1,0 3 37,4 1 0,-3 0-7,-1 0 1,-5 5 203,2 2 1,-3 3-98,-1 1 0,0 0 137,0 0 1,0-4 214,0 1-42,0-1-182,-5 4 43,4-5 48,-4-1-130,5-5 0,1-5-26,3-2 1,-1 0-219,4 0 1,0 4-364,4-5 0,-1 5 86,-3-5 1,3 6 11,-3-2 1,-1 3 361,2 1 0,-6 0 0,8 5 0,-9 1 0,3 5 0,-3 0-28,-1 0 1,-1-1 174,-3-3 1,-1 3 38,-2-3 1,1-2-50,2-2 1,3-1-88,-4-2 1,5-2 0,0-1 0,0 0-426,0-4 1,4 3 7,-1-3 367,1 0 0,11-9 0,3-1 0</inkml:trace>
  <inkml:trace contextRef="#ctx0" brushRef="#br0" timeOffset="1840">779 615 7667,'-11'0'0,"0"0"0,-15 5 0,-3 1 0</inkml:trace>
  <inkml:trace contextRef="#ctx0" brushRef="#br0" timeOffset="2065">461 999 7667,'-7'14'0,"-1"1"0,2 1 0,-1-2 0,-3-1 0,9 2-75,-3-4 0,3-3-129,1-1 0,1-5 158,3 2 0,7-3-13,7-1 59,3 0 0,30-19 0,8-6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1.32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1 8149,'-12'0'-196,"-3"0"1,2 0-245,-2 0 0,4 3 337,0 0 0,5 6 162,3 0 0,2 3-38,1-1 0,1 0 0,2 4 0,2-2-483,3 2 462,1 1 0,4 21 0,0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27.5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115 299 7886,'2'-7'0,"0"1"0,0 2 0,-2-1 0,-1 1 0,-1-2 0,1 2 0,-3-1 0,-1 4 178,-1-1 0,0 1 352,-1 1 1,0 0-539,-2 0 1,2 5 28,-1 1 1,-2 5-136,2 0 0,-1 3 26,3 1 1,0 1 101,-1-1 0,3-4-52,0 2 1,2-2-145,0-1 1,2-1 32,2-5 1,2 1 45,2-3 1,3-3-57,2-3 1,1-4 20,1-3 1,1-4 53,1-2 0,-1-2-11,3-3 1,-2 0 26,2-1 0,-3-2 84,1 1 1,-2 1 162,-2 0 1,-2 2-75,-3 0 0,-1 2-29,-1 1 0,-3 1-15,2 2 1,-3 0 18,0 2 0,0 3 68,-3 1 1,1 2 317,-3 1-197,0 2 0,1 4-151,-2 5 1,1 1 17,1 3 1,0 0-115,-3 4 0,2 3 37,0 1 0,0 2 38,0 3 1,2-2-20,-1 4 0,2-3-376,0 3 0,-1-3 102,1 3 1,0-4-118,2-1 0,1-3 8,1-3 1,1-1-48,4-1 1,0-3 68,1-3 0,2-2-118,3-3 1,1-1 400,1-1 0,-1-2 0,3-2 0,-3-1 0,8-5 0,-2-1 0</inkml:trace>
  <inkml:trace contextRef="#ctx0" brushRef="#br0" timeOffset="325">384 267 7886,'-4'-4'-669,"0"2"1,1 1 623,-1-1 1,0 1 309,-2-1 0,-1 1-63,1 1 1,-3 3-40,1 1 1,-3 3-67,2 1 0,-1 2-122,1 3 1,1 0 70,1 2 1,1-1 36,2 1 0,1-4-181,3 0-147,0-3 0,5 0 78,2-3 1,3-3-63,1-4 1,1-4 202,1-3 1,1-2-40,-1 0 1,1 0 231,-3 0 1,-1 0-57,1 2 0,-3 1-85,3 1 57,-3 1 0,1 2 139,-3 2 0,-1 1-231,-1 1-4,-3 0 0,3 3-549,-2-1 131,-1 3 350,5-5 1,-3 3-53,4-3 1,-3 0-277,0 0 409,-2 0 0,12-14 0,0-4 0</inkml:trace>
  <inkml:trace contextRef="#ctx0" brushRef="#br0" timeOffset="491">564 222 7886,'0'-4'80,"3"1"-103,-3 3 0,4 0 145,-2 0 1,-1 0 36,4 0 0,-3 0-408,2 0 0,0 0 64,3 0 1,0-2-68,2 0 1,-2-3 9,1 1 0,2-2-57,1 0 0,-1-1 299,1 1 0,-1-6 0,3-2 0</inkml:trace>
  <inkml:trace contextRef="#ctx0" brushRef="#br0" timeOffset="1065">679 106 7886,'-4'0'-375,"0"-2"0,2 1 257,-3-1 0,3 1 183,-2 1 0,2 3 46,-3 1 0,2 2 0,-1 0 1,-2 1 39,2 2 0,-1 2 82,0 4 1,0-1-211,0 3 0,2 0 96,-1 2 0,1 1-576,-1-1 1,3-3 227,-1-1 0,1-2 150,1-2 1,3-2-150,1-3 1,4-2-65,0-2 0,4-1 292,-2-1 0,3-1 0,-1-1 0,1-2 0,0-2 0,0-3 0,0 1 0,0-1 0,-1 0 0,2 1 0,1-3 0,-2 3 0,2-3 0,-1 3 0,-1 0-70,-3-2 1,1 2 0,-2-2 228,-1 1 0,-2 0 221,-2 3 1,0-1-80,-2 1 0,-1 0-68,1-1 0,-4 4-82,-3 0 0,-3 3 23,-3 3 0,1 1-14,-1 4 0,1 2-101,-3 3 1,0 2-131,0 0 1,0 2 94,1-2 1,2 2-225,1-2 1,3 0 152,1-2 58,3-3 1,3-1-13,3-5 1,1-2-15,6-4 0,2-2-49,2-5 1,0-1-238,0-3 0,1 0-323,1 1 0,-1-1 408,-3 0 1,-1 3 269,1 1 1,-3 2-38,-1 1 1,-2 2 35,-1 2 0,-1 1 461,-1 1 1,-3 3-216,1 2 1,-1 2-25,-1 2 0,0 2-258,0-3 1,1 2-268,1-2 0,-1-2 204,4 1 0,-1-1 28,2-4 0,1 1-29,-1-1 1,3-2-78,-1 3 1,3-3-454,-2 0 1,1-3 576,-1-1 0,8-10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1.52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0 8181,'-21'39'0,"2"0"0,-1 2 0,2 1 0,4-4 0,1 3-845,4 0 1,4-6 710,2-3 0,2-4 33,1-1 1,0-4 47,0 0 1,0-3 105,0 0 1,0-4-128,0-2 1,0-2 18,0 2 0,0-2 202,0 3 1,1-4-127,2 4 1,-1-2-22,4 2 0,8 21 0,4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1.6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43 0 8085,'-4'22'0,"-2"1"0,-1 2 0,-2 2 0,3-1 0,0 0 0,4 0-250,-1 0 0,3 1-320,3-1 0,-1-3 570,4 1 0,0-1 0,3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5.14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9 141 8191,'-5'4'0,"2"-3"0,7 3-830,5-4 1,5 0 829,6 0 0,4-1 0,5-2 0,2-3 0,4-6 0,10-13 0,7-6 0,4-5 0,1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5.3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 8108,'10'0'0,"2"0"0,-2 1 0,5 2 0,-1-1 0,4 3 0,3-3-192,3 1 0,-1 1-228,3-1 0,-5 1 256,6-1 0,-4-1 60,0 4 0,3-3-29,-3 2 0,-1 0 129,2 1 0,-4 2-2,3-2 6,-3 1 0,36 2 0,5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5.60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0 8072,'18'0'0,"-4"1"0,1 2 0,0-1 0,6 4 0,-4-4 0,1 1 0,2 2 0,-2 0 0,2 0-304,0 1 0,-1 0-379,1 3 0,3-1 683,0 1 0,0 1 0,3 1 0,-4-1 0,4 2 0,-2-2-27,3-2 0,-3 0 0,2-2 1,-5 1 26,6-4 0,-3 0 0,2-3 0,0-4-57,1-2 0,-1-6-64,0-2 121,0 1 0,20-19 0,4-1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39:51.86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1 8057,'-3'16'0,"-2"-4"-166,-4 5 1,0-1-196,0 1 0,4-2 258,-1 0 1,4-2 225,-1 2 0,3 0-142,3-3 0,2 4-138,3-2 0,1 0 170,0 0 1,3 1 0,-1 2 0,1-2 0,-3-1 0,-1 1-41,1 3 0,-1-4-287,-2 1 0,2-4 314,-3 4 0,0-4-175,1 0 0,-4 0 175,1 1 0,2-3 0,0 4 0</inkml:trace>
  <inkml:trace contextRef="#ctx0" brushRef="#br0" timeOffset="626">87 648 8033,'-4'9'-1745,"-3"-1"1793,4 1 0,0-3-20,3 0 0,0 0-1,0 2 1,4-3-1,2-2 1,-1 1 0,4-1 0,-1 0-136,7-3 0,-1 0 77,4 0 0,0-3 31,2 0 0,18-12 0,8 1 0</inkml:trace>
  <inkml:trace contextRef="#ctx0" brushRef="#br0" timeOffset="825">481 814 7990,'9'0'0,"-1"0"0,2 0-305,2 0 0,-2 0-305,5 0 0,-3 0 499,2 0 0,4 1 36,2 2 0,3-1 150,-2 4 0,2-1-123,-2 4 1,2 1 11,-3 2 0,4-6 36,-4 3 0,0-2 60,-2 2 1,0-5-20,3-1 1,-3-3-91,3-3 0,1-2 10,1-7 1,2-2 38,2-3 0,7-16 0,2-4 0</inkml:trace>
  <inkml:trace contextRef="#ctx0" brushRef="#br0" timeOffset="1202">1381 770 7928,'13'4'-405,"-2"-2"-52,3 4 1,-2-1 304,3 1 0,-4 0 152,4-3 0,-1 3 0,4-3 0,-4 3 70,1-3 0,0 0 151,2-3 0,1 0-311,3 0 0,-3 0-219,3 0 0,1 0 233,1 0 0,0 4 58,0 1 0,-3 3-63,4 1 1,-5 1 80,2 1 0,1 0 0,1 4 0,-1-2 0,-2 2 0,1 0 42,0-3 1,2 0-38,-2-4 1,0-3 50,-1-2 1,-1-2-24,1-1 0,3-4-5,0-2 0,-1-1-27,1-2 0,1-1-27,2-2 0,0 3-57,1-3 0,2 5 64,0 1 0,1 4 19,-1 0 0,-1 1 0,4 1 0,-5 1 0,0 1 0,-2 0 90,-5 4 1,1 0 70,-4 3 0,-2 0-73,-1-1 0,-2 1 109,3 0 0,-1-3-216,4-1 1,0-3 99,3 1 0,1 1 0,4-1 1,1 0-11,2-3 1,3 0-72,3 0 0,42-8 0,12-1 0</inkml:trace>
  <inkml:trace contextRef="#ctx0" brushRef="#br0" timeOffset="2226">3436 805 7886,'5'0'6,"3"0"-6,-3 0 0,34-8 0,9-1 0</inkml:trace>
  <inkml:trace contextRef="#ctx0" brushRef="#br0" timeOffset="2416">3838 674 7892,'14'0'0,"-1"0"-576,-5 0 0,1 3 311,0 0 0,0 4 290,-1-2 0,1 0 21,0 1 0,-3-1 0,-1 1 1,1-1-48,3-2 1,0-2-211,-1 2 211,1-3 0,27-54 0,7-14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1.92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96 7902,'26'0'0,"-3"3"0,1 0 0,0 4 0,5-1 0,-5 1-221,3 2 0,-3 3-272,2-1 0,-3 1 422,1-3 0,-1-1 93,3-3 0,1-1-27,3-4 1,2-1 26,5-2 0,3-2-1,4-7 1,5-3-48,3-5 1,2 1 25,8-5 0,-17 4 0,4-2 0,5-4 0,1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2.98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18 7638,'26'9'0,"-1"-1"-262,-1 1 1,-3-1-265,-4-2 1,-2 2 404,0-3 1,2 3 120,4 1 0,3-3 64,-1 0 0,2-1-89,2 4 0,-4-3-26,0 0 1,2-4 94,4 1 1,-4-2 68,4-1 0,-3 0-99,6 0 1,1-1 17,5-2 0,2-3-32,4-6 0,42-29 0,-37 16 0,-1-1 0</inkml:trace>
  <inkml:trace contextRef="#ctx0" brushRef="#br0" timeOffset="191">1435 0 7615,'8'12'0,"1"0"0,-4-1 0,-2-2 0,-2 0-69,-1 0 0,0 2-96,0 1 0,-3 4 148,0-2 0,0 0 37,3 0 1,0-2 27,0 2 0,1-3-24,2 1 1,3-2-180,6-2 1,2-2 59,7 0 0,2-4 95,6 1 0,25-18 0,11-4 0</inkml:trace>
  <inkml:trace contextRef="#ctx0" brushRef="#br0" timeOffset="408">2021 306 7600,'3'9'0,"-2"3"-268,2 0 0,-2-1 107,-1-2 0,0 0 161,0-1 0,0 1-38,0 0 1,0 0-203,0-1 205,0 1 7,0 0 14,0 0 0,0-4-24,0 1 38,0-4 0,20-17 0,4-10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2.1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 7769,'13'12'0,"-1"-1"0,3 4 0,-2-5 0,-1 2 0,-2-3 0,2-4 0,1 3-309,2-2 1,1 1 201,2-1 1,2 0-51,0-3 1,2 1 82,-2-1 0,3-2 46,3 2 1,0-2 54,0-1 0,1 0-31,-1 0 0,1 0-20,2 0 0,-2-1 24,2-2 0,3-2 0,-1-3 0</inkml:trace>
  <inkml:trace contextRef="#ctx0" brushRef="#br0" timeOffset="200">1023 88 7704,'9'0'0,"0"0"0,-1 0 0,1 0 0,-3 0 0,0 0 0,-3 0 0,2 0 0,1 0-514,3 0 437,0 0 0,-1 0-219,1 0 0,0 0 132,0 0 1,-1 0 175,1 0 0,0 0 6,0 0-18,3 0 0,25 4 0,10 1 0</inkml:trace>
  <inkml:trace contextRef="#ctx0" brushRef="#br0" timeOffset="459">1434 219 7685,'-9'11'-672,"0"-2"0,1-2 672,-1 5 0,1-1 0,2 3 0,-1-2 0,1 3 0,2-1 0,1 4 0,2 2-119,1 0 0,0 0 26,0-6 0,4 2 37,2-4 1,5-2 55,4-4 0,2-2-10,4-4 0,1 0-15,4 0 1,1-4 24,-1-2 0,43-25 0,11-7 0</inkml:trace>
  <inkml:trace contextRef="#ctx0" brushRef="#br0" timeOffset="608">1757 420 7677,'18'9'0,"-1"0"0,-2 0 0,0-1 0,-5-3 0,2-2 0,2 1-603,0-1 1,3 0 301,0-3 0,4-1 869,3-2 1,4 1-174,1-4 0,3 0-645,-3-2 1,3-1 114,-2 0 1,0 3 150,-1 0 0,-3 2-93,0-2 0,0 2-205,-2 4 0,2 0 126,3 0 0,-1 0-4,4 0 160,0 0 0,31-12 0,6-2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4.2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114 1 7628,'-5'0'-338,"-2"0"0,2 4 167,-4 2 0,3-2 137,0 2 0,4 3 34,-4 3 1,0 2-1,-3-2 1,1 3 110,3 0 1,-3 2-63,2 0 0,1 1 120,-1-1-169,4 1 0,-5 11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39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15 7730,'-7'0'0,"2"0"0,0 0 0,4 1 0,-1 1 0,1 2 0,1 3 0,0 0 0,0 0 0,0 3-120,0 2 0,0-1 74,0 0 1,0 1 129,0 2 1,0 0-101,0 0 1,-1 0 11,-1 0 1,1 0 25,-2-3 1,2-1-27,-1-3 1,1-2-152,-2 0 144,3-4 0,0 2 40,0-6 1,0-1-34,0-3 1,3-3 50,1-1 0,3-5-40,0 0 1,0-2 6,0 2 1,-1 2 54,-1 0 0,1 1 88,-1 3 1,1-1-111,1 1 1,0 1 11,0 2 0,0 1-376,0 1 0,0-1 139,0 1 0,0 1 94,0-1 0,0 4-104,0-2 188,-3 3 0,5 6 0,-1 2 0</inkml:trace>
  <inkml:trace contextRef="#ctx0" brushRef="#br0" timeOffset="351">176 85 7730,'0'7'0,"3"0"0,-1 0 272,3 0 0,-3-2-25,3-1 0,-1-1 169,0 1-440,3-2 1,-4 1-625,5-3 1,-1-1 452,0-1 0,-3-2 100,1-3 0,0 0 84,2 0 1,-3 0-60,-2 0 1,1 0 118,-1 0 0,1 0-5,-3 0 0,0 0-196,0 0 0,0 0 30,0 0 1,-3 1 80,-2 1 1,1-1 27,-1 4 0,1 0-3,-3 2 0,0 0 23,0 0 1,0 1 12,-1 1 0,4 3-15,-1 4 1,0-1 6,-2 4 0,3-2 168,-1 1 1,3 1-55,-3 2 0,3 0 12,0 0 1,1 0-135,1 0 1,1-2-86,1 0 0,2-2 133,3-1 0,1 1-2,2-6 0,-2-1-485,4 0 0,0-3 180,2-3 0,2-1 255,0-6 0,20-32 0,1-11 0</inkml:trace>
  <inkml:trace contextRef="#ctx0" brushRef="#br0" timeOffset="692">380 15 7734,'0'7'303,"0"0"1,0 3-189,0 2 1,0 4-122,0 3 1,0 5 157,0 4 1,-1 3-1,-1 4 0,-2 1-557,-3-1 0,-3 2 195,-2 1 1,-1-2-293,-1-3 1,1-2 154,1-6 1,-1-4 346,4-4 0,2-9 0,2-3 0,4-4 0,-2-3 0,3-15 0,0-6 0</inkml:trace>
  <inkml:trace contextRef="#ctx0" brushRef="#br0" timeOffset="901">415 78 7730,'8'-1'-619,"1"-1"0,2 0 310,0-2 0,-1 1 663,-3-1 0,0 2-30,1 0 1,-2 0-46,-2 0 21,3 1-150,-7-2 0,4 6-168,-4 2 0,0 1-3,0 1 1,-4 0-96,0 0 1,-3 2 57,-3 1 1,0 1-321,-1-1 1,-2 2 181,4-3 0,-4 1 196,1-1 0,-4-4 0,-2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4.4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201 1 7649,'-13'35'-171,"-5"0"1,0 3-301,-6 0 0,5-4 231,-1-5 0,2-2 240,4-1 0,1-4 0,4-1 0,1-6 0,3 0 0,-2-4 0,4 0 0,-3 2 21,3-1 1,0 2-72,3-2 0,0 2 50,0-2 0,7 3 0,2-4 0,1 5 0,15 1 0,3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5.1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831 1 7649,'0'30'0,"-1"-3"0,-2 2 0,-1 0 0,-1-2 0,-3 1 0,2-5 0,2-4 0,1-2 0,2-4-493,1 1 0,1-2 227,2 2 0,-1-3 178,4 1 0,-4 0 78,1 0 0,1 4 8,-2-2 1,1 0-60,-3 0 0,3-2 61,0 3 0,1-4 51,-1 4 0,1-4-73,2 0 1,1-1-25,-1-1 0,3-2 26,3-1 1,-3 2 19,3-2 0,-2-1 0,-1 1 0,-1-1 0,1 4 0,-1 0 9,-2 0 1,0-1-12,-3 1 0,3 4 122,-3 1 1,3 0-66,-3 0 0,3 1-26,-3 3 0,3-4-1,0 1 0,5-5 9,1 2 0,3-3 6,0-3 0,-1 0 5,4-3 1,-4 0-53,4-3 1,-1 0-139,-2 0 0,0 3 101,0 0 1,-2 4 16,-5-1 0,0 2-11,-2 4 0,1 3 2,-4 5 1,0-2 7,-3 3 0,0 1 4,0 2 1,1-2 6,1 1 0,-1-3 57,2 0 0,-1-2 76,1-4 1,-2-1 64,2-5 0,1-2-35,-1 0 0,0-3-80,-3 3 1,3-2-150,0 4 0,0-1-222,-3 5 0,-1 2 161,-2 0 1,1 4 140,-4 2 0,0 2 7,-3 5 0,1-1 82,-1 0 1,0 0-79,0 1 0,2-2 25,1-2 1,1-2 134,2-3 0,2-4 17,-2-3-430,2-5 58,1-2 21,0-4 0,1 0 19,2 0 107,-2 0 0,7 1 37,-2 2 0,-2 2 0,2 3 0,-3 2 80,3 2 0,-3-2-97,3 5 0,-3-3 169,2 2 1,-3-2-21,1 2 0,-1-3-74,1 1 1,-2-5 84,2-2 36,-2-3-303,-1 2 124,4-11 0,-11-19 0,1-11 0</inkml:trace>
  <inkml:trace contextRef="#ctx0" brushRef="#br0" timeOffset="123">1225 1618 7649,'-4'18'0,"-2"-1"0,-3 4 222,-3-1 1,-1 0-24,-5-2 1,2-7-1,1-3 1,3-5-1,3 0 1,3-3-1,0-3 1,4-2-200,-1-3 0,-1-13 0,-1-2 0</inkml:trace>
  <inkml:trace contextRef="#ctx0" brushRef="#br0" timeOffset="1190">1 1601 7663,'21'12'0,"0"1"0,3 2 0,-1 0-649,0-3 0,1 0 649,9 0 0,-1-2 0,3 1 0,4-1 0,5-1 0,-3 0 0,3-1 0,-6 1-65,-1 0 0,2 0 120,-1-1 1,0 1-26,-3 0 0,-1-3-40,-2 0 0,2-5 10,-2 2 0,18-29 0,4-8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5.83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6462 342 7728,'-9'12'0,"0"-2"0,0 2 0,4-3-275,2-4 0,7-5-276,5-6 0,4-2 551,4-4 0,4 1 0,-1-3 0,4 3 0,30-9 0,11 1 0</inkml:trace>
  <inkml:trace contextRef="#ctx0" brushRef="#br0" timeOffset="216">7301 263 7728,'17'13'-97,"1"1"0,-1 3-146,1 0 0,2-3 194,1-3 1,0-2 48,-1-3 0,4-2-396,5-4 0,-2 0 372,2 0 0,1-4 96,-1-2 1,5-2-58,1 0 0,0-1-39,3 0 0,-1 4-9,1 2 1,0 2 13,6 1 0,-6 0 4,2 0 15,1 0 0,15 4 0,7 1 0</inkml:trace>
  <inkml:trace contextRef="#ctx0" brushRef="#br0" timeOffset="2266">271 184 7904,'-12'35'0,"-1"4"0,-2 2 0,0 3-594,3 2 1,1-2 296,2 0 1,0 1 236,0-4 1,0 5 59,-3-2 0,2-5 0,-1 2 0,-2-4 0,1-2 0,0 3 0,0 0 0,2-1 0,-1-5 0,1 1 0,1-4 0,1 1-166,3-1 166,-3-5 0,3 32 0,-4 0 0</inkml:trace>
  <inkml:trace contextRef="#ctx0" brushRef="#br0" timeOffset="2651">88 1496 7904,'0'11'0,"0"1"0,0 3 0,0-4 0,1 1 0,1-3 0,-1-3 0,2-1 0,2-3 0,1 1 0,2-2 0,1-1 0,-1-3 0,1 0 0,1-3 0,1 0 0,0-1-27,4 1 0,-4-1 123,4 4 0,0 0-784,2 0 1,0 2 372,1-2 1,-1 2 314,1 1 0,2-1 0,1-2 0,3 1 0,-1-4 0,4 3-35,2-3 1,-1 1 83,4-4 0,-3 0-122,3 0 0,0 1 73,3-1 0,0 0 25,0 0 1,1 5-25,2 1 0,-1-1-2,4 1 1,-4 0 0,0 3 0,0 4-1,1 2 1,-1-1-12,4 4 1,-1-5 9,1 5 0,1-2 87,-1 1 1,3-3-86,3-2 1,-6-2-3,3-1 1,-2 0 11,2 0 1,0-3-6,3 0 0,-2-4-16,5 2 0,-3 0-14,2-1 1,1 3 9,2-3 1,1 4 14,-1-1 0,4-2-163,-1 0 163,4-3 0,26-9 0,10-1 0</inkml:trace>
  <inkml:trace contextRef="#ctx0" brushRef="#br0" timeOffset="2832">2877 1338 7841,'35'0'0,"-1"4"-497,-2 2 0,2-1 248,-2 1 1,-2-1 198,-1 1 1,2 1-1,1-1 0,-1 2-13,1 1 1,-2-1 62,2 1 1,-4-3 0,1 0 0,-2-4 39,-1 1 1,1-2-52,-1-1 0,0 0 0,0 0 0,1-1-1,3-2 1,-3-2 118,2-4 0,-1 0-115,1 1 1,0-1-345,6 0 352,-5-3 0,23-2 0,-3-4 0</inkml:trace>
  <inkml:trace contextRef="#ctx0" brushRef="#br0" timeOffset="3032">4459 1373 7760,'22'8'0,"-4"-2"-89,3 6 1,-4 0-133,-2 0 1,1 4-16,-1-2 1,-3 0-148,0 0 0,1 0 416,-2 0 0,5 2 83,-2-4 1,3-1-120,0-2 0,2-4-38,1-2 1,3 1 183,3-1 1,3-1-193,0-5 1,4-6-332,-1-6 380,2-1 0,24-41 0,7-9 0</inkml:trace>
  <inkml:trace contextRef="#ctx0" brushRef="#br0" timeOffset="3459">5001 1 7708,'0'8'0,"0"1"0,-7 4 0,-3 0 0</inkml:trace>
  <inkml:trace contextRef="#ctx0" brushRef="#br0" timeOffset="3766">5098 438 7708,'0'18'0,"0"3"0,-1-2 0,-2 4 0,2 0-566,-2 0 1,2-1 282,1-5 1,3 0 172,0 1 0,3-4 100,0-3 1,2 2 0,1-1 0,-3 0 2,-1 0 1,-3 1 6,1 5 0,-2-1 0,-1 1 0,0 0 0,0 3 0,0 2 116,0 6 1,-4 1-70,-1 2 0,-6 2-30,-1-2 1,0 3-15,0 3 0,2-6 3,-1 0 0,1-3-14,1-3 1,3-3-77,0 0 1,4-7-5,0-1-18,1-5 106,1-1 0,0-4 0,11-52 0,4-16 0</inkml:trace>
  <inkml:trace contextRef="#ctx0" brushRef="#br0" timeOffset="4016">5465 289 7708,'0'12'0,"0"0"0,0 2 0,0-2 0,0-1-650,0-2 1,1-4 649,2-2 0,5-2 0,7-1 0,2-1 0,4-2 0,1-3 0,4-5 0,2 1 0,1-2 0,1 2 0,2 2 0,1 0 0,-4 2 0,4-2 0,-1 3 0,-1-3 0,1-1 0,20-11 0,7-4 0</inkml:trace>
  <inkml:trace contextRef="#ctx0" brushRef="#br0" timeOffset="4191">6418 219 7685,'14'14'0,"1"3"0,-7-2 0,0 2 0,-2-4 0,0 2 0,3-5-110,0 2 0,2-3 102,4-3 0,4-3 114,-1-3 0,6 0-1,2 0 1,1-1-1,6-1 1,1-3-280,4-4 1,8 0-399,1 0 0,4 0 572,5-3 0,-3-4 0,5-5 0,7-2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07.0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35 140 7883,'-8'9'0,"-1"-1"0,0-3 0,4 3 0,2-2 0,2 2 0,3-3 0,4-2 0,4-2-214,7-1 214,1-4 0,30-28 0,9-11 0</inkml:trace>
  <inkml:trace contextRef="#ctx0" brushRef="#br0" timeOffset="675">429 131 7904,'8'0'0,"2"-3"0,2 1 0,-2-5 0,1 1 0,2 2 0,-2 1 0,1-2-281,-3-1 0,3 3-352,-1 0 1,5-1 566,-2 1 0,0-3 54,0 3 1,4-4 11,2 1 0,36-21 0,5-6 0</inkml:trace>
  <inkml:trace contextRef="#ctx0" brushRef="#br0" timeOffset="840">875 149 7904,'-4'12'0,"-2"3"0,1 2 0,-1 0 0,4 1 0,-1-1 0,2 3-229,1 1 0,0 0-286,0 0 0,0-4 343,0 1 1,0-1 171,0-2 0,0 2-133,0 4 0,0-6 116,0 3 1,0-2 25,0 4 1,0-1-25,0 1 1,0-1 14,0-2 0,-3 5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11.70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45 7825,'25'0'0,"-2"4"0,7 1 0,-3 3 0,-1 1 0,-1 0 0,-1-1 0,2 4-269,0 0 1,-3-2-337,4-4 0,-3 1 605,2-4 0,-3 0 0,1-3 0,-1-1-91,3-2 1,0-2 86,1-4 1,0-2-2,2-1 5,-6 0 0,34-4 0,-1-3 0</inkml:trace>
  <inkml:trace contextRef="#ctx0" brushRef="#br0" timeOffset="350">1260 386 7733,'0'14'0,"0"1"0,-1-2 0,-2 2 0,2 2-294,-2 1 0,-1-1 117,1 4 1,0-2 176,3 2 0,0 1 0,0 4 0,0 0 0,0 1 0,-3-4-148,1 0 1,-4 1-148,3 2 0,-1 0 295,1 0 0,2-3 0,1-2 0,5-3 0</inkml:trace>
  <inkml:trace contextRef="#ctx0" brushRef="#br0" timeOffset="1018">840 106 7736,'-5'0'-271,"0"0"-157,3 0 250,1 0 270,-3 0 0,5-1-85,2-2 1,0 1-142,5-4 1,0 1 97,7-1 0,-1-1 27,4 1 1,2-2-81,0-1 0,5 2-190,-2 1 1,2-2 162,2 2 0,-1-1 116,0 2 0,0 0 0,0 2 0,-2 2 0,-1-2 0,-2 2 0,2 1 0,-5 0 0,0 0 0,-2 3 0,-4 0 0,0 4 0,-4-2 0,0 4 0,-2 3 1,-1-2 1,-2 5 0,-2 0-2,2 2 1,-3 3 107,-3 1 1,-2 3-22,-4-1 1,3 3-35,0 0 1,1 0-36,-4 0 0,1 1-1,2-1 1,-2 0 9,3 0 0,1 1 17,1-1 1,-1-1-167,1-2 1,-1 3 42,1-3 1,2-1-45,-2 2 0,-1-5 112,2 1 0,-4 3 11,3 0 0,-3-1 0,3 2 0,-4-5 0,1 2 0,2 0 0,-2-1 0,4 1 0,-1-4 0,2-3 90,1-2 1,1-4-23,2-2 1,-1-2-93,4-4 1,-1 0 71,4 0-48,0-4 0,15-36 0,4-12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11.34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44 150 7815,'-9'0'13,"0"0"-9,1 0 0,0 1 3,2 1-4,2-1 0,5 3-1,2-4 1,7-1-2,7-2 0,2 1-693,4-3 1,1-2 414,5-5 0,0 1 425,3-3 1,1 2 116,5-2-265,-2-1 0,37-14 0,6-3 0</inkml:trace>
  <inkml:trace contextRef="#ctx0" brushRef="#br0" timeOffset="165">892 62 7859,'14'4'0,"2"1"0,-1 4 0,1-1 0,2 1 0,-1-1 0,1-2 0,0 1-698,2-1 0,3 1 419,3-1 0,-3-2 319,1-4 1,0 0-38,5 0 0,-2-1-45,2-2 0,0-2-21,0-4 63,-2-3 0,23-10 0,0-5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0:20.3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97 65 7925,'-4'7'0,"-1"-1"0,3 0 0,-2 1 0,2-1 0,-2 3 0,1-1 0,1 4-48,2-2 1,-2 1-84,0 2 1,-1-4 139,1 4 1,1-2-81,-1-1 0,1 0-96,1-1 148,0-2 81,3 2 1,1-3-102,2-2 0,1-1-64,-1-3 0,1 0-168,-1 0 0,0-1-341,1-1 612,-1 2 0,1-3 0,-3 3 0,0 0 0,-2-3 0,0 2 0,-2-2 0,0 0 0,0 2 0,0-3 0,0 2 0,-8-12 0,-3 0 0</inkml:trace>
  <inkml:trace contextRef="#ctx0" brushRef="#br0" timeOffset="332">1 149 7925,'3'2'0,"3"-1"0,-5 2 0,2-3 0,-1 0 0,0 0 0,2 0 0,0 0 142,3 0 0,0 0 2,1 0 0,2-2 0,0 0 0,3-3-118,-3 0 0,2 0-231,1-2 0,-2 1-73,0-1 0,-1 1 278,0 0 0,-6-9 0,-5-2 0</inkml:trace>
  <inkml:trace contextRef="#ctx0" brushRef="#br0" timeOffset="556">84 52 7925,'-3'0'-537,"0"0"467,0 0 1,2 3 182,-1 1 0,1 2 0,1 1 0,0 2-140,0 2 1,0 1 77,0 0 0,0 2-417,0 1 0,0-2 75,0 2 0,3-2 51,1-2 1,0 0 239,0-2 0,1-3 0,4-1 0,15-15 0,7-2 0</inkml:trace>
  <inkml:trace contextRef="#ctx0" brushRef="#br0" timeOffset="925">270 123 7925,'-3'0'103,"0"0"1,2 0-141,-1 0 1,1 1 63,-1 1 0,1 1 117,1 4 0,0-1-127,0 1 1,0 1-211,0 1 1,0 1 135,0-1 1,0 0-117,0 0 0,0-1-36,0 2 0,0-2 131,0 1 1,0-2 33,0-1 0,0-2-22,0 1 1,0-3-56,0 2 150,0-2 1,0 0 141,0-4 1,2-2-77,1-2 1,2-3 113,-1 0 0,2-2-74,0 0 0,0 1-64,1 0 1,1 1 9,1-2 1,0 4-255,0-2 1,-1 2-359,2 1 0,0-1 229,1 1 0,0-1 302,-2 1 0,2 2 0,-3 2 0,6 7 0,0 2 0</inkml:trace>
  <inkml:trace contextRef="#ctx0" brushRef="#br0" timeOffset="1248">520 136 7925,'0'-5'0,"0"1"-266,0 3 1,0-3 38,0 2 560,0 1 1,0-2-178,-3 3 1,0 0-192,-4 0 1,1 1 148,0 1 0,-2 2 0,0 2 0,0 3-104,-3-1 1,1 4-171,0-2 1,-2 3-62,4-1 1,0 1 67,4 0 1,-1-3-125,3-1 1,-1-2 81,3-1 1,3-2 42,2 1 1,1-5 38,2 0 1,5-5 131,2-3 1,0-6-29,0 1 0,-1-1 160,1 1 0,-2 3 35,0-1 0,-1 3-86,-1 0 0,0 1-17,-2 3 0,-3-1 26,-1 3 1,-3 0 7,2 5 0,-3 0-23,2 4 1,-3-1-82,0 0 0,0 1-374,-3-1-154,3 1 1,-4-3 514,2 0 0,4-11 0,-1-1 0</inkml:trace>
  <inkml:trace contextRef="#ctx0" brushRef="#br0" timeOffset="1415">706 14 7925,'0'-4'-61,"0"1"60,0 1 329,0 1-123,0-2 0,0 4-205,0 1 0,-5 10 0,-3 5 0</inkml:trace>
  <inkml:trace contextRef="#ctx0" brushRef="#br0" timeOffset="1581">706 149 7925,'-3'9'-33,"2"1"77,-3 3 0,0-3 147,0 1 1,-2-2 36,2 1 1,0-1-193,0 1 0,2-2-271,-2 1 1,2-4-39,0-1 0,1-2 52,1 3-994,0-4 1089,0 2 0,15-17 0,2-4 0</inkml:trace>
  <inkml:trace contextRef="#ctx0" brushRef="#br0" timeOffset="1941">815 142 7925,'4'-3'0,"2"2"0,-2-3 0,-1 2-73,2 0 17,-4 1 95,2 1 1,-3 3 118,0 1 0,-1 4 0,-1 1 1,-1 2-1,-4 0 1,1 1-1,-1 1 1,1 0-169,-1-1 1,1 1-292,0 0 1,0-2-225,2 0-212,1-4 463,3 3 0,1-7 82,1-1 1,3-4 101,4-2 0,2-5-40,0-1 0,1-2 321,1-1 0,0 0 7,0 0 0,-1 2 51,1 1 1,-3 2-63,-1-1 0,-2 3 296,-1 2-129,1 1-201,-1 3 1,-2 0 4,-2 3 1,-1 0-42,-1 4 0,0-1-149,0 0 0,0 1-70,0-1 0,0 1-172,0-1 0,2-2 33,0 1 196,3-4 0,-2 2-220,4-3 0,-1 0-324,1 0 1,-1-1 335,0-1 1,1-2 252,-1-2 0,1 0 0,-1-15 0,1-3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38.742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14 1 7972,'0'7'0,"0"-3"0,0 1 0,0-3 95,0 2 1,-3 1 248,1 1 0,-1-1 122,1-1-233,1 1 0,-2 1-1103,3 1 0,0-3 179,0 1 691,0-4 0,3 2 0,1-3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38.987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41 0 7972,'0'16'-174,"-3"1"-174,-1 0 174,-2 3 174,-1-3 0,1 2 0,2-1 0,-2 0-525,4-2 0,0 3 525,2-2 0,0 0 0,0-2 0,0 0 0,0 1 0,0-2 0,0 4 0,0-3 0,0 1 0,0-2 0,0-1 0,0 0 0,3 7 0,1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39.185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61 1 7946,'-3'20'0,"-2"3"0,-1-2 0,0 4 0,2-6 0,2 1 0,-1-2 0,0 0 0,1 1-160,2-1 0,-3-1-207,-1 1 1,0-3 366,0 3 0,-1 15 0,-1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43.7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14 159 7839,'4'-3'0,"-1"2"-330,-3-4-411,3 3 1510,-2-1-199,2 3-417,-3 0 0,2 3-26,1 2 1,-1 2-1,-2 2 0,0 0 0,0 3 1,0-1-185,0 3 1,0 0 5,0 1 0,0-1-119,0 0 1,-1 0 12,-1 0 0,0-3-54,-2 1 0,1-3 39,-1 0 1,2-1 45,0-1 1,-1-2 13,0-1 1,0-2-36,1 0 97,1-1 0,-2-3 78,3-2 0,0-2 150,0-5 1,3 0-123,2-3 1,3 2 1,2-5 1,1 0 187,-1 1 1,2-1-38,0 0 0,1 3-298,1-3 0,0 5-65,0 0 0,-2 3-57,0 0 0,-1 1 174,1 1 0,-2 3-12,-3 2 0,0 1-85,0 1 35,-3 0 99,-1 0 0,-3 16 0,0 3 0</inkml:trace>
  <inkml:trace contextRef="#ctx0" brushRef="#br0" timeOffset="275">218 194 7839,'0'7'0,"-1"0"0,-1-3 0,1 3 0,-1-3 0,1 2 0,1 2 0,0-1 0,0 0 0,0 0 0,0 0 0,0 2 0,0 0 0,0 1 0,0-3 0,0 0 385,0 0 0,3-1-90,2-1 0,-1-2-764,0-3 1,1 0 207,2 0 1,0-1 259,0-1 1,2-2 49,1-3 1,0-3-22,-1-2 0,-1 1-22,1-1 0,-2 1-1,-2-3 0,1 2-11,-4 0 0,3 3 30,-3-3 0,0 3-190,-2 0 1,-2 4 102,0 0 0,-5 3 51,0 0 1,0 2-230,-2 2 1,0 2-265,0 3 0,1 3 505,-1-1 0,7 16 0,3 2 0</inkml:trace>
  <inkml:trace contextRef="#ctx0" brushRef="#br0" timeOffset="566">520 117 7839,'0'-4'-97,"0"1"0,-1 3 142,-1 0 0,0 3-2,-2 2 1,-1 1 22,-2 1 0,0 2 0,0 1 1,0 2-193,0 0 1,2-1 59,0 1 1,4-4-101,-1 2 0,1-3 64,1 0 1,1 1 40,1-1 1,2-1 24,3-2 0,-3 0-59,1-1 30,0-3 0,1 4-95,-1-1 498,-2-2-180,-3 5 0,-3-2-563,-2 3 0,-2-3 211,-2 1 0,0 0 194,-3 2 0,1-3 0,-13-1 0,-2-3 0</inkml:trace>
  <inkml:trace contextRef="#ctx0" brushRef="#br0" timeOffset="1207">653 103 7839,'-7'0'0,"0"0"0,0 1 0,0 1 0,3 3-101,-1 4 0,1 0 111,-1 2 1,0-1 48,3 2 0,-3-1-43,3 3 1,-1 0-90,3-3 0,1 2-93,1-4 0,2 1-52,3-3 1,0-1 17,0-2 0,1 2 151,2-4 0,-3 1 15,3-3 0,-5 0 10,0 3 3,-4-2 297,3 2 84,-4 0 1,-4 1-439,0 3 1,-5-3 70,0 1 1,-3 0-427,3 2 1,-4 0 432,1 0 0,-10-3 0,-4-1 0</inkml:trace>
  <inkml:trace contextRef="#ctx0" brushRef="#br0" timeOffset="1374">843 12 7810,'4'-4'-1413,"0"0"1413,-2 2 0,-1 1 0,-1 4 0,-4 5 0</inkml:trace>
  <inkml:trace contextRef="#ctx0" brushRef="#br0" timeOffset="1574">836 159 7810,'-3'14'0,"0"0"-76,-2-3 0,-1 3 149,1-3 1,1 0-166,0 1 1,1-1 89,-1 1 1,1 1 157,-1-2 0,2 0-304,0-2 0,-1-1-446,0-1 1,1 0 373,2 0 0,0-2 220,0-1 0,0-2 0,0 1 0,12-19 0,4-3 0</inkml:trace>
  <inkml:trace contextRef="#ctx0" brushRef="#br0" timeOffset="2208">920 215 7810,'7'-3'0,"-2"3"-312,0-3 337,0-1 1,-1 3 190,1-1 1,-4 4-181,2 3 0,-2 1-271,-1 1 0,-1 1 173,-2 2 1,2-3 102,-4 3 0,3-2-73,-3 2 0,4-5 106,-2 2-3,3-1-78,0-2 0,3-1-128,4-3 1,1-3 60,4-2 1,-3-1 44,3-1 0,0 0-18,2 0 1,-1 0-10,-1 3 1,0 0 44,-2 1 1,-1 3-2,-2-3 0,0 3-142,0 3 0,1-2 115,1 4 0,-1-4 43,1 2 1,-1-2-5,-1-1 1,3 0 5,-1 0 1,3-1 6,-3-2 1,4 2 93,-2-4 1,0 1-96,1-3 1,-3 2 34,0 0 52,-1 0 0,-2 1-39,-1-1-13,-2 4-29,-3-3-14,0 1 0,0 2 11,0-4 1,2 3-9,0-3 0,4 1-178,-1-1 1,1-1 97,1 1 1,0 0-32,0 0 0,-2 0 20,-1 3 62,1-1 0,1 4-25,-1 1 0,-2 5 14,-3 5 0,0 1 12,0 1 0,0 1 2,0 2 1,0 0 163,0 2 1,0 0-76,0-3 1,0 1-43,0-3 0,3 1-20,2 1 0,1-3 17,1 1 0,0-4-20,0 2 1,-1-3-6,-1 3 1,1-3 53,-1 3 1,-2-1 130,-1 3 0,-1 0 6,-1 1 0,-1-1-9,-1 3 0,-3 0 39,-4 2 1,0 2-106,-2 0 1,-1-1 0,-2 1 0,0 0-1,0-2 0,-1-2-2,-1 0 0,1-3-72,-2-3 0,2 0-137,-2-4 1,2-3 3,-4 1 1,3-4 53,0 2 1,4-6 45,0-1 1,1-6-66,-1-1 1,1-6 17,4-1 0,-2-4-392,4-1 0,2-2 430,1-3 0,13-50 0,5-13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39.384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41 0 7942,'-2'21'0,"-1"1"0,-1 0 0,2 2 0,-3-2-138,3 0 1,-2-2-151,1-2 1,1-2-717,2-2 1004,-3-4 0,0 0 0,-4-4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39.585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 0 7879,'0'13'0,"0"2"0,2 4 0,0 1 0,1-2 0,0 2 0,-3-3-159,3 6 0,-1-5-169,1 2 0,0 0 544,-1-5 1,-1 4-47,1-1 0,1-2-173,-1-1 0,1-1 112,-1 0 1,-1-1-1,1 1 1,0-1-186,0 0 1,-1-2-332,1 0 1,1-2 186,-1 3 0,0-4-382,-2 1 602,3 1 0,-2-3 0,2-3 0,-3-5 0</inkml:trace>
  <inkml:trace contextRef="#ctx0" brushRef="#br0" timeOffset="201">154 314 7843,'0'17'-91,"-3"3"1,1 0-137,-3 2 0,0-1 181,3-1 1,-1 0 45,0 0 0,3-1-217,-3-1 1,3 1 108,0-4 1,0 1-149,0-3 1,0 1 233,0-1 1,0-2-43,0 0 1,3 0 184,1 3 1,0-2-132,0-1 0,-1 1-30,1-3 0,0 2 13,3-2 27,0 0 0,2-2 0,2-1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40.732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71 14 7921,'-10'16'5,"0"0"-3,-3 2 1,0 1-183,2-4 0,2 0 121,5-4 0,4-3 44,4-4 1,5-2 13,2 0 1,2-1 0,24-28 0,6-6 0</inkml:trace>
  <inkml:trace contextRef="#ctx0" brushRef="#br0" timeOffset="48">405 27 7951,'9'0'0,"0"0"-108,2 0 1,0 2-146,2 1 0,1 0 219,2-1 0,-1 1 52,3 1 0,0 0 14,4-2 1,3-1 0,4 1 0,-2-1-33,2-1 0,10-6 0,3-1 0</inkml:trace>
  <inkml:trace contextRef="#ctx0" brushRef="#br0" timeOffset="408">1072 67 7931,'21'3'0,"1"2"0,-3 1-219,1 0 0,-4 1 144,2 0 0,0-1 36,2 1 0,2-3 68,0-2 1,4-2 38,1-2 1,3-3-243,6-4 0,-3 0 174,2-2 0,-2-5 0,3 2 0</inkml:trace>
  <inkml:trace contextRef="#ctx0" brushRef="#br0" timeOffset="612">1860 67 7871,'16'0'0,"-2"2"0,2 1 0,1 1 0,1-2 0,2 4 0,2-2 0,0 0-416,2 0 0,0 1 208,0 1 1,3 3 165,0 0 1,-1 2-23,3-2 1,-3 1-135,-2-1 0,0-2 217,3 2 1,0-2 106,0-3 0,-1-1-64,1-3 0,3-1-61,1-1 1,1-2 48,2-5-50,-1-2 0,21-20 0,6-4 0</inkml:trace>
  <inkml:trace contextRef="#ctx0" brushRef="#br0" timeOffset="815">3262 61 7789,'20'0'50,"0"0"1,2 0 160,0 0 0,1 2 3,0 0 0,0 0 0,4-2 0,0-1 0,-1-1 0,2-2 108,1-5-322,-5 1 0,32-13 0,1-1 0</inkml:trace>
  <inkml:trace contextRef="#ctx0" brushRef="#br0" timeOffset="816">3929 34 7761,'7'0'0,"0"2"0,2 0 0,-1 1 0,1-3 0,-2 2 0,2-1 0,0 1 0,0-1 0,-3-1 0,2 0-588,1 0 1,-1-1 59,3-1 528,0-1 0,17-16 0,4-3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46.421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34 1 7894,'-7'16'0,"0"1"0,1 3 0,0-1 0,1 1 0,2-4-389,3 4 0,3-2 166,2 0 0,0 1-31,0-1 0,0-1 147,-3 1 0,0-3 107,-2 3 0,-3 0 0,-1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46.637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73 1 7894,'-10'15'0,"-1"1"0,-2 2-153,0 0 1,3 1 67,4-2 0,0 2-108,4-3 0,0-3-253,4-2 1,2-5 445,3 1 0,2-17 0,2-2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46.208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170 768 7878,'-13'3'2,"-3"1"-1,0 5 0,1-2-148,2 2 1,2-1 107,2-2 0,2 1 218,0 0-363,3-1-544,1-2 476,3-1 252,0-3 0,9-18 0,3-4 0</inkml:trace>
  <inkml:trace contextRef="#ctx0" brushRef="#br0" timeOffset="866">56 587 7895,'-12'7'0,"1"-3"0,-5-2-107,5-1 1,5-2 70,6-1 1,5-2-614,6-3 0,3-3 649,6-3 0,30-45 0,7-14 0</inkml:trace>
  <inkml:trace contextRef="#ctx0" brushRef="#br0" timeOffset="1083">464 327 7898,'-5'0'0,"1"0"0,2 1 0,0 1 0,3 0 0,3 2 0,2-2 0,8 3 0,-2-4-287,6 1 1,0-1-363,2-1 1,-2 0 648,2 0 0,-3-3 0,3-1 0,-2-3 0,2-2 0,1 2 0,1-2 0,0 1 0,2 2 0,60-22 0,-34 12 0,1 0 0</inkml:trace>
  <inkml:trace contextRef="#ctx0" brushRef="#br0" timeOffset="1299">1311 240 7905,'17'3'0,"1"-1"0,-1 3 0,0-1 0,1 2 0,2 1 0,3 0 0,2-1 0,1 1 0,0 0 0,1-4 0,0 0 0,0-3 71,2 0 0,-4-3 163,2-4 1,-4 0-150,1-4 1,-1 2 0,4-3 0,-4 4 42,4-1-128,1 2 0,17 0 0,7 1 0</inkml:trace>
  <inkml:trace contextRef="#ctx0" brushRef="#br0" timeOffset="1515">2246 214 7905,'18'-1'0,"2"-1"0,-3 0 0,3-2 0,-2 2 0,2 0 0,3 1-55,-1 1 1,2 0 130,-1 0 1,1 1-436,-2 1 0,4 0 158,-2 2 1,-1-2 83,-1 3 0,-1-1 76,-1 0 1,3-1 0,2-3 0,1 0-26,0 0 0,1-2-62,0 0 1,2-6 92,2 1 35,2-1 0,39-7 0,10-3 0</inkml:trace>
  <inkml:trace contextRef="#ctx0" brushRef="#br0" timeOffset="1733">3394 187 7835,'7'0'0,"2"1"0,2 1 0,3-1 0,1 1 0,2-1-227,3-1 1,3 2-330,2 0 1,1 0 325,1-2 1,-1 0 229,-2 0 0,2 0 0,-2-3 0,-1 3 0,0-3 0,-3 0 0,1 1 0,-1 0 0,3 2 0,-2-2-50,4 0 50,-1-1 0,47-9 0,12-2 0</inkml:trace>
  <inkml:trace contextRef="#ctx0" brushRef="#br0" timeOffset="1951">4469 87 7754,'16'0'0,"-1"2"0,3 0 0,-3 1 0,3-3 0,3 2-6,3 0 0,-1 0 67,0-2 0,-3 0-109,0 0 1,3 0 69,-1 0 1,0-3 38,-2-1 0,0-2-1,0-1 1,1-2 0,1 0 0,0 0-1,2 3 1,1-1-129,1 0 0,1 3 68,0 0 0,14-1 0,5-2 0</inkml:trace>
  <inkml:trace contextRef="#ctx0" brushRef="#br0" timeOffset="2004">5170 20 7746,'16'2'0,"2"1"0,-1-1 0,1-2 0,-4 0 0,2 0 0,-2 0 35,-1 0 1,4 0-46,1 0 0,1 0-230,1 0 1,0 0-177,0 0 0,1 0 200,1 0 1,-1-1 150,1-1 0,-1 1 37,-1-1 1,1 0 27,1 0 0,-4 1 3,2-1 1,-1 2-41,1 2 0,0-1 69,0 1 0,0 1 6,0 0 1,1-1 9,1-2 0,0 0-48,2 0 0,3-9 0,4-2 0</inkml:trace>
  <inkml:trace contextRef="#ctx0" brushRef="#br0" timeOffset="2388">6238 13 7736,'13'0'0,"0"1"13,1 1 0,2-1 79,2 1 0,-1 0 44,1 0 0,2-1-115,2 1 1,1-1 135,-1-1 1,-1-1 33,1-1 1,-1 0-1196,-1-2 1,0 2 530,0-3 0,0 4 473,0-2 0,0 0 0,0-1 0</inkml:trace>
  <inkml:trace contextRef="#ctx0" brushRef="#br0" timeOffset="2783">6852 33 7747,'0'7'-361,"0"0"0,0-1 67,0 1 1,0 0 357,3-1 1,1 1-49,5 0 0,4 0-95,5-1 1,5-2-12,4-2 0,6-1-4,4-1 1,4-2 44,4-1 1,-1-2 73,5 1 0,-1 1-72,-2 1 0,1-1 47,0 0 0,-9 4 0,-3 3 0</inkml:trace>
  <inkml:trace contextRef="#ctx0" brushRef="#br0" timeOffset="3083">7586 114 7747,'22'3'0,"0"1"0,3 2 0,-3 1 0,1-3 0,-1 0 0,0 0 0,2 1 0,-1 0 438,1-3 0,4 0-60,3-2 0,-1 0-168,1 0 0,0 0-1,0-3 1,2 0-1,-2-1 0,-2-1-464,-3 2 1,0-1-843,-4 2 1,4 0 543,-2 2 1,-1 2 147,-1 0 0,1 5 405,0 0 0,0 1 0,-1-1 0,2-1 189,2-2 0,-1 2 18,-1-4 0,3 2-278,2-2 0,2 1 27,-2-3 1,1-1-31,-1-1 0,-2-1 40,2-2 0,-2 2-25,-3 0 1,1 3-18,-2-3 1,-1 3-39,-2 3 0,-1 0 348,-1 4 0,-2 0-80,-2-1 1,0 2 13,1 1 1,-1-2 36,2 2 0,-2-2 36,-1-3 1,4 1-88,1-3 1,1 1 12,1-3 0,3-3-866,1-2 0,2-1 699,1-3 0,3-5 0,0-3 0</inkml:trace>
  <inkml:trace contextRef="#ctx0" brushRef="#br0" timeOffset="3312">9535 320 7728,'1'5'0,"1"-1"0,2 0 0,2 1 0,3 3 0,2-2 0,1 3-198,5-3 0,1-1-338,2-1 0,-2-2 536,0 0 0,-3-1 0,3-1 0,-3 0 0,1 0 0,-2 0 0,-1 0 0,3-3 0,-1 1 0,3-1 0,-2 1 0,11-5 0,1-3 0</inkml:trace>
  <inkml:trace contextRef="#ctx0" brushRef="#br0" timeOffset="3534">9956 381 7710,'2'4'0,"0"0"0,3-1 0,0 1 0,1-2-86,0 3 1,1-1-142,0 0 1,0 1 403,2-3 0,-1 3-26,3-3 1,-2 0-516,2-2 1,-2 0 147,2 0 1,-2 0 133,-1 0 1,0-2 100,-2 0 0,1 0 137,0 2 0,0-3-291,-1 1 0,3 0-286,0 2 421,0 0 0,9-6 0,4-1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42.834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14 421 7992,'-1'14'0,"-1"-1"0,1 3-659,-1-1 1,0 4 341,0-1 0,1 4 317,-1 2 0,1 2 25,1 1 1,0-3 143,0-2 0,0 1-181,0-1 1,0-3-308,0-3 319,0-5 0,6-10 0,2-6 0</inkml:trace>
  <inkml:trace contextRef="#ctx0" brushRef="#br0" timeOffset="239">107 475 8001,'0'-4'-1845,"0"1"1845,0 3 0,3 0 0,1 0 0,2 0 0,1 0 0,0 0 0,23-12 0,6-3 0</inkml:trace>
  <inkml:trace contextRef="#ctx0" brushRef="#br0" timeOffset="499">254 441 7995,'7'0'0,"2"0"0,-1 0 0,0 0 0,0 0 0,-1 0 0,-1 0-567,1 0 1,0 0 329,-1 0 0,1-2 238,0 0 0,0-2 15,2 1 0,-2-1 0,2 2 0,1-1-195,-1 3 1,3 0 112,-1 0 1,-1 0 65,1 0 0,0 0 0,0 0 0,-1 3-112,-1 2 1,-2 0 111,2-1 0,-1 2 0,-2-4 0,1 2 0,0-1 0,0 1 0,-1-2 0,1 0 9,0-2 1,0 3 36,2-1 0,-2 0 312,2-2 1,-1 1-47,-2 1 1,2 2-482,1 2 0,-2 0 17,2-1 0,-2 3 56,0-1 0,0 0-11,-1-2 0,1 0 42,0 0 1,-1 0 162,1 0 1,0 0-91,-1-3 0,3 0 118,0-2 0,3 0-45,-1 0 0,2-3-3,0-1-78,3 1 0,19-21 0,8-2 0</inkml:trace>
  <inkml:trace contextRef="#ctx0" brushRef="#br0" timeOffset="706">981 535 7937,'3'4'0,"-2"-1"0,1 0 0,1-2-68,0 3 1,1-1 171,-2 1 1,3-2 64,0 3 1,0-1-259,0 3 0,0 0-374,0-1 0,1 2 220,0 1 1,1-2-32,0 2 0,0-2 93,-1 0 1,2-1 180,1-2 0,19-10 0,7-5 0</inkml:trace>
  <inkml:trace contextRef="#ctx0" brushRef="#br0" timeOffset="914">1362 662 7919,'3'6'-124,"1"1"0,2-3-172,1 1 1,0-1 225,2 0 1,-1 1 57,4-2 0,-1-1 38,5 1 1,-2-3-1,2 3 1,-2-3-396,-1 0 1,0 1 118,1 1 1,-1 0 327,0 2 0,0-1-135,-2 1 0,2 0 117,-2 0 0,2 2-93,0-1 0,2-2 31,1-1 1,3-2 9,-2 0-8,3 0 0,32-14 0,9-5 0</inkml:trace>
  <inkml:trace contextRef="#ctx0" brushRef="#br0" timeOffset="1123">1989 735 7881,'14'0'0,"-1"3"-197,0 2 0,1-2-247,-1 2 1,-2-2 709,0 2 0,0 1-7,3-2 1,-1-1-278,1-1 0,-1 1 78,0 0 0,1-1 42,-1-2 0,3-2-285,-1-1 1,1-2-855,0 1 1037,-2-5 0,26-13 0,3-7 0</inkml:trace>
  <inkml:trace contextRef="#ctx0" brushRef="#br0" timeOffset="1333">2583 755 7862,'7'0'0,"0"2"0,-1 1 0,2 1 0,1-2 0,-1 1 0,3-3 0,2 0-191,3 0 1,3-1-606,1-1 796,0-2 0,30-18 0,3-3 0</inkml:trace>
  <inkml:trace contextRef="#ctx0" brushRef="#br0" timeOffset="1543">3071 688 7829,'18'0'0,"-1"0"0,-1 0 0,2-3 0,-1 3 0,4-3 0,-2 0 0,-1 1 0,0-2-550,-2 2 0,0-1 275,0 0 1,-3 3 349,0-3 1,0 3-15,-4 0 0,2 3-17,-2 1 1,0 2-22,0 1 0,-1-3-2,1 1 0,-1-2 40,1 2 1,-1 0 92,3-3 0,0 0-301,3-2 0,-1 0 56,0-3 0,1 0-87,-1-4 0,3-2 29,-1 0 0,1-2 110,0 2 0,0 0 39,2 0 0,1 1 0,-4-1 0,4 5 0,10-2 0,6 2 0</inkml:trace>
  <inkml:trace contextRef="#ctx0" brushRef="#br0" timeOffset="1832">3618 548 7793,'-7'10'0,"1"-3"0,2 3-569,2-3 0,7-4 268,4 0 0,3-3 301,1 0 0,51-35 0,12-10 0</inkml:trace>
  <inkml:trace contextRef="#ctx0" brushRef="#br0" timeOffset="2049">4099 475 7385,'6'4'-647,"1"-2"1,0-2 538,-1 0 0,4 3 108,1-1 0,2 0 0,0-2 0,0-1 0,1-1 0,-3 1 0,0-4 0,-1 3 0,2-2 0,-1 1 0,-2-1 0,2 2 0,-2-3 0,2 2 0,-2-2 0,3-1 0,16-24 0,8-10 0</inkml:trace>
  <inkml:trace contextRef="#ctx0" brushRef="#br0" timeOffset="2260">4566 388 7793,'0'10'-42,"-3"-3"1,2 3 6,-1-4 1,2 1 44,2 0 0,0-1 0,2-2 0,3-1-523,2-3 0,3-1 19,-1-1 494,1-2 0,25-44 0,6-10 0</inkml:trace>
  <inkml:trace contextRef="#ctx0" brushRef="#br0" timeOffset="2876">4753 301 7795,'-6'7'0,"1"2"0,-3 0 0,2 0-281,2-3-459,2-2 505,-1 2 0,7-6 131,3 0 0,0-1 104,4-3 0,-2-4 0,15-17 0,1-7 0</inkml:trace>
  <inkml:trace contextRef="#ctx0" brushRef="#br0" timeOffset="3120">4926 241 7795,'-6'7'0,"-2"0"0,-1-1 0,2 2 0,-2 1 0,2-1 0,0 3 0,1-3 0,2 1 0,-2-4-358,4-1-510,0-2 407,2 1 295,3-12 1,-2 1 165,4-8 0,17-57 0,7-15 0</inkml:trace>
  <inkml:trace contextRef="#ctx0" brushRef="#br0" timeOffset="4021">4893 1 7871,'-7'20'0,"-2"0"-48,1 0 1,-1 0-80,5 0 1,-1-2 190,3 0 1,-1-4-1,3 2 0,1-5-64,1-2 0,8-7 0,4-3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3.99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20 61 7868,'-3'-7'0,"-1"1"0,0 1 0,-1 1 0,4 2 0,-1-1 0,4 3 1,5 0 1,4 0 0,2 0 699,3 0 0,-1 0-224,2 0 0,0 0-477,1 0 0,28-14 0,5-5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4.26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 0 7883,'9'1'0,"0"1"0,0-1-75,0 1 0,1 1-46,1-1 0,4 4 266,-2-2-145,5 2 0,11-2 0,6-1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01.398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34 1 7809,'-3'10'0,"-2"1"0,-1-2-58,0 0 0,2-1-20,2 1 1,-1-1-18,0 1 0,1-4-687,2-1 543,0 1 239,0 1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23:53.7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0 269 7875,'0'-4'3,"0"0"1,1 1-179,2 1 0,-1-1 216,3 3 1,0 0 345,3 0 1,2 0-272,0 0 0,0 0-63,4 0 0,0 0 34,5 0 1,-1 0 16,4 0 1,0-1-203,2-2 0,1 2 86,-1-5 0,-2 2-85,-1-2 0,-2-1 71,0 2 0,-2 1-13,-1 1 1,-3 0 47,-3 0-25,0 0-27,-6 3-56,0 0-363,-4 0 1,-1 1 180,-2 2 1,1-2 169,-3 1 1,2 2-15,-2-1 1,2 0-67,-2 0 1,2-2 18,-3 2 44,5-2 128,-7-1 0,-7-22 0,-7-5 0</inkml:trace>
  <inkml:trace contextRef="#ctx0" brushRef="#br0" timeOffset="374">326 9 7882,'-5'-4'-677,"-2"3"508,1-1 0,2 1 101,-2 1 277,1 0 0,-2 1 319,1 1 1,0 0-304,3 4 1,1-4-215,2 4 0,0-1 37,0 3 1,3 0-127,3 1 1,2-1 137,3 0 1,-1 0 18,7 0 0,-2 0-84,7 0 1,-3-2-107,3-1 0,-4-2-118,4 2 0,-4 0 192,1 0 0,-2 3 67,0-3 0,-5 0-23,-1 0 0,-5 1 0,-4 5 1,-1-1 5,-1 4 1,-5 2 9,-6 3 1,-3 4 125,-7 2 0,-2 0-277,-4 5 1,1-1-371,-4 1 1,5-2 126,0-4 1,5-7-317,7-3 687,1-8 0,15-31 0,2-11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00.085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3145 148 7698,'-15'0'0,"0"0"0,1-1 16,-2-1 1,2 0 142,1-2 0,2-1 45,-1-1 1,4-1-382,-4 0 0,4 1 177,-1 2 0,-4-5 0,-1 2 0</inkml:trace>
  <inkml:trace contextRef="#ctx0" brushRef="#br0" timeOffset="265">2844 74 7698,'-13'0'0,"-1"0"0,1-3 0,0-1 0,-4 1 0,-11-12 0,-7 0 0</inkml:trace>
  <inkml:trace contextRef="#ctx0" brushRef="#br0" timeOffset="529">2384 61 7701,'-27'0'0,"-3"2"0,-1 0 1,1 1-1,1-3 0,5 0 0,2 0 1,1 0 0,1 0 0,2-3-1,0-2 1,3-1-99,-3 0 1,1-2-86,-1-1 1,-2 2-280,0-2 1,-1 4 281,-3 0 0,2 4 144,-3-1 0,3 1 36,-3 1 0,4 0 0,-1 0 0,0 2 0,0 0 0,0 3 0,-2 0 0,2 1 0,0 1 0,-1-1 0,1 1 0,-1 0 161,1-1 1,1-1-17,-1-1 1,-1 0-121,3 0 1,-1 0-10,3-2 0,-1-1-1,2 1 1,-2-1-40,4-1 1,-2-1-83,2-1 0,-2 0-83,0-2 1,-3 0 188,2-3 0,-1 2 0,-1 1 0,-18 0 0,-4-3 0</inkml:trace>
  <inkml:trace contextRef="#ctx0" brushRef="#br0" timeOffset="530">1095 48 7743,'-18'0'4,"-2"3"1,3-2-549,-3 3 1,2-1 543,-2 1 0,-24-2 0,-6 1 0</inkml:trace>
  <inkml:trace contextRef="#ctx0" brushRef="#br0" timeOffset="791">495 128 7809,'-17'9'0,"-1"-1"0,-1 4 0,-1-4 0,1 1 0,1-2 0,2-1 0,2-2 0,-2-1 0,-22-6 0,-8 0 0</inkml:trace>
  <inkml:trace contextRef="#ctx0" brushRef="#br0" timeOffset="792">214 188 7809,'-7'0'0,"-1"-1"0,-1-1 0,-3-11 0,1-5 0</inkml:trace>
  <inkml:trace contextRef="#ctx0" brushRef="#br0" timeOffset="1054">121 194 7809,'-4'11'0,"-2"-4"0,2-2 0,1-1 0,0 1 0,3-1 0,0-2 0,6-2 0,1-4 0</inkml:trace>
  <inkml:trace contextRef="#ctx0" brushRef="#br0" timeOffset="1055">61 802 7809,'-8'22'0,"-1"0"0,0 1 0,-2-3 0,2 0 0,4 3 0,0-3-556,3 3 0,0-3 92,2-3 464,3 3 0,3-3 0,5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6.476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2537 100 7689,'-14'10'0,"-1"-3"0,-1 2 0,1-1-72,1-2 1,4-1-289,1-1 720,5-2-248,1 1 0,6-3-369,1 0 1,4-3-13,1 1 0,3-3-19,-1 0 1,2 0 287,0-2 0,9-9 0,3-2 0</inkml:trace>
  <inkml:trace contextRef="#ctx0" brushRef="#br0" timeOffset="282">2744 207 7689,'6'7'0,"2"0"0,1 2 0,-2-2-270,2 2 1,1-4-271,1 0 0,3-1 540,1 3 0,-1-3 0,2-2 0,2-1-149,2-1 1,1-1 148,3-1 0,1 0 0,1-2 0,54-7 0,14-3 0</inkml:trace>
  <inkml:trace contextRef="#ctx0" brushRef="#br0" timeOffset="1232">2430 174 7641,'-10'3'0,"1"0"0,-2 4 0,-1-3 0,6 1 2,-2-4-2,7 2 0,1-6 0,9-30 0,6-11 0</inkml:trace>
  <inkml:trace contextRef="#ctx0" brushRef="#br0" timeOffset="1506">2316 120 7657,'-14'8'0,"-1"0"0,-2 0 0,-3 1 0,3-3 1,4-1-260,3 1 173,3-5 86,3 2 0,7-21 0,5-4 0</inkml:trace>
  <inkml:trace contextRef="#ctx0" brushRef="#br0" timeOffset="1767">2083 140 7661,'-16'7'0,"-2"0"0,1-2 0,2 0 0,1 0 0,3-3 0,1 3 0,1-3 0,4 0 0,-2-2 0,5 0-254,0-3 1,0 2-317,0-4 0,-1 1 570,-1-3 0,-2 1 0,1 2 0,-1-1-39,0 2 1,1-2 41,1 1 0,0 0-1,0 0 1,-2-1-3,4-2 0,-3-14 0,1-4 0</inkml:trace>
  <inkml:trace contextRef="#ctx0" brushRef="#br0" timeOffset="2768">1823 73 6829,'0'4'468,"-3"-1"-597,2-3 0,-3 0 77,2 0 0,0 0 52,-2 0 0,2 0-92,-3 0 1,1 0 57,-3 0 1,-2 0 11,0 0 0,-3 0-57,1 0 1,-1 0-32,-2 0 1,1-1 76,0-1 1,-1 1-70,-2-4 0,2 4 47,-2-1 0,2-1-5,1 0 1,-3-1 59,-2 2 0,1-3 0,-1 3 0,2 0 22,-1 2 1,-2 0 47,-3 0 1,2 0 80,0 0 1,0 0-80,2 0 0,1 0-45,-1 0 0,3 0 19,0 0 0,3-2 10,1-1 0,2-2-123,-2 1 1,2-2-216,1 2 1,-1-1 169,0 3 1,1-3 111,-3 3 0,1 0 0,-1 2 0,-2 0 0,2 0 0,-2 0 153,-3 3 0,2-2-25,-2 4 1,2-3 16,1 2-145,0-2 0,-13-2 0,-2-4 0</inkml:trace>
  <inkml:trace contextRef="#ctx0" brushRef="#br0" timeOffset="3059">674 7 7665,'-16'6'0,"-2"0"-261,-4-1 0,4 1-263,0-2 0,4 0 524,0 0 0,2-2 0,1 0 0,-1-1 0,3-1 0,0 0 0,2 0 0,0-3 0,-17-7 0,-5-4 0</inkml:trace>
  <inkml:trace contextRef="#ctx0" brushRef="#br0" timeOffset="3336">147 27 7686,'-16'3'0,"1"-2"0,-3 4 0,3-4 0,0 1 0,4-1 0,2-1 0,1 0 0,-10-18 0,-4-4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7.020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27 7689,'11'7'0,"-2"-1"0,-2 1 0,2 0 0,0-1 0,2 1-637,-2 0 0,3-4 382,-1 0 0,2-3 273,3 0 1,-2 0-44,4-3 1,1-1 24,3-5 0,22-19 0,9-8 0</inkml:trace>
  <inkml:trace contextRef="#ctx0" brushRef="#br0" timeOffset="56">634 27 7660,'17'0'0,"0"0"0,3-1 0,3-1 0,-3 1 0,3-4 0,39 1 0,10-3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5.760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174 1 7741,'-2'15'0,"0"1"0,-3 2-443,3 0 0,-2-1 168,1 1 0,0-3 304,1 3 1,1 0-31,-1 2 1,1-1-338,1-1 338,0 1 0,0 4 0,0 5 0</inkml:trace>
  <inkml:trace contextRef="#ctx0" brushRef="#br0" timeOffset="1">121 408 7718,'-5'14'0,"1"1"0,2 0-371,-3 0 1,4-1 248,-2 0 0,3-1 179,0 0 0,3-2 96,1 0-153,2 1 0,13 19 0,2 4 0</inkml:trace>
  <inkml:trace contextRef="#ctx0" brushRef="#br0" timeOffset="2">187 775 7697,'0'15'0,"0"1"0,0 3 0,0-2 0,-3 0-84,-1 1 0,-1 0-17,0 2 1,-1-2-131,2 0 1,-1 0 139,0 4 1,2-3-97,0 1 0,3-2 160,-3 0 0,3 1 40,3-1 0,0-2-156,4 0 1,0-2 142,2-1 0,-1 3 0,10 4 0,0 4 0</inkml:trace>
  <inkml:trace contextRef="#ctx0" brushRef="#br0" timeOffset="256">241 1276 7691,'2'13'0,"0"0"0,3 3 0,-3-1 0,0 2 0,-2-2 0,-1-1 48,-1 2 0,1 0 43,-1 0 1,2 0-94,0 0 0,2-2-103,3 1 1,1-1-302,1 0 0,-1-1 305,1 1 1,-1-1 151,-2 0 1,-1 1-331,-3-1 1,0 1 130,0 2 1,-3 0 82,-1 2 1,-2 0 66,-1-2 0,-2 2 22,0-3 0,0 3-25,0-2 0,4 0 21,-2-1 0,3 0 8,-1 3 1,0-2-27,3 1 0,-1-1-76,3 2 1,0-3 55,0 3 1,0 0-15,0 2 0,0-1 17,0 1 0,-2-2 15,0 4 0,-3-1 0,0-1 0,2 2 0,-2 1 0,1-1 100,-3-2 1,3-1 161,-1-1 1,4 1-50,-2-4 1,3-1-97,0-3 1,0-1-39,0 1 0,0-1-10,0-4 0,0 1-21,0 0 0,2-1-233,0 1 1,0 0-327,-2 0 0,0 2 511,0 2 0,-2 0 0,0 0 0,-2 1 0,1 3 0,-2 0 0,1 3 0,-2-3 0,2 0 0,-1-1 0,3 0 0,-1-1 16,3 0 0,0-2 106,0-2 1,0-2-237,0 0 0,3-3-13,2 1 1,-2-3 71,2 2 1,-4 1 17,2 1 1,-3 3 36,0 0 0,0 3 0,0-1 0,0 4 0,0 1 0,-3 0 0,-1 0 0,0-2 107,0 1 1,2-1 200,-3-3 1,4-2-27,-2-2-71,3 0 35,0-4-8,3 0-1147,0-6 339,1 0 570,-1-1 0,-3 2 0,0 4 0,-3 2 0,-1 5 0,-5 0 0,1 2 0,-4 0 0,1 2 0,-2 0 192,0 1 1,1-3 70,1 0 0,3-3 49,-1 1 1,2-4 213,0-3-772,4-1 1,0-5 166,3-3 1,0-2 64,3-5 14,0 1 0,4-12 0,0-4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1:54.511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27 7883,'13'-3'0,"1"2"-193,-1-3 1,1 1-242,-1-1 0,3 2 145,2-3 289,1 4 0,16-2 0,4 3 0</inkml:trace>
  <inkml:trace contextRef="#ctx0" brushRef="#br0" timeOffset="249">608 74 7844,'9'7'-680,"-1"-1"509,3-2 1,1 2-215,1-1 0,0 0 385,1-1 0,-1 1 0,0-2 0,1-1 0,-1-2 0,-3 2 0,-1 0 0,-1 3 0,-2-3 0,-2 3 0,-1-1 0</inkml:trace>
  <inkml:trace contextRef="#ctx0" brushRef="#br0" timeOffset="500">875 208 7538,'-3'3'-920,"2"0"921,-5 0-1,5 1 0,-2 3 0,3-1 0,0 1 0,15 18 0,4 3 0</inkml:trace>
  <inkml:trace contextRef="#ctx0" brushRef="#br0" timeOffset="553">901 301 7816,'0'7'0,"2"-1"0,1 1 0,2 0-201,-1 0 1,2-1-229,1 1 1,0 0 318,-1-1 1,1 2 159,0 1 0,2-2-50,-1 2 0,7 25 0,-1 6 0</inkml:trace>
  <inkml:trace contextRef="#ctx0" brushRef="#br0" timeOffset="997">1008 648 7792,'4'14'0,"2"-1"-561,-2 0 0,2 1 245,1-1 0,-1 0 359,1 1 0,0 1-68,-1 1 0,-1 2 0,-1-3 0,0 4 25,1 2 0,-8 2 0,-5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08.846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0 214 7939,'10'3'0,"1"2"0,2 1 0,0 0 0,-2 1-23,0 0 1,1-2-14,4 0 1,1 0-193,3-3 1,2 3 97,0-3 0,4 0 130,1-2 0,44-12 0,14-2 0</inkml:trace>
  <inkml:trace contextRef="#ctx0" brushRef="#br0" timeOffset="232">741 214 7874,'13'-3'0,"-2"-1"0,2-1-218,1 0 0,-1-1-334,3 2 0,1 0 442,3 0 0,2-1 6,5-2 0,-3 1 104,3-1 0,2 0 0,-1 1 0</inkml:trace>
  <inkml:trace contextRef="#ctx0" brushRef="#br0" timeOffset="463">1155 147 7839,'9'0'0,"0"0"0,3 0-258,-1 0 1,1 0 257,2-3 0,8-6 0,3-5 0</inkml:trace>
  <inkml:trace contextRef="#ctx0" brushRef="#br0" timeOffset="695">1682 121 7820,'7'-1'0,"0"-1"0,2 1 0,3-1 0,2-1 0,3 1 0,4-4 0,56-21 0,13-9 0</inkml:trace>
  <inkml:trace contextRef="#ctx0" brushRef="#br0" timeOffset="927">2256 54 7774,'14'0'0,"-1"0"0,3-2 0,2 0 0,3-1-307,4 0 1,0 2 170,6-4 0,-2 4 130,2-1 1,-2 1-130,2 1 1,-6 0-175,0 0 1,-4 3 308,-1 1 0,-2 2 0,0 1 0,-3 0 32,3-1 0,-2 1-13,2 0 0,-2-4-46,4 0 0,-1-3 53,3 0 1,-1 0 141,2 0 0,-2-3-168,3-1 0,34-20 0,9-5 0</inkml:trace>
  <inkml:trace contextRef="#ctx0" brushRef="#br0" timeOffset="1159">3077 34 7768,'10'0'0,"-2"1"0,3 1 0,-2-1-160,-1 1 1,1 1-200,0-1 1,-1 1 238,3-1 1,0-1 119,2 1 0,1-1 478,-1-1 1,1-3-176,2-1 0,0-2-160,2-1 0,0 0-401,-2 1 0,2 0-516,0 1 1,-1 0 607,-2 3 0,-1 0 229,0 2 1,-1 0-18,0 0 0,1 0 222,-1 3 1,-2 0-134,0 4 1,0-3-6,3 1 0,0-4-228,1 2 1,-1-1 120,2 1 1,1-1-548,1-2 524,-2-3 0,15-7 0,1-4 0</inkml:trace>
  <inkml:trace contextRef="#ctx0" brushRef="#br0" timeOffset="1160">3879 74 7713,'6'4'0,"1"1"-145,0-3 1,-1 0-181,1-2 1,3 0 108,1 0 216,1 0 0,16-14 0,4-5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12.04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80 0 7793,'-11'14'0,"0"-1"0,-2 0 0,-3-2 0,4 1 0,3-3 0,4 0 0,3-3 0,7-14 0,3-4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12.316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74 0 7793,'-13'31'0,"-3"-2"0,1-2 0,2-3-425,4-2 0,5-2 51,2-2 1,1 0 212,1-5 0,1-1 161,1-5 0,2 2 0,2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12.88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0 101 7774,'3'-4'-389,"1"-1"-119,2 3 0,2-1 484,1 0 0,2 2-36,4-4 0,5 3-44,5-2 0,2-3 26,5-2 0,-1 0 78,7 0 0,-3 1 0,40-7 0,7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9:42:12.551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668 0 7759,'-3'20'0,"1"0"0,-2 0 0,-1 0 0,-4-2 0,1 0 0,0-2 0,2 1-175,2-1 1,2-1-679,0-4 467,1-1 232,1-7 38,3 0 116,1-6 0,0-12 0,-1-7 0</inkml:trace>
  <inkml:trace contextRef="#ctx0" brushRef="#br0" timeOffset="573">0 187 7775,'10'7'0,"-3"2"-239,2 0 0,-1 0 95,1 0 1,-1-1-87,4 1 1,-1-4 106,2-1 0,3-2 61,2 0 1,4-5 61,3-4 0,28-29 0,7-11 0</inkml:trace>
  <inkml:trace contextRef="#ctx0" brushRef="#br0" timeOffset="808">661 87 7733,'8'0'0,"0"0"0,1 0 0,2 0 0,12-30 0,5-7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76E8-98CC-5B4B-B66D-4377966456DE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143000"/>
            <a:ext cx="244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5620-1495-DC48-B034-28B871DC3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1143000"/>
            <a:ext cx="2447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52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8FC9-83DC-50E5-9A71-1C1A55FC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C23EB7-A4A7-79CE-75CB-2095AA5F4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05038" y="1143000"/>
            <a:ext cx="2447925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2FD454-11FF-BEFF-8AA0-3F99ACBBD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2CABC-8E8C-B857-0AEA-68BDA83C0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00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54C-57CD-C74F-8365-44C92E1B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587A3B-E5D6-3957-0BC1-95FD9D34C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05038" y="1143000"/>
            <a:ext cx="2447925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0B5D12-92BC-F6B8-64C8-BDAD504C2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436EF-DCD6-16F2-79B2-DBF89331E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93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5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6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9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3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6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9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B85AEB-83B7-A64F-BE3D-D70DB525BD59}" type="datetimeFigureOut">
              <a:rPr kumimoji="1" lang="zh-CN" altLang="en-US" smtClean="0"/>
              <a:pPr/>
              <a:t>2025/9/22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6EDAE4-A4EB-A644-8ECA-2E3EA733065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6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17.xml"/><Relationship Id="rId63" Type="http://schemas.openxmlformats.org/officeDocument/2006/relationships/image" Target="../media/image34.png"/><Relationship Id="rId84" Type="http://schemas.openxmlformats.org/officeDocument/2006/relationships/customXml" Target="../ink/ink38.xml"/><Relationship Id="rId138" Type="http://schemas.openxmlformats.org/officeDocument/2006/relationships/customXml" Target="../ink/ink65.xml"/><Relationship Id="rId159" Type="http://schemas.openxmlformats.org/officeDocument/2006/relationships/image" Target="../media/image82.png"/><Relationship Id="rId170" Type="http://schemas.openxmlformats.org/officeDocument/2006/relationships/customXml" Target="../ink/ink81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2.xml"/><Relationship Id="rId53" Type="http://schemas.openxmlformats.org/officeDocument/2006/relationships/image" Target="../media/image29.png"/><Relationship Id="rId74" Type="http://schemas.openxmlformats.org/officeDocument/2006/relationships/customXml" Target="../ink/ink33.xml"/><Relationship Id="rId128" Type="http://schemas.openxmlformats.org/officeDocument/2006/relationships/customXml" Target="../ink/ink60.xml"/><Relationship Id="rId149" Type="http://schemas.openxmlformats.org/officeDocument/2006/relationships/image" Target="../media/image77.png"/><Relationship Id="rId5" Type="http://schemas.openxmlformats.org/officeDocument/2006/relationships/image" Target="../media/image3.svg"/><Relationship Id="rId95" Type="http://schemas.openxmlformats.org/officeDocument/2006/relationships/image" Target="../media/image50.png"/><Relationship Id="rId160" Type="http://schemas.openxmlformats.org/officeDocument/2006/relationships/customXml" Target="../ink/ink76.xml"/><Relationship Id="rId181" Type="http://schemas.openxmlformats.org/officeDocument/2006/relationships/image" Target="../media/image93.png"/><Relationship Id="rId22" Type="http://schemas.openxmlformats.org/officeDocument/2006/relationships/customXml" Target="../ink/ink7.xml"/><Relationship Id="rId43" Type="http://schemas.openxmlformats.org/officeDocument/2006/relationships/image" Target="../media/image24.png"/><Relationship Id="rId64" Type="http://schemas.openxmlformats.org/officeDocument/2006/relationships/customXml" Target="../ink/ink28.xml"/><Relationship Id="rId118" Type="http://schemas.openxmlformats.org/officeDocument/2006/relationships/customXml" Target="../ink/ink55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1.xml"/><Relationship Id="rId171" Type="http://schemas.openxmlformats.org/officeDocument/2006/relationships/image" Target="../media/image88.png"/><Relationship Id="rId192" Type="http://schemas.openxmlformats.org/officeDocument/2006/relationships/customXml" Target="../ink/ink92.xml"/><Relationship Id="rId206" Type="http://schemas.openxmlformats.org/officeDocument/2006/relationships/customXml" Target="../ink/ink99.xml"/><Relationship Id="rId12" Type="http://schemas.openxmlformats.org/officeDocument/2006/relationships/customXml" Target="../ink/ink2.xml"/><Relationship Id="rId33" Type="http://schemas.openxmlformats.org/officeDocument/2006/relationships/image" Target="../media/image19.png"/><Relationship Id="rId108" Type="http://schemas.openxmlformats.org/officeDocument/2006/relationships/customXml" Target="../ink/ink50.xml"/><Relationship Id="rId129" Type="http://schemas.openxmlformats.org/officeDocument/2006/relationships/image" Target="../media/image67.png"/><Relationship Id="rId54" Type="http://schemas.openxmlformats.org/officeDocument/2006/relationships/customXml" Target="../ink/ink23.xml"/><Relationship Id="rId75" Type="http://schemas.openxmlformats.org/officeDocument/2006/relationships/image" Target="../media/image40.png"/><Relationship Id="rId96" Type="http://schemas.openxmlformats.org/officeDocument/2006/relationships/customXml" Target="../ink/ink44.xml"/><Relationship Id="rId140" Type="http://schemas.openxmlformats.org/officeDocument/2006/relationships/customXml" Target="../ink/ink66.xml"/><Relationship Id="rId161" Type="http://schemas.openxmlformats.org/officeDocument/2006/relationships/image" Target="../media/image83.png"/><Relationship Id="rId182" Type="http://schemas.openxmlformats.org/officeDocument/2006/relationships/customXml" Target="../ink/ink87.xml"/><Relationship Id="rId6" Type="http://schemas.openxmlformats.org/officeDocument/2006/relationships/image" Target="../media/image4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18.xml"/><Relationship Id="rId65" Type="http://schemas.openxmlformats.org/officeDocument/2006/relationships/image" Target="../media/image35.png"/><Relationship Id="rId86" Type="http://schemas.openxmlformats.org/officeDocument/2006/relationships/customXml" Target="../ink/ink39.xml"/><Relationship Id="rId130" Type="http://schemas.openxmlformats.org/officeDocument/2006/relationships/customXml" Target="../ink/ink61.xml"/><Relationship Id="rId151" Type="http://schemas.openxmlformats.org/officeDocument/2006/relationships/image" Target="../media/image78.png"/><Relationship Id="rId172" Type="http://schemas.openxmlformats.org/officeDocument/2006/relationships/customXml" Target="../ink/ink82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13.xml"/><Relationship Id="rId55" Type="http://schemas.openxmlformats.org/officeDocument/2006/relationships/image" Target="../media/image30.png"/><Relationship Id="rId76" Type="http://schemas.openxmlformats.org/officeDocument/2006/relationships/customXml" Target="../ink/ink34.xml"/><Relationship Id="rId97" Type="http://schemas.openxmlformats.org/officeDocument/2006/relationships/image" Target="../media/image51.png"/><Relationship Id="rId120" Type="http://schemas.openxmlformats.org/officeDocument/2006/relationships/customXml" Target="../ink/ink56.xml"/><Relationship Id="rId141" Type="http://schemas.openxmlformats.org/officeDocument/2006/relationships/image" Target="../media/image73.png"/><Relationship Id="rId7" Type="http://schemas.openxmlformats.org/officeDocument/2006/relationships/image" Target="../media/image5.svg"/><Relationship Id="rId162" Type="http://schemas.openxmlformats.org/officeDocument/2006/relationships/customXml" Target="../ink/ink77.xml"/><Relationship Id="rId183" Type="http://schemas.openxmlformats.org/officeDocument/2006/relationships/image" Target="../media/image94.png"/><Relationship Id="rId24" Type="http://schemas.openxmlformats.org/officeDocument/2006/relationships/customXml" Target="../ink/ink8.xml"/><Relationship Id="rId45" Type="http://schemas.openxmlformats.org/officeDocument/2006/relationships/image" Target="../media/image25.png"/><Relationship Id="rId66" Type="http://schemas.openxmlformats.org/officeDocument/2006/relationships/customXml" Target="../ink/ink29.xml"/><Relationship Id="rId87" Type="http://schemas.openxmlformats.org/officeDocument/2006/relationships/image" Target="../media/image46.png"/><Relationship Id="rId110" Type="http://schemas.openxmlformats.org/officeDocument/2006/relationships/customXml" Target="../ink/ink51.xml"/><Relationship Id="rId131" Type="http://schemas.openxmlformats.org/officeDocument/2006/relationships/image" Target="../media/image68.png"/><Relationship Id="rId61" Type="http://schemas.openxmlformats.org/officeDocument/2006/relationships/image" Target="../media/image33.png"/><Relationship Id="rId82" Type="http://schemas.openxmlformats.org/officeDocument/2006/relationships/customXml" Target="../ink/ink37.xml"/><Relationship Id="rId152" Type="http://schemas.openxmlformats.org/officeDocument/2006/relationships/customXml" Target="../ink/ink72.xml"/><Relationship Id="rId173" Type="http://schemas.openxmlformats.org/officeDocument/2006/relationships/image" Target="../media/image89.png"/><Relationship Id="rId194" Type="http://schemas.openxmlformats.org/officeDocument/2006/relationships/customXml" Target="../ink/ink93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208" Type="http://schemas.openxmlformats.org/officeDocument/2006/relationships/customXml" Target="../ink/ink100.xml"/><Relationship Id="rId19" Type="http://schemas.openxmlformats.org/officeDocument/2006/relationships/image" Target="../media/image12.png"/><Relationship Id="rId14" Type="http://schemas.openxmlformats.org/officeDocument/2006/relationships/customXml" Target="../ink/ink3.xml"/><Relationship Id="rId30" Type="http://schemas.openxmlformats.org/officeDocument/2006/relationships/customXml" Target="../ink/ink11.xml"/><Relationship Id="rId35" Type="http://schemas.openxmlformats.org/officeDocument/2006/relationships/image" Target="../media/image20.png"/><Relationship Id="rId56" Type="http://schemas.openxmlformats.org/officeDocument/2006/relationships/customXml" Target="../ink/ink24.xml"/><Relationship Id="rId77" Type="http://schemas.openxmlformats.org/officeDocument/2006/relationships/image" Target="../media/image41.png"/><Relationship Id="rId100" Type="http://schemas.openxmlformats.org/officeDocument/2006/relationships/customXml" Target="../ink/ink46.xml"/><Relationship Id="rId105" Type="http://schemas.openxmlformats.org/officeDocument/2006/relationships/image" Target="../media/image55.png"/><Relationship Id="rId126" Type="http://schemas.openxmlformats.org/officeDocument/2006/relationships/customXml" Target="../ink/ink59.xml"/><Relationship Id="rId147" Type="http://schemas.openxmlformats.org/officeDocument/2006/relationships/image" Target="../media/image76.png"/><Relationship Id="rId168" Type="http://schemas.openxmlformats.org/officeDocument/2006/relationships/customXml" Target="../ink/ink80.xml"/><Relationship Id="rId8" Type="http://schemas.openxmlformats.org/officeDocument/2006/relationships/image" Target="../media/image6.png"/><Relationship Id="rId51" Type="http://schemas.openxmlformats.org/officeDocument/2006/relationships/image" Target="../media/image28.png"/><Relationship Id="rId72" Type="http://schemas.openxmlformats.org/officeDocument/2006/relationships/customXml" Target="../ink/ink32.xml"/><Relationship Id="rId93" Type="http://schemas.openxmlformats.org/officeDocument/2006/relationships/image" Target="../media/image49.png"/><Relationship Id="rId98" Type="http://schemas.openxmlformats.org/officeDocument/2006/relationships/customXml" Target="../ink/ink45.xml"/><Relationship Id="rId121" Type="http://schemas.openxmlformats.org/officeDocument/2006/relationships/image" Target="../media/image63.png"/><Relationship Id="rId142" Type="http://schemas.openxmlformats.org/officeDocument/2006/relationships/customXml" Target="../ink/ink67.xml"/><Relationship Id="rId163" Type="http://schemas.openxmlformats.org/officeDocument/2006/relationships/image" Target="../media/image84.png"/><Relationship Id="rId184" Type="http://schemas.openxmlformats.org/officeDocument/2006/relationships/customXml" Target="../ink/ink88.xml"/><Relationship Id="rId189" Type="http://schemas.openxmlformats.org/officeDocument/2006/relationships/image" Target="../media/image97.png"/><Relationship Id="rId3" Type="http://schemas.openxmlformats.org/officeDocument/2006/relationships/image" Target="../media/image1.png"/><Relationship Id="rId25" Type="http://schemas.openxmlformats.org/officeDocument/2006/relationships/image" Target="../media/image15.png"/><Relationship Id="rId46" Type="http://schemas.openxmlformats.org/officeDocument/2006/relationships/customXml" Target="../ink/ink19.xml"/><Relationship Id="rId67" Type="http://schemas.openxmlformats.org/officeDocument/2006/relationships/image" Target="../media/image36.png"/><Relationship Id="rId116" Type="http://schemas.openxmlformats.org/officeDocument/2006/relationships/customXml" Target="../ink/ink54.xml"/><Relationship Id="rId137" Type="http://schemas.openxmlformats.org/officeDocument/2006/relationships/image" Target="../media/image71.png"/><Relationship Id="rId158" Type="http://schemas.openxmlformats.org/officeDocument/2006/relationships/customXml" Target="../ink/ink75.xml"/><Relationship Id="rId20" Type="http://schemas.openxmlformats.org/officeDocument/2006/relationships/customXml" Target="../ink/ink6.xml"/><Relationship Id="rId41" Type="http://schemas.openxmlformats.org/officeDocument/2006/relationships/image" Target="../media/image23.png"/><Relationship Id="rId62" Type="http://schemas.openxmlformats.org/officeDocument/2006/relationships/customXml" Target="../ink/ink27.xml"/><Relationship Id="rId83" Type="http://schemas.openxmlformats.org/officeDocument/2006/relationships/image" Target="../media/image44.png"/><Relationship Id="rId88" Type="http://schemas.openxmlformats.org/officeDocument/2006/relationships/customXml" Target="../ink/ink40.xml"/><Relationship Id="rId111" Type="http://schemas.openxmlformats.org/officeDocument/2006/relationships/image" Target="../media/image58.png"/><Relationship Id="rId132" Type="http://schemas.openxmlformats.org/officeDocument/2006/relationships/customXml" Target="../ink/ink62.xml"/><Relationship Id="rId153" Type="http://schemas.openxmlformats.org/officeDocument/2006/relationships/image" Target="../media/image79.png"/><Relationship Id="rId174" Type="http://schemas.openxmlformats.org/officeDocument/2006/relationships/customXml" Target="../ink/ink83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1.xml"/><Relationship Id="rId204" Type="http://schemas.openxmlformats.org/officeDocument/2006/relationships/customXml" Target="../ink/ink98.xml"/><Relationship Id="rId15" Type="http://schemas.openxmlformats.org/officeDocument/2006/relationships/image" Target="../media/image10.png"/><Relationship Id="rId36" Type="http://schemas.openxmlformats.org/officeDocument/2006/relationships/customXml" Target="../ink/ink14.xml"/><Relationship Id="rId57" Type="http://schemas.openxmlformats.org/officeDocument/2006/relationships/image" Target="../media/image31.png"/><Relationship Id="rId106" Type="http://schemas.openxmlformats.org/officeDocument/2006/relationships/customXml" Target="../ink/ink49.xml"/><Relationship Id="rId127" Type="http://schemas.openxmlformats.org/officeDocument/2006/relationships/image" Target="../media/image66.png"/><Relationship Id="rId10" Type="http://schemas.openxmlformats.org/officeDocument/2006/relationships/customXml" Target="../ink/ink1.xml"/><Relationship Id="rId31" Type="http://schemas.openxmlformats.org/officeDocument/2006/relationships/image" Target="../media/image18.png"/><Relationship Id="rId52" Type="http://schemas.openxmlformats.org/officeDocument/2006/relationships/customXml" Target="../ink/ink22.xml"/><Relationship Id="rId73" Type="http://schemas.openxmlformats.org/officeDocument/2006/relationships/image" Target="../media/image39.png"/><Relationship Id="rId78" Type="http://schemas.openxmlformats.org/officeDocument/2006/relationships/customXml" Target="../ink/ink35.xml"/><Relationship Id="rId94" Type="http://schemas.openxmlformats.org/officeDocument/2006/relationships/customXml" Target="../ink/ink43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57.xml"/><Relationship Id="rId143" Type="http://schemas.openxmlformats.org/officeDocument/2006/relationships/image" Target="../media/image74.png"/><Relationship Id="rId148" Type="http://schemas.openxmlformats.org/officeDocument/2006/relationships/customXml" Target="../ink/ink70.xml"/><Relationship Id="rId164" Type="http://schemas.openxmlformats.org/officeDocument/2006/relationships/customXml" Target="../ink/ink78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80" Type="http://schemas.openxmlformats.org/officeDocument/2006/relationships/customXml" Target="../ink/ink86.xml"/><Relationship Id="rId26" Type="http://schemas.openxmlformats.org/officeDocument/2006/relationships/customXml" Target="../ink/ink9.xml"/><Relationship Id="rId47" Type="http://schemas.openxmlformats.org/officeDocument/2006/relationships/image" Target="../media/image26.png"/><Relationship Id="rId68" Type="http://schemas.openxmlformats.org/officeDocument/2006/relationships/customXml" Target="../ink/ink30.xml"/><Relationship Id="rId89" Type="http://schemas.openxmlformats.org/officeDocument/2006/relationships/image" Target="../media/image47.png"/><Relationship Id="rId112" Type="http://schemas.openxmlformats.org/officeDocument/2006/relationships/customXml" Target="../ink/ink52.xml"/><Relationship Id="rId133" Type="http://schemas.openxmlformats.org/officeDocument/2006/relationships/image" Target="../media/image69.png"/><Relationship Id="rId154" Type="http://schemas.openxmlformats.org/officeDocument/2006/relationships/customXml" Target="../ink/ink73.xml"/><Relationship Id="rId175" Type="http://schemas.openxmlformats.org/officeDocument/2006/relationships/image" Target="../media/image90.png"/><Relationship Id="rId196" Type="http://schemas.openxmlformats.org/officeDocument/2006/relationships/customXml" Target="../ink/ink94.xml"/><Relationship Id="rId200" Type="http://schemas.openxmlformats.org/officeDocument/2006/relationships/customXml" Target="../ink/ink96.xml"/><Relationship Id="rId16" Type="http://schemas.openxmlformats.org/officeDocument/2006/relationships/customXml" Target="../ink/ink4.xml"/><Relationship Id="rId37" Type="http://schemas.openxmlformats.org/officeDocument/2006/relationships/image" Target="../media/image21.png"/><Relationship Id="rId58" Type="http://schemas.openxmlformats.org/officeDocument/2006/relationships/customXml" Target="../ink/ink25.xml"/><Relationship Id="rId79" Type="http://schemas.openxmlformats.org/officeDocument/2006/relationships/image" Target="../media/image42.png"/><Relationship Id="rId102" Type="http://schemas.openxmlformats.org/officeDocument/2006/relationships/customXml" Target="../ink/ink47.xml"/><Relationship Id="rId123" Type="http://schemas.openxmlformats.org/officeDocument/2006/relationships/image" Target="../media/image64.png"/><Relationship Id="rId144" Type="http://schemas.openxmlformats.org/officeDocument/2006/relationships/customXml" Target="../ink/ink68.xml"/><Relationship Id="rId90" Type="http://schemas.openxmlformats.org/officeDocument/2006/relationships/customXml" Target="../ink/ink41.xml"/><Relationship Id="rId165" Type="http://schemas.openxmlformats.org/officeDocument/2006/relationships/image" Target="../media/image85.png"/><Relationship Id="rId186" Type="http://schemas.openxmlformats.org/officeDocument/2006/relationships/customXml" Target="../ink/ink89.xml"/><Relationship Id="rId27" Type="http://schemas.openxmlformats.org/officeDocument/2006/relationships/image" Target="../media/image16.png"/><Relationship Id="rId48" Type="http://schemas.openxmlformats.org/officeDocument/2006/relationships/customXml" Target="../ink/ink20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3.xml"/><Relationship Id="rId80" Type="http://schemas.openxmlformats.org/officeDocument/2006/relationships/customXml" Target="../ink/ink36.xml"/><Relationship Id="rId155" Type="http://schemas.openxmlformats.org/officeDocument/2006/relationships/image" Target="../media/image80.png"/><Relationship Id="rId176" Type="http://schemas.openxmlformats.org/officeDocument/2006/relationships/customXml" Target="../ink/ink84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17" Type="http://schemas.openxmlformats.org/officeDocument/2006/relationships/image" Target="../media/image11.png"/><Relationship Id="rId38" Type="http://schemas.openxmlformats.org/officeDocument/2006/relationships/customXml" Target="../ink/ink15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58.xml"/><Relationship Id="rId70" Type="http://schemas.openxmlformats.org/officeDocument/2006/relationships/customXml" Target="../ink/ink31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79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0.xml"/><Relationship Id="rId49" Type="http://schemas.openxmlformats.org/officeDocument/2006/relationships/image" Target="../media/image27.png"/><Relationship Id="rId114" Type="http://schemas.openxmlformats.org/officeDocument/2006/relationships/customXml" Target="../ink/ink53.xml"/><Relationship Id="rId60" Type="http://schemas.openxmlformats.org/officeDocument/2006/relationships/customXml" Target="../ink/ink26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4.xml"/><Relationship Id="rId177" Type="http://schemas.openxmlformats.org/officeDocument/2006/relationships/image" Target="../media/image91.png"/><Relationship Id="rId198" Type="http://schemas.openxmlformats.org/officeDocument/2006/relationships/customXml" Target="../ink/ink95.xml"/><Relationship Id="rId202" Type="http://schemas.openxmlformats.org/officeDocument/2006/relationships/customXml" Target="../ink/ink97.xml"/><Relationship Id="rId18" Type="http://schemas.openxmlformats.org/officeDocument/2006/relationships/customXml" Target="../ink/ink5.xml"/><Relationship Id="rId39" Type="http://schemas.openxmlformats.org/officeDocument/2006/relationships/image" Target="../media/image22.png"/><Relationship Id="rId50" Type="http://schemas.openxmlformats.org/officeDocument/2006/relationships/customXml" Target="../ink/ink21.xml"/><Relationship Id="rId104" Type="http://schemas.openxmlformats.org/officeDocument/2006/relationships/customXml" Target="../ink/ink48.xml"/><Relationship Id="rId125" Type="http://schemas.openxmlformats.org/officeDocument/2006/relationships/image" Target="../media/image65.png"/><Relationship Id="rId146" Type="http://schemas.openxmlformats.org/officeDocument/2006/relationships/customXml" Target="../ink/ink69.xml"/><Relationship Id="rId167" Type="http://schemas.openxmlformats.org/officeDocument/2006/relationships/image" Target="../media/image86.png"/><Relationship Id="rId188" Type="http://schemas.openxmlformats.org/officeDocument/2006/relationships/customXml" Target="../ink/ink90.xml"/><Relationship Id="rId71" Type="http://schemas.openxmlformats.org/officeDocument/2006/relationships/image" Target="../media/image38.png"/><Relationship Id="rId92" Type="http://schemas.openxmlformats.org/officeDocument/2006/relationships/customXml" Target="../ink/ink42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7.png"/><Relationship Id="rId40" Type="http://schemas.openxmlformats.org/officeDocument/2006/relationships/customXml" Target="../ink/ink16.xml"/><Relationship Id="rId115" Type="http://schemas.openxmlformats.org/officeDocument/2006/relationships/image" Target="../media/image60.png"/><Relationship Id="rId136" Type="http://schemas.openxmlformats.org/officeDocument/2006/relationships/customXml" Target="../ink/ink64.xml"/><Relationship Id="rId157" Type="http://schemas.openxmlformats.org/officeDocument/2006/relationships/image" Target="../media/image81.png"/><Relationship Id="rId178" Type="http://schemas.openxmlformats.org/officeDocument/2006/relationships/customXml" Target="../ink/ink8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13" Type="http://schemas.openxmlformats.org/officeDocument/2006/relationships/image" Target="../media/image112.png"/><Relationship Id="rId18" Type="http://schemas.openxmlformats.org/officeDocument/2006/relationships/image" Target="../media/image117.svg"/><Relationship Id="rId3" Type="http://schemas.openxmlformats.org/officeDocument/2006/relationships/image" Target="../media/image4.png"/><Relationship Id="rId7" Type="http://schemas.openxmlformats.org/officeDocument/2006/relationships/image" Target="../media/image108.png"/><Relationship Id="rId12" Type="http://schemas.openxmlformats.org/officeDocument/2006/relationships/image" Target="../media/image111.sv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0.png"/><Relationship Id="rId5" Type="http://schemas.openxmlformats.org/officeDocument/2006/relationships/image" Target="../media/image6.png"/><Relationship Id="rId15" Type="http://schemas.openxmlformats.org/officeDocument/2006/relationships/image" Target="../media/image114.png"/><Relationship Id="rId10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1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2.png"/><Relationship Id="rId18" Type="http://schemas.openxmlformats.org/officeDocument/2006/relationships/image" Target="../media/image3.svg"/><Relationship Id="rId3" Type="http://schemas.openxmlformats.org/officeDocument/2006/relationships/image" Target="../media/image118.png"/><Relationship Id="rId7" Type="http://schemas.openxmlformats.org/officeDocument/2006/relationships/image" Target="../media/image4.png"/><Relationship Id="rId12" Type="http://schemas.openxmlformats.org/officeDocument/2006/relationships/image" Target="../media/image121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svg"/><Relationship Id="rId20" Type="http://schemas.openxmlformats.org/officeDocument/2006/relationships/image" Target="../media/image1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5" Type="http://schemas.openxmlformats.org/officeDocument/2006/relationships/image" Target="../media/image124.png"/><Relationship Id="rId10" Type="http://schemas.openxmlformats.org/officeDocument/2006/relationships/image" Target="../media/image115.svg"/><Relationship Id="rId19" Type="http://schemas.openxmlformats.org/officeDocument/2006/relationships/image" Target="../media/image126.png"/><Relationship Id="rId4" Type="http://schemas.openxmlformats.org/officeDocument/2006/relationships/image" Target="../media/image119.svg"/><Relationship Id="rId9" Type="http://schemas.openxmlformats.org/officeDocument/2006/relationships/image" Target="../media/image114.png"/><Relationship Id="rId14" Type="http://schemas.openxmlformats.org/officeDocument/2006/relationships/image" Target="../media/image1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9A13D9F1-2D42-6A23-57DD-71B60F95B157}"/>
              </a:ext>
            </a:extLst>
          </p:cNvPr>
          <p:cNvSpPr txBox="1"/>
          <p:nvPr/>
        </p:nvSpPr>
        <p:spPr>
          <a:xfrm>
            <a:off x="223407" y="5193603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Preprossing</a:t>
            </a:r>
            <a:endParaRPr lang="en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2" name="Group 1361">
            <a:extLst>
              <a:ext uri="{FF2B5EF4-FFF2-40B4-BE49-F238E27FC236}">
                <a16:creationId xmlns:a16="http://schemas.microsoft.com/office/drawing/2014/main" id="{2CE7D462-CEC1-F2DC-208E-C9CF549F53B7}"/>
              </a:ext>
            </a:extLst>
          </p:cNvPr>
          <p:cNvGrpSpPr/>
          <p:nvPr/>
        </p:nvGrpSpPr>
        <p:grpSpPr>
          <a:xfrm>
            <a:off x="5528700" y="2361548"/>
            <a:ext cx="1615214" cy="978615"/>
            <a:chOff x="5673759" y="2418044"/>
            <a:chExt cx="1615214" cy="978615"/>
          </a:xfrm>
        </p:grpSpPr>
        <p:sp>
          <p:nvSpPr>
            <p:cNvPr id="47" name="TextBox 2">
              <a:extLst>
                <a:ext uri="{FF2B5EF4-FFF2-40B4-BE49-F238E27FC236}">
                  <a16:creationId xmlns:a16="http://schemas.microsoft.com/office/drawing/2014/main" id="{9C21A033-4F23-DD16-F06C-B65DEDFB837D}"/>
                </a:ext>
              </a:extLst>
            </p:cNvPr>
            <p:cNvSpPr txBox="1"/>
            <p:nvPr/>
          </p:nvSpPr>
          <p:spPr>
            <a:xfrm>
              <a:off x="5673759" y="3181472"/>
              <a:ext cx="1615214" cy="215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Output Predicted</a:t>
              </a:r>
              <a:endPara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Class Probabilities</a:t>
              </a:r>
            </a:p>
          </p:txBody>
        </p:sp>
        <p:sp>
          <p:nvSpPr>
            <p:cNvPr id="1041" name="Rounded Rectangle 26">
              <a:extLst>
                <a:ext uri="{FF2B5EF4-FFF2-40B4-BE49-F238E27FC236}">
                  <a16:creationId xmlns:a16="http://schemas.microsoft.com/office/drawing/2014/main" id="{FE32D358-99D2-D804-2AB1-12758A4C7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7509" y="2418044"/>
              <a:ext cx="547714" cy="547720"/>
            </a:xfrm>
            <a:custGeom>
              <a:avLst/>
              <a:gdLst/>
              <a:ahLst/>
              <a:cxnLst/>
              <a:rect l="0" t="0" r="0" b="0"/>
              <a:pathLst>
                <a:path w="216249" h="216250">
                  <a:moveTo>
                    <a:pt x="6975" y="30228"/>
                  </a:moveTo>
                  <a:cubicBezTo>
                    <a:pt x="6975" y="17386"/>
                    <a:pt x="17386" y="6975"/>
                    <a:pt x="30228" y="6975"/>
                  </a:cubicBezTo>
                  <a:cubicBezTo>
                    <a:pt x="43070" y="6975"/>
                    <a:pt x="53481" y="17386"/>
                    <a:pt x="53481" y="30228"/>
                  </a:cubicBezTo>
                  <a:cubicBezTo>
                    <a:pt x="53481" y="43070"/>
                    <a:pt x="43070" y="53481"/>
                    <a:pt x="30228" y="53481"/>
                  </a:cubicBezTo>
                  <a:cubicBezTo>
                    <a:pt x="17386" y="53481"/>
                    <a:pt x="6975" y="43070"/>
                    <a:pt x="6975" y="30228"/>
                  </a:cubicBezTo>
                  <a:close/>
                  <a:moveTo>
                    <a:pt x="6976" y="192997"/>
                  </a:moveTo>
                  <a:cubicBezTo>
                    <a:pt x="6976" y="180155"/>
                    <a:pt x="17387" y="169744"/>
                    <a:pt x="30229" y="169744"/>
                  </a:cubicBezTo>
                  <a:cubicBezTo>
                    <a:pt x="43071" y="169744"/>
                    <a:pt x="53481" y="180155"/>
                    <a:pt x="53481" y="192997"/>
                  </a:cubicBezTo>
                  <a:cubicBezTo>
                    <a:pt x="53481" y="205839"/>
                    <a:pt x="43071" y="216250"/>
                    <a:pt x="30229" y="216250"/>
                  </a:cubicBezTo>
                  <a:cubicBezTo>
                    <a:pt x="17387" y="216250"/>
                    <a:pt x="6976" y="205839"/>
                    <a:pt x="6976" y="192997"/>
                  </a:cubicBezTo>
                  <a:close/>
                  <a:moveTo>
                    <a:pt x="78594" y="111613"/>
                  </a:moveTo>
                  <a:cubicBezTo>
                    <a:pt x="78594" y="98770"/>
                    <a:pt x="89004" y="88360"/>
                    <a:pt x="101846" y="88360"/>
                  </a:cubicBezTo>
                  <a:cubicBezTo>
                    <a:pt x="114688" y="88360"/>
                    <a:pt x="125099" y="98770"/>
                    <a:pt x="125099" y="111613"/>
                  </a:cubicBezTo>
                  <a:cubicBezTo>
                    <a:pt x="125099" y="124455"/>
                    <a:pt x="114688" y="134865"/>
                    <a:pt x="101846" y="134865"/>
                  </a:cubicBezTo>
                  <a:cubicBezTo>
                    <a:pt x="89004" y="134865"/>
                    <a:pt x="78594" y="124455"/>
                    <a:pt x="78594" y="111613"/>
                  </a:cubicBezTo>
                  <a:close/>
                  <a:moveTo>
                    <a:pt x="162201" y="51161"/>
                  </a:moveTo>
                  <a:lnTo>
                    <a:pt x="107427" y="51161"/>
                  </a:lnTo>
                  <a:lnTo>
                    <a:pt x="87895" y="28838"/>
                  </a:lnTo>
                  <a:moveTo>
                    <a:pt x="0" y="0"/>
                  </a:moveTo>
                  <a:moveTo>
                    <a:pt x="86112" y="94500"/>
                  </a:moveTo>
                  <a:lnTo>
                    <a:pt x="45873" y="47390"/>
                  </a:lnTo>
                  <a:moveTo>
                    <a:pt x="0" y="0"/>
                  </a:moveTo>
                  <a:moveTo>
                    <a:pt x="86107" y="128734"/>
                  </a:moveTo>
                  <a:lnTo>
                    <a:pt x="45871" y="175841"/>
                  </a:lnTo>
                  <a:moveTo>
                    <a:pt x="0" y="0"/>
                  </a:moveTo>
                  <a:moveTo>
                    <a:pt x="143701" y="69758"/>
                  </a:moveTo>
                  <a:lnTo>
                    <a:pt x="162303" y="51155"/>
                  </a:lnTo>
                  <a:lnTo>
                    <a:pt x="143701" y="32553"/>
                  </a:lnTo>
                  <a:moveTo>
                    <a:pt x="153001" y="111613"/>
                  </a:moveTo>
                  <a:lnTo>
                    <a:pt x="216249" y="111613"/>
                  </a:lnTo>
                  <a:moveTo>
                    <a:pt x="0" y="0"/>
                  </a:moveTo>
                  <a:moveTo>
                    <a:pt x="197647" y="93010"/>
                  </a:moveTo>
                  <a:lnTo>
                    <a:pt x="216249" y="111613"/>
                  </a:lnTo>
                  <a:lnTo>
                    <a:pt x="197647" y="130215"/>
                  </a:lnTo>
                  <a:moveTo>
                    <a:pt x="0" y="0"/>
                  </a:moveTo>
                  <a:moveTo>
                    <a:pt x="87895" y="194392"/>
                  </a:moveTo>
                  <a:lnTo>
                    <a:pt x="107493" y="172070"/>
                  </a:lnTo>
                  <a:lnTo>
                    <a:pt x="162303" y="172070"/>
                  </a:lnTo>
                  <a:moveTo>
                    <a:pt x="0" y="0"/>
                  </a:moveTo>
                  <a:moveTo>
                    <a:pt x="143701" y="190672"/>
                  </a:moveTo>
                  <a:lnTo>
                    <a:pt x="162303" y="172070"/>
                  </a:lnTo>
                  <a:lnTo>
                    <a:pt x="143701" y="153467"/>
                  </a:lnTo>
                </a:path>
              </a:pathLst>
            </a:custGeom>
            <a:noFill/>
            <a:ln w="11160">
              <a:solidFill>
                <a:srgbClr val="F2A2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sz="101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35CE014-CB49-4728-CCEE-7BC01AA0AFC8}"/>
              </a:ext>
            </a:extLst>
          </p:cNvPr>
          <p:cNvSpPr txBox="1"/>
          <p:nvPr/>
        </p:nvSpPr>
        <p:spPr>
          <a:xfrm>
            <a:off x="-67959" y="5090227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b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59DAC6E-65EA-A7C0-FBC6-EFEAF42D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89" y="86527"/>
            <a:ext cx="2971001" cy="1243562"/>
          </a:xfrm>
          <a:prstGeom prst="rect">
            <a:avLst/>
          </a:prstGeom>
        </p:spPr>
      </p:pic>
      <p:grpSp>
        <p:nvGrpSpPr>
          <p:cNvPr id="14" name="组合 1151">
            <a:extLst>
              <a:ext uri="{FF2B5EF4-FFF2-40B4-BE49-F238E27FC236}">
                <a16:creationId xmlns:a16="http://schemas.microsoft.com/office/drawing/2014/main" id="{89960051-BEAF-61B0-9B3F-F506F54A7718}"/>
              </a:ext>
            </a:extLst>
          </p:cNvPr>
          <p:cNvGrpSpPr/>
          <p:nvPr/>
        </p:nvGrpSpPr>
        <p:grpSpPr>
          <a:xfrm>
            <a:off x="4043752" y="2270034"/>
            <a:ext cx="1652466" cy="1017855"/>
            <a:chOff x="3494098" y="6761946"/>
            <a:chExt cx="1652466" cy="1017855"/>
          </a:xfrm>
        </p:grpSpPr>
        <p:sp>
          <p:nvSpPr>
            <p:cNvPr id="1026" name="TextBox 6">
              <a:extLst>
                <a:ext uri="{FF2B5EF4-FFF2-40B4-BE49-F238E27FC236}">
                  <a16:creationId xmlns:a16="http://schemas.microsoft.com/office/drawing/2014/main" id="{F97D1B57-2099-F092-90B0-345137750936}"/>
                </a:ext>
              </a:extLst>
            </p:cNvPr>
            <p:cNvSpPr txBox="1"/>
            <p:nvPr/>
          </p:nvSpPr>
          <p:spPr>
            <a:xfrm>
              <a:off x="3494098" y="7672207"/>
              <a:ext cx="1652466" cy="107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Pre-trained Tabular Foundation Model</a:t>
              </a:r>
            </a:p>
          </p:txBody>
        </p:sp>
        <p:grpSp>
          <p:nvGrpSpPr>
            <p:cNvPr id="1028" name="组合 1149">
              <a:extLst>
                <a:ext uri="{FF2B5EF4-FFF2-40B4-BE49-F238E27FC236}">
                  <a16:creationId xmlns:a16="http://schemas.microsoft.com/office/drawing/2014/main" id="{AB2FD738-3373-BC9A-E368-753E6D9B1CB2}"/>
                </a:ext>
              </a:extLst>
            </p:cNvPr>
            <p:cNvGrpSpPr/>
            <p:nvPr/>
          </p:nvGrpSpPr>
          <p:grpSpPr>
            <a:xfrm>
              <a:off x="3861621" y="6761946"/>
              <a:ext cx="917420" cy="788622"/>
              <a:chOff x="3755461" y="6761946"/>
              <a:chExt cx="917420" cy="788622"/>
            </a:xfrm>
          </p:grpSpPr>
          <p:pic>
            <p:nvPicPr>
              <p:cNvPr id="1029" name="图形 1142">
                <a:extLst>
                  <a:ext uri="{FF2B5EF4-FFF2-40B4-BE49-F238E27FC236}">
                    <a16:creationId xmlns:a16="http://schemas.microsoft.com/office/drawing/2014/main" id="{1DBB2B25-5DEB-FDB5-2B7B-131D54ABC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84259" y="6761946"/>
                <a:ext cx="788622" cy="788622"/>
              </a:xfrm>
              <a:prstGeom prst="rect">
                <a:avLst/>
              </a:prstGeom>
            </p:spPr>
          </p:pic>
          <p:sp>
            <p:nvSpPr>
              <p:cNvPr id="1030" name="右箭头 1146">
                <a:extLst>
                  <a:ext uri="{FF2B5EF4-FFF2-40B4-BE49-F238E27FC236}">
                    <a16:creationId xmlns:a16="http://schemas.microsoft.com/office/drawing/2014/main" id="{BA321A99-9783-ACE3-115D-0BE4B146CCBD}"/>
                  </a:ext>
                </a:extLst>
              </p:cNvPr>
              <p:cNvSpPr/>
              <p:nvPr/>
            </p:nvSpPr>
            <p:spPr>
              <a:xfrm>
                <a:off x="3755461" y="713034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右箭头 1147">
                <a:extLst>
                  <a:ext uri="{FF2B5EF4-FFF2-40B4-BE49-F238E27FC236}">
                    <a16:creationId xmlns:a16="http://schemas.microsoft.com/office/drawing/2014/main" id="{0E0AB76D-93C7-4540-50A2-446095C0BB49}"/>
                  </a:ext>
                </a:extLst>
              </p:cNvPr>
              <p:cNvSpPr/>
              <p:nvPr/>
            </p:nvSpPr>
            <p:spPr>
              <a:xfrm>
                <a:off x="3755461" y="735707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6" name="右箭头 1148">
                <a:extLst>
                  <a:ext uri="{FF2B5EF4-FFF2-40B4-BE49-F238E27FC236}">
                    <a16:creationId xmlns:a16="http://schemas.microsoft.com/office/drawing/2014/main" id="{F0286BEA-8E4B-9BB9-A99D-9080B596D89A}"/>
                  </a:ext>
                </a:extLst>
              </p:cNvPr>
              <p:cNvSpPr/>
              <p:nvPr/>
            </p:nvSpPr>
            <p:spPr>
              <a:xfrm>
                <a:off x="3755461" y="6896030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组合 1152">
            <a:extLst>
              <a:ext uri="{FF2B5EF4-FFF2-40B4-BE49-F238E27FC236}">
                <a16:creationId xmlns:a16="http://schemas.microsoft.com/office/drawing/2014/main" id="{33F71AEF-EBAC-443E-6275-E81954C06513}"/>
              </a:ext>
            </a:extLst>
          </p:cNvPr>
          <p:cNvGrpSpPr/>
          <p:nvPr/>
        </p:nvGrpSpPr>
        <p:grpSpPr>
          <a:xfrm>
            <a:off x="228217" y="2950658"/>
            <a:ext cx="1240606" cy="1310824"/>
            <a:chOff x="4166886" y="4437823"/>
            <a:chExt cx="1240606" cy="1310824"/>
          </a:xfrm>
        </p:grpSpPr>
        <p:sp>
          <p:nvSpPr>
            <p:cNvPr id="50" name="文本框 1153">
              <a:extLst>
                <a:ext uri="{FF2B5EF4-FFF2-40B4-BE49-F238E27FC236}">
                  <a16:creationId xmlns:a16="http://schemas.microsoft.com/office/drawing/2014/main" id="{F81C0123-9F39-BFB5-BF2A-8347286DC6F5}"/>
                </a:ext>
              </a:extLst>
            </p:cNvPr>
            <p:cNvSpPr txBox="1"/>
            <p:nvPr/>
          </p:nvSpPr>
          <p:spPr>
            <a:xfrm>
              <a:off x="4169924" y="5440870"/>
              <a:ext cx="123453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Adapted Cohort</a:t>
              </a:r>
            </a:p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Cohort 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" altLang="zh-CN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组合 1154">
              <a:extLst>
                <a:ext uri="{FF2B5EF4-FFF2-40B4-BE49-F238E27FC236}">
                  <a16:creationId xmlns:a16="http://schemas.microsoft.com/office/drawing/2014/main" id="{5847A99A-B38F-EC7E-225D-FD08D3B1684B}"/>
                </a:ext>
              </a:extLst>
            </p:cNvPr>
            <p:cNvGrpSpPr/>
            <p:nvPr/>
          </p:nvGrpSpPr>
          <p:grpSpPr>
            <a:xfrm>
              <a:off x="4166886" y="4437823"/>
              <a:ext cx="1240606" cy="1032040"/>
              <a:chOff x="4166886" y="4437823"/>
              <a:chExt cx="1240606" cy="10320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圆角矩形 1155">
                <a:extLst>
                  <a:ext uri="{FF2B5EF4-FFF2-40B4-BE49-F238E27FC236}">
                    <a16:creationId xmlns:a16="http://schemas.microsoft.com/office/drawing/2014/main" id="{9DAEFEB6-1AF1-FC29-6FDE-9C29CB3B06FB}"/>
                  </a:ext>
                </a:extLst>
              </p:cNvPr>
              <p:cNvSpPr/>
              <p:nvPr/>
            </p:nvSpPr>
            <p:spPr>
              <a:xfrm>
                <a:off x="4420667" y="4582831"/>
                <a:ext cx="864060" cy="624383"/>
              </a:xfrm>
              <a:prstGeom prst="roundRect">
                <a:avLst/>
              </a:prstGeom>
              <a:solidFill>
                <a:srgbClr val="FFC0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图形 1156" descr="表格 纯色填充">
                <a:extLst>
                  <a:ext uri="{FF2B5EF4-FFF2-40B4-BE49-F238E27FC236}">
                    <a16:creationId xmlns:a16="http://schemas.microsoft.com/office/drawing/2014/main" id="{9F131F4E-BB74-3318-2D68-F5D887E90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95496" y="4437823"/>
                <a:ext cx="914401" cy="914399"/>
              </a:xfrm>
              <a:prstGeom prst="rect">
                <a:avLst/>
              </a:prstGeom>
            </p:spPr>
          </p:pic>
          <p:cxnSp>
            <p:nvCxnSpPr>
              <p:cNvPr id="62" name="直线箭头连接符 1157">
                <a:extLst>
                  <a:ext uri="{FF2B5EF4-FFF2-40B4-BE49-F238E27FC236}">
                    <a16:creationId xmlns:a16="http://schemas.microsoft.com/office/drawing/2014/main" id="{F6C626C2-C274-4051-10A4-03E1A6391EED}"/>
                  </a:ext>
                </a:extLst>
              </p:cNvPr>
              <p:cNvCxnSpPr/>
              <p:nvPr/>
            </p:nvCxnSpPr>
            <p:spPr>
              <a:xfrm flipV="1">
                <a:off x="4371649" y="4498175"/>
                <a:ext cx="0" cy="768319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1158">
                <a:extLst>
                  <a:ext uri="{FF2B5EF4-FFF2-40B4-BE49-F238E27FC236}">
                    <a16:creationId xmlns:a16="http://schemas.microsoft.com/office/drawing/2014/main" id="{33892570-B7EE-202C-EB28-3FB55C23F721}"/>
                  </a:ext>
                </a:extLst>
              </p:cNvPr>
              <p:cNvCxnSpPr/>
              <p:nvPr/>
            </p:nvCxnSpPr>
            <p:spPr>
              <a:xfrm>
                <a:off x="4379465" y="5266494"/>
                <a:ext cx="1028027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文本框 1159">
                <a:extLst>
                  <a:ext uri="{FF2B5EF4-FFF2-40B4-BE49-F238E27FC236}">
                    <a16:creationId xmlns:a16="http://schemas.microsoft.com/office/drawing/2014/main" id="{6D263C6F-3B4B-12F5-BAD5-7B090E965B66}"/>
                  </a:ext>
                </a:extLst>
              </p:cNvPr>
              <p:cNvSpPr txBox="1"/>
              <p:nvPr/>
            </p:nvSpPr>
            <p:spPr>
              <a:xfrm rot="16200000">
                <a:off x="4004515" y="4810557"/>
                <a:ext cx="52466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25" name="文本框 1160">
                <a:extLst>
                  <a:ext uri="{FF2B5EF4-FFF2-40B4-BE49-F238E27FC236}">
                    <a16:creationId xmlns:a16="http://schemas.microsoft.com/office/drawing/2014/main" id="{6AB1079E-8188-B2FF-EEB8-B92C228B7E9D}"/>
                  </a:ext>
                </a:extLst>
              </p:cNvPr>
              <p:cNvSpPr txBox="1"/>
              <p:nvPr/>
            </p:nvSpPr>
            <p:spPr>
              <a:xfrm>
                <a:off x="4538227" y="5269936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grpSp>
        <p:nvGrpSpPr>
          <p:cNvPr id="16" name="组合 1161">
            <a:extLst>
              <a:ext uri="{FF2B5EF4-FFF2-40B4-BE49-F238E27FC236}">
                <a16:creationId xmlns:a16="http://schemas.microsoft.com/office/drawing/2014/main" id="{D1DFB132-73D0-B1BA-3600-203D525DDDBF}"/>
              </a:ext>
            </a:extLst>
          </p:cNvPr>
          <p:cNvGrpSpPr/>
          <p:nvPr/>
        </p:nvGrpSpPr>
        <p:grpSpPr>
          <a:xfrm>
            <a:off x="219790" y="1648653"/>
            <a:ext cx="1240606" cy="1302005"/>
            <a:chOff x="4567505" y="289199"/>
            <a:chExt cx="1240606" cy="1302005"/>
          </a:xfrm>
        </p:grpSpPr>
        <p:sp>
          <p:nvSpPr>
            <p:cNvPr id="19" name="文本框 1162">
              <a:extLst>
                <a:ext uri="{FF2B5EF4-FFF2-40B4-BE49-F238E27FC236}">
                  <a16:creationId xmlns:a16="http://schemas.microsoft.com/office/drawing/2014/main" id="{A6141355-1367-F4D3-0DEE-026C65C63AE7}"/>
                </a:ext>
              </a:extLst>
            </p:cNvPr>
            <p:cNvSpPr txBox="1"/>
            <p:nvPr/>
          </p:nvSpPr>
          <p:spPr>
            <a:xfrm>
              <a:off x="4582091" y="1283684"/>
              <a:ext cx="1211369" cy="3075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Development Cohort</a:t>
              </a:r>
              <a:r>
                <a:rPr lang="zh-CN" altLang="en-US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(</a:t>
              </a:r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Cohort A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)</a:t>
              </a:r>
              <a:endPara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组合 1163">
              <a:extLst>
                <a:ext uri="{FF2B5EF4-FFF2-40B4-BE49-F238E27FC236}">
                  <a16:creationId xmlns:a16="http://schemas.microsoft.com/office/drawing/2014/main" id="{14F9B4A9-329A-9B15-3925-C6194FAC6CE1}"/>
                </a:ext>
              </a:extLst>
            </p:cNvPr>
            <p:cNvGrpSpPr/>
            <p:nvPr/>
          </p:nvGrpSpPr>
          <p:grpSpPr>
            <a:xfrm>
              <a:off x="4567505" y="289199"/>
              <a:ext cx="1240606" cy="1032040"/>
              <a:chOff x="4880389" y="317847"/>
              <a:chExt cx="1240605" cy="103204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1164">
                <a:extLst>
                  <a:ext uri="{FF2B5EF4-FFF2-40B4-BE49-F238E27FC236}">
                    <a16:creationId xmlns:a16="http://schemas.microsoft.com/office/drawing/2014/main" id="{8E639043-316A-1FB0-E09F-781AAB083299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7EC69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2" name="图形 1165" descr="表格 纯色填充">
                <a:extLst>
                  <a:ext uri="{FF2B5EF4-FFF2-40B4-BE49-F238E27FC236}">
                    <a16:creationId xmlns:a16="http://schemas.microsoft.com/office/drawing/2014/main" id="{609B0539-F6CC-36A1-1950-9BC7C6EF9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直线箭头连接符 1166">
                <a:extLst>
                  <a:ext uri="{FF2B5EF4-FFF2-40B4-BE49-F238E27FC236}">
                    <a16:creationId xmlns:a16="http://schemas.microsoft.com/office/drawing/2014/main" id="{531E9988-C287-34A7-732B-6523B0585821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1167">
                <a:extLst>
                  <a:ext uri="{FF2B5EF4-FFF2-40B4-BE49-F238E27FC236}">
                    <a16:creationId xmlns:a16="http://schemas.microsoft.com/office/drawing/2014/main" id="{B972B24E-CA8D-9320-96CD-8BBF5AE70477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1168">
                <a:extLst>
                  <a:ext uri="{FF2B5EF4-FFF2-40B4-BE49-F238E27FC236}">
                    <a16:creationId xmlns:a16="http://schemas.microsoft.com/office/drawing/2014/main" id="{6F670CF4-6C51-4237-CAC3-CC13B31BBE68}"/>
                  </a:ext>
                </a:extLst>
              </p:cNvPr>
              <p:cNvSpPr txBox="1"/>
              <p:nvPr/>
            </p:nvSpPr>
            <p:spPr>
              <a:xfrm rot="16200000">
                <a:off x="4718018" y="690582"/>
                <a:ext cx="52467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45" name="文本框 1169">
                <a:extLst>
                  <a:ext uri="{FF2B5EF4-FFF2-40B4-BE49-F238E27FC236}">
                    <a16:creationId xmlns:a16="http://schemas.microsoft.com/office/drawing/2014/main" id="{36009E85-3612-84AB-52DE-7B7B732C2060}"/>
                  </a:ext>
                </a:extLst>
              </p:cNvPr>
              <p:cNvSpPr txBox="1"/>
              <p:nvPr/>
            </p:nvSpPr>
            <p:spPr>
              <a:xfrm>
                <a:off x="5251730" y="1149961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8ECA2608-6CA7-34C0-3454-CA32F1D9F585}"/>
                  </a:ext>
                </a:extLst>
              </p14:cNvPr>
              <p14:cNvContentPartPr/>
              <p14:nvPr/>
            </p14:nvContentPartPr>
            <p14:xfrm>
              <a:off x="1690341" y="2314722"/>
              <a:ext cx="210960" cy="18612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8ECA2608-6CA7-34C0-3454-CA32F1D9F5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9901" y="2304282"/>
                <a:ext cx="232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D4549EFF-A0FF-E198-FF01-F35996DE8151}"/>
                  </a:ext>
                </a:extLst>
              </p14:cNvPr>
              <p14:cNvContentPartPr/>
              <p14:nvPr/>
            </p14:nvContentPartPr>
            <p14:xfrm>
              <a:off x="1635981" y="3279522"/>
              <a:ext cx="280440" cy="22212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D4549EFF-A0FF-E198-FF01-F35996DE81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5195" y="3268739"/>
                <a:ext cx="301653" cy="24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9F0F923A-E111-9EF8-E4C8-6EB3EA0367D0}"/>
                  </a:ext>
                </a:extLst>
              </p14:cNvPr>
              <p14:cNvContentPartPr/>
              <p14:nvPr/>
            </p14:nvContentPartPr>
            <p14:xfrm>
              <a:off x="2010741" y="2041842"/>
              <a:ext cx="1521720" cy="171108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9F0F923A-E111-9EF8-E4C8-6EB3EA0367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9941" y="2031042"/>
                <a:ext cx="1542960" cy="17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17272FA0-6546-FE35-6333-0C3432EEECA0}"/>
                  </a:ext>
                </a:extLst>
              </p14:cNvPr>
              <p14:cNvContentPartPr/>
              <p14:nvPr/>
            </p14:nvContentPartPr>
            <p14:xfrm>
              <a:off x="3288381" y="3464922"/>
              <a:ext cx="153360" cy="27324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17272FA0-6546-FE35-6333-0C3432EEEC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7581" y="3454482"/>
                <a:ext cx="174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76DC1AAF-B893-E4D2-0AEA-20BEBFA5A769}"/>
                  </a:ext>
                </a:extLst>
              </p14:cNvPr>
              <p14:cNvContentPartPr/>
              <p14:nvPr/>
            </p14:nvContentPartPr>
            <p14:xfrm>
              <a:off x="2193465" y="2771116"/>
              <a:ext cx="74160" cy="15948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76DC1AAF-B893-E4D2-0AEA-20BEBFA5A7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2665" y="2760340"/>
                <a:ext cx="95400" cy="180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0EEFE995-6A8D-3F33-71A6-CF627FDB8601}"/>
                  </a:ext>
                </a:extLst>
              </p14:cNvPr>
              <p14:cNvContentPartPr/>
              <p14:nvPr/>
            </p14:nvContentPartPr>
            <p14:xfrm>
              <a:off x="2265465" y="2247676"/>
              <a:ext cx="383040" cy="148680"/>
            </p14:xfrm>
          </p:contentPart>
        </mc:Choice>
        <mc:Fallback xmlns=""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0EEFE995-6A8D-3F33-71A6-CF627FDB86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4675" y="2236876"/>
                <a:ext cx="4042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6472327C-93FD-C204-5733-E709520ECB05}"/>
                  </a:ext>
                </a:extLst>
              </p14:cNvPr>
              <p14:cNvContentPartPr/>
              <p14:nvPr/>
            </p14:nvContentPartPr>
            <p14:xfrm>
              <a:off x="2276240" y="2835277"/>
              <a:ext cx="182520" cy="189720"/>
            </p14:xfrm>
          </p:contentPart>
        </mc:Choice>
        <mc:Fallback xmlns=""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6472327C-93FD-C204-5733-E709520ECB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5800" y="2824837"/>
                <a:ext cx="2037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59F9FAE1-DC5C-AE7B-784D-EFCBF5A7BBA6}"/>
                  </a:ext>
                </a:extLst>
              </p14:cNvPr>
              <p14:cNvContentPartPr/>
              <p14:nvPr/>
            </p14:nvContentPartPr>
            <p14:xfrm>
              <a:off x="2486425" y="2773140"/>
              <a:ext cx="503640" cy="285120"/>
            </p14:xfrm>
          </p:contentPart>
        </mc:Choice>
        <mc:Fallback xmlns=""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59F9FAE1-DC5C-AE7B-784D-EFCBF5A7BB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5625" y="2762687"/>
                <a:ext cx="524880" cy="30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DAEBA36C-52E9-9C22-57FD-46D8FFCE0B49}"/>
                  </a:ext>
                </a:extLst>
              </p14:cNvPr>
              <p14:cNvContentPartPr/>
              <p14:nvPr/>
            </p14:nvContentPartPr>
            <p14:xfrm>
              <a:off x="3780564" y="2639057"/>
              <a:ext cx="196560" cy="171720"/>
            </p14:xfrm>
          </p:contentPart>
        </mc:Choice>
        <mc:Fallback xmlns=""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DAEBA36C-52E9-9C22-57FD-46D8FFCE0B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9764" y="2628617"/>
                <a:ext cx="2178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7C3C929F-CF34-E5E9-5A5B-D19CFD32DA42}"/>
                  </a:ext>
                </a:extLst>
              </p14:cNvPr>
              <p14:cNvContentPartPr/>
              <p14:nvPr/>
            </p14:nvContentPartPr>
            <p14:xfrm>
              <a:off x="2245524" y="4449682"/>
              <a:ext cx="23760" cy="25236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7C3C929F-CF34-E5E9-5A5B-D19CFD32DA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34724" y="4438882"/>
                <a:ext cx="45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6B12664F-AF75-A6AA-D412-3BBCA8F71C78}"/>
                  </a:ext>
                </a:extLst>
              </p14:cNvPr>
              <p14:cNvContentPartPr/>
              <p14:nvPr/>
            </p14:nvContentPartPr>
            <p14:xfrm>
              <a:off x="2245524" y="4801042"/>
              <a:ext cx="6120" cy="12096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6B12664F-AF75-A6AA-D412-3BBCA8F71C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4724" y="4790242"/>
                <a:ext cx="2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50690CC1-4B60-8E8E-FCED-3A7AFA199444}"/>
                  </a:ext>
                </a:extLst>
              </p14:cNvPr>
              <p14:cNvContentPartPr/>
              <p14:nvPr/>
            </p14:nvContentPartPr>
            <p14:xfrm>
              <a:off x="2778684" y="4097962"/>
              <a:ext cx="88200" cy="20520"/>
            </p14:xfrm>
          </p:contentPart>
        </mc:Choice>
        <mc:Fallback xmlns=""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50690CC1-4B60-8E8E-FCED-3A7AFA1994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7884" y="4087522"/>
                <a:ext cx="109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33BA6247-6525-8DB8-5121-9CC57CEBA169}"/>
                  </a:ext>
                </a:extLst>
              </p14:cNvPr>
              <p14:cNvContentPartPr/>
              <p14:nvPr/>
            </p14:nvContentPartPr>
            <p14:xfrm>
              <a:off x="3083244" y="4065922"/>
              <a:ext cx="82440" cy="1224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33BA6247-6525-8DB8-5121-9CC57CEBA1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2444" y="4055122"/>
                <a:ext cx="103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D48B48A2-7CA2-5FD8-0C97-4D1DB65AF4D4}"/>
                  </a:ext>
                </a:extLst>
              </p14:cNvPr>
              <p14:cNvContentPartPr/>
              <p14:nvPr/>
            </p14:nvContentPartPr>
            <p14:xfrm>
              <a:off x="3370164" y="4018762"/>
              <a:ext cx="97200" cy="4140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D48B48A2-7CA2-5FD8-0C97-4D1DB65AF4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59724" y="4008322"/>
                <a:ext cx="118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470F3369-C0CE-68F9-4A46-D41A7FA305B9}"/>
                  </a:ext>
                </a:extLst>
              </p14:cNvPr>
              <p14:cNvContentPartPr/>
              <p14:nvPr/>
            </p14:nvContentPartPr>
            <p14:xfrm>
              <a:off x="2248404" y="4115602"/>
              <a:ext cx="345960" cy="164520"/>
            </p14:xfrm>
          </p:contentPart>
        </mc:Choice>
        <mc:Fallback xmlns=""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470F3369-C0CE-68F9-4A46-D41A7FA305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37604" y="4104802"/>
                <a:ext cx="367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7AEB97B0-E70F-0E4A-E75D-9DA56EBF2497}"/>
                  </a:ext>
                </a:extLst>
              </p14:cNvPr>
              <p14:cNvContentPartPr/>
              <p14:nvPr/>
            </p14:nvContentPartPr>
            <p14:xfrm>
              <a:off x="2242644" y="4918077"/>
              <a:ext cx="18000" cy="194760"/>
            </p14:xfrm>
          </p:contentPart>
        </mc:Choice>
        <mc:Fallback xmlns=""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7AEB97B0-E70F-0E4A-E75D-9DA56EBF24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31844" y="4907637"/>
                <a:ext cx="3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6" name="Ink 1215">
                <a:extLst>
                  <a:ext uri="{FF2B5EF4-FFF2-40B4-BE49-F238E27FC236}">
                    <a16:creationId xmlns:a16="http://schemas.microsoft.com/office/drawing/2014/main" id="{35D5E9BE-8150-78C0-3EDE-9B10D731CFA1}"/>
                  </a:ext>
                </a:extLst>
              </p14:cNvPr>
              <p14:cNvContentPartPr/>
              <p14:nvPr/>
            </p14:nvContentPartPr>
            <p14:xfrm>
              <a:off x="2484564" y="4443597"/>
              <a:ext cx="1325520" cy="316080"/>
            </p14:xfrm>
          </p:contentPart>
        </mc:Choice>
        <mc:Fallback xmlns="">
          <p:pic>
            <p:nvPicPr>
              <p:cNvPr id="1216" name="Ink 1215">
                <a:extLst>
                  <a:ext uri="{FF2B5EF4-FFF2-40B4-BE49-F238E27FC236}">
                    <a16:creationId xmlns:a16="http://schemas.microsoft.com/office/drawing/2014/main" id="{35D5E9BE-8150-78C0-3EDE-9B10D731CF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4124" y="4433157"/>
                <a:ext cx="13467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7" name="Ink 1216">
                <a:extLst>
                  <a:ext uri="{FF2B5EF4-FFF2-40B4-BE49-F238E27FC236}">
                    <a16:creationId xmlns:a16="http://schemas.microsoft.com/office/drawing/2014/main" id="{2B3BE7FE-AE1D-4C72-3AE7-C153C9270460}"/>
                  </a:ext>
                </a:extLst>
              </p14:cNvPr>
              <p14:cNvContentPartPr/>
              <p14:nvPr/>
            </p14:nvContentPartPr>
            <p14:xfrm>
              <a:off x="2325804" y="5170111"/>
              <a:ext cx="95760" cy="32760"/>
            </p14:xfrm>
          </p:contentPart>
        </mc:Choice>
        <mc:Fallback xmlns="">
          <p:pic>
            <p:nvPicPr>
              <p:cNvPr id="1217" name="Ink 1216">
                <a:extLst>
                  <a:ext uri="{FF2B5EF4-FFF2-40B4-BE49-F238E27FC236}">
                    <a16:creationId xmlns:a16="http://schemas.microsoft.com/office/drawing/2014/main" id="{2B3BE7FE-AE1D-4C72-3AE7-C153C92704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5364" y="5159671"/>
                <a:ext cx="117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18" name="Ink 1217">
                <a:extLst>
                  <a:ext uri="{FF2B5EF4-FFF2-40B4-BE49-F238E27FC236}">
                    <a16:creationId xmlns:a16="http://schemas.microsoft.com/office/drawing/2014/main" id="{85672A5F-CD2B-5E64-447A-A5E6CFC04DD5}"/>
                  </a:ext>
                </a:extLst>
              </p14:cNvPr>
              <p14:cNvContentPartPr/>
              <p14:nvPr/>
            </p14:nvContentPartPr>
            <p14:xfrm>
              <a:off x="2740524" y="5117551"/>
              <a:ext cx="363600" cy="50040"/>
            </p14:xfrm>
          </p:contentPart>
        </mc:Choice>
        <mc:Fallback xmlns="">
          <p:pic>
            <p:nvPicPr>
              <p:cNvPr id="1218" name="Ink 1217">
                <a:extLst>
                  <a:ext uri="{FF2B5EF4-FFF2-40B4-BE49-F238E27FC236}">
                    <a16:creationId xmlns:a16="http://schemas.microsoft.com/office/drawing/2014/main" id="{85672A5F-CD2B-5E64-447A-A5E6CFC04D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9724" y="5106751"/>
                <a:ext cx="384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22" name="Ink 1221">
                <a:extLst>
                  <a:ext uri="{FF2B5EF4-FFF2-40B4-BE49-F238E27FC236}">
                    <a16:creationId xmlns:a16="http://schemas.microsoft.com/office/drawing/2014/main" id="{F807558E-C561-E777-3B3B-6569B9AEB0B9}"/>
                  </a:ext>
                </a:extLst>
              </p14:cNvPr>
              <p14:cNvContentPartPr/>
              <p14:nvPr/>
            </p14:nvContentPartPr>
            <p14:xfrm>
              <a:off x="3343884" y="5053111"/>
              <a:ext cx="700560" cy="64800"/>
            </p14:xfrm>
          </p:contentPart>
        </mc:Choice>
        <mc:Fallback xmlns="">
          <p:pic>
            <p:nvPicPr>
              <p:cNvPr id="1222" name="Ink 1221">
                <a:extLst>
                  <a:ext uri="{FF2B5EF4-FFF2-40B4-BE49-F238E27FC236}">
                    <a16:creationId xmlns:a16="http://schemas.microsoft.com/office/drawing/2014/main" id="{F807558E-C561-E777-3B3B-6569B9AEB0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33444" y="5042311"/>
                <a:ext cx="721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ABCD2E5E-8927-7991-F72F-E4754331A59F}"/>
                  </a:ext>
                </a:extLst>
              </p14:cNvPr>
              <p14:cNvContentPartPr/>
              <p14:nvPr/>
            </p14:nvContentPartPr>
            <p14:xfrm>
              <a:off x="2840793" y="4825375"/>
              <a:ext cx="636120" cy="15696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ABCD2E5E-8927-7991-F72F-E4754331A5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0353" y="4814575"/>
                <a:ext cx="657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0" name="Ink 1299">
                <a:extLst>
                  <a:ext uri="{FF2B5EF4-FFF2-40B4-BE49-F238E27FC236}">
                    <a16:creationId xmlns:a16="http://schemas.microsoft.com/office/drawing/2014/main" id="{54DD6DF7-470B-45DF-008A-BA78B1BF0691}"/>
                  </a:ext>
                </a:extLst>
              </p14:cNvPr>
              <p14:cNvContentPartPr/>
              <p14:nvPr/>
            </p14:nvContentPartPr>
            <p14:xfrm>
              <a:off x="1093173" y="1905190"/>
              <a:ext cx="127080" cy="86040"/>
            </p14:xfrm>
          </p:contentPart>
        </mc:Choice>
        <mc:Fallback xmlns="">
          <p:pic>
            <p:nvPicPr>
              <p:cNvPr id="1300" name="Ink 1299">
                <a:extLst>
                  <a:ext uri="{FF2B5EF4-FFF2-40B4-BE49-F238E27FC236}">
                    <a16:creationId xmlns:a16="http://schemas.microsoft.com/office/drawing/2014/main" id="{54DD6DF7-470B-45DF-008A-BA78B1BF06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2733" y="1894750"/>
                <a:ext cx="148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1" name="Ink 1300">
                <a:extLst>
                  <a:ext uri="{FF2B5EF4-FFF2-40B4-BE49-F238E27FC236}">
                    <a16:creationId xmlns:a16="http://schemas.microsoft.com/office/drawing/2014/main" id="{9D2A8CF5-E7EB-D5C4-23C3-9F2950319253}"/>
                  </a:ext>
                </a:extLst>
              </p14:cNvPr>
              <p14:cNvContentPartPr/>
              <p14:nvPr/>
            </p14:nvContentPartPr>
            <p14:xfrm>
              <a:off x="1118013" y="2102470"/>
              <a:ext cx="79200" cy="49320"/>
            </p14:xfrm>
          </p:contentPart>
        </mc:Choice>
        <mc:Fallback xmlns="">
          <p:pic>
            <p:nvPicPr>
              <p:cNvPr id="1301" name="Ink 1300">
                <a:extLst>
                  <a:ext uri="{FF2B5EF4-FFF2-40B4-BE49-F238E27FC236}">
                    <a16:creationId xmlns:a16="http://schemas.microsoft.com/office/drawing/2014/main" id="{9D2A8CF5-E7EB-D5C4-23C3-9F29503192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7213" y="2092030"/>
                <a:ext cx="1004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2" name="Ink 1301">
                <a:extLst>
                  <a:ext uri="{FF2B5EF4-FFF2-40B4-BE49-F238E27FC236}">
                    <a16:creationId xmlns:a16="http://schemas.microsoft.com/office/drawing/2014/main" id="{C18CB14A-028A-70D7-3CEB-A6793EB21A3D}"/>
                  </a:ext>
                </a:extLst>
              </p14:cNvPr>
              <p14:cNvContentPartPr/>
              <p14:nvPr/>
            </p14:nvContentPartPr>
            <p14:xfrm>
              <a:off x="1090653" y="2227750"/>
              <a:ext cx="115560" cy="60120"/>
            </p14:xfrm>
          </p:contentPart>
        </mc:Choice>
        <mc:Fallback xmlns="">
          <p:pic>
            <p:nvPicPr>
              <p:cNvPr id="1302" name="Ink 1301">
                <a:extLst>
                  <a:ext uri="{FF2B5EF4-FFF2-40B4-BE49-F238E27FC236}">
                    <a16:creationId xmlns:a16="http://schemas.microsoft.com/office/drawing/2014/main" id="{C18CB14A-028A-70D7-3CEB-A6793EB21A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9853" y="2216950"/>
                <a:ext cx="136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6" name="Ink 1305">
                <a:extLst>
                  <a:ext uri="{FF2B5EF4-FFF2-40B4-BE49-F238E27FC236}">
                    <a16:creationId xmlns:a16="http://schemas.microsoft.com/office/drawing/2014/main" id="{1F28824C-38D0-2913-4668-B79EA8E0BDD5}"/>
                  </a:ext>
                </a:extLst>
              </p14:cNvPr>
              <p14:cNvContentPartPr/>
              <p14:nvPr/>
            </p14:nvContentPartPr>
            <p14:xfrm>
              <a:off x="1129025" y="2528236"/>
              <a:ext cx="432360" cy="88200"/>
            </p14:xfrm>
          </p:contentPart>
        </mc:Choice>
        <mc:Fallback xmlns="">
          <p:pic>
            <p:nvPicPr>
              <p:cNvPr id="1306" name="Ink 1305">
                <a:extLst>
                  <a:ext uri="{FF2B5EF4-FFF2-40B4-BE49-F238E27FC236}">
                    <a16:creationId xmlns:a16="http://schemas.microsoft.com/office/drawing/2014/main" id="{1F28824C-38D0-2913-4668-B79EA8E0BD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8216" y="2517796"/>
                <a:ext cx="453618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07" name="Ink 1306">
                <a:extLst>
                  <a:ext uri="{FF2B5EF4-FFF2-40B4-BE49-F238E27FC236}">
                    <a16:creationId xmlns:a16="http://schemas.microsoft.com/office/drawing/2014/main" id="{BCFA88B1-F22E-B5CA-D0C4-4933BFEBA24E}"/>
                  </a:ext>
                </a:extLst>
              </p14:cNvPr>
              <p14:cNvContentPartPr/>
              <p14:nvPr/>
            </p14:nvContentPartPr>
            <p14:xfrm>
              <a:off x="1514585" y="2546596"/>
              <a:ext cx="69480" cy="62640"/>
            </p14:xfrm>
          </p:contentPart>
        </mc:Choice>
        <mc:Fallback xmlns="">
          <p:pic>
            <p:nvPicPr>
              <p:cNvPr id="1307" name="Ink 1306">
                <a:extLst>
                  <a:ext uri="{FF2B5EF4-FFF2-40B4-BE49-F238E27FC236}">
                    <a16:creationId xmlns:a16="http://schemas.microsoft.com/office/drawing/2014/main" id="{BCFA88B1-F22E-B5CA-D0C4-4933BFEBA24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03785" y="2536156"/>
                <a:ext cx="90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0" name="Ink 1309">
                <a:extLst>
                  <a:ext uri="{FF2B5EF4-FFF2-40B4-BE49-F238E27FC236}">
                    <a16:creationId xmlns:a16="http://schemas.microsoft.com/office/drawing/2014/main" id="{7E95547B-56CB-9CEC-3735-37679EBF556F}"/>
                  </a:ext>
                </a:extLst>
              </p14:cNvPr>
              <p14:cNvContentPartPr/>
              <p14:nvPr/>
            </p14:nvContentPartPr>
            <p14:xfrm>
              <a:off x="5644099" y="2647985"/>
              <a:ext cx="115200" cy="86400"/>
            </p14:xfrm>
          </p:contentPart>
        </mc:Choice>
        <mc:Fallback xmlns="">
          <p:pic>
            <p:nvPicPr>
              <p:cNvPr id="1310" name="Ink 1309">
                <a:extLst>
                  <a:ext uri="{FF2B5EF4-FFF2-40B4-BE49-F238E27FC236}">
                    <a16:creationId xmlns:a16="http://schemas.microsoft.com/office/drawing/2014/main" id="{7E95547B-56CB-9CEC-3735-37679EBF55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3659" y="2637545"/>
                <a:ext cx="136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5" name="Ink 1334">
                <a:extLst>
                  <a:ext uri="{FF2B5EF4-FFF2-40B4-BE49-F238E27FC236}">
                    <a16:creationId xmlns:a16="http://schemas.microsoft.com/office/drawing/2014/main" id="{1828F0F2-2A80-81A7-F7F1-B1AAB74126EF}"/>
                  </a:ext>
                </a:extLst>
              </p14:cNvPr>
              <p14:cNvContentPartPr/>
              <p14:nvPr/>
            </p14:nvContentPartPr>
            <p14:xfrm>
              <a:off x="491059" y="1251916"/>
              <a:ext cx="627840" cy="229680"/>
            </p14:xfrm>
          </p:contentPart>
        </mc:Choice>
        <mc:Fallback xmlns="">
          <p:pic>
            <p:nvPicPr>
              <p:cNvPr id="1335" name="Ink 1334">
                <a:extLst>
                  <a:ext uri="{FF2B5EF4-FFF2-40B4-BE49-F238E27FC236}">
                    <a16:creationId xmlns:a16="http://schemas.microsoft.com/office/drawing/2014/main" id="{1828F0F2-2A80-81A7-F7F1-B1AAB74126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259" y="1241116"/>
                <a:ext cx="649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36" name="Ink 1335">
                <a:extLst>
                  <a:ext uri="{FF2B5EF4-FFF2-40B4-BE49-F238E27FC236}">
                    <a16:creationId xmlns:a16="http://schemas.microsoft.com/office/drawing/2014/main" id="{F7964308-5848-EC81-EE00-18093BF3C1EF}"/>
                  </a:ext>
                </a:extLst>
              </p14:cNvPr>
              <p14:cNvContentPartPr/>
              <p14:nvPr/>
            </p14:nvContentPartPr>
            <p14:xfrm>
              <a:off x="132859" y="1324276"/>
              <a:ext cx="145440" cy="141840"/>
            </p14:xfrm>
          </p:contentPart>
        </mc:Choice>
        <mc:Fallback xmlns="">
          <p:pic>
            <p:nvPicPr>
              <p:cNvPr id="1336" name="Ink 1335">
                <a:extLst>
                  <a:ext uri="{FF2B5EF4-FFF2-40B4-BE49-F238E27FC236}">
                    <a16:creationId xmlns:a16="http://schemas.microsoft.com/office/drawing/2014/main" id="{F7964308-5848-EC81-EE00-18093BF3C1E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419" y="1313836"/>
                <a:ext cx="166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37" name="Ink 1336">
                <a:extLst>
                  <a:ext uri="{FF2B5EF4-FFF2-40B4-BE49-F238E27FC236}">
                    <a16:creationId xmlns:a16="http://schemas.microsoft.com/office/drawing/2014/main" id="{BEA45A2B-C225-8F36-9A82-A6A4CBB4049A}"/>
                  </a:ext>
                </a:extLst>
              </p14:cNvPr>
              <p14:cNvContentPartPr/>
              <p14:nvPr/>
            </p14:nvContentPartPr>
            <p14:xfrm>
              <a:off x="3660859" y="3972236"/>
              <a:ext cx="115200" cy="30600"/>
            </p14:xfrm>
          </p:contentPart>
        </mc:Choice>
        <mc:Fallback xmlns="">
          <p:pic>
            <p:nvPicPr>
              <p:cNvPr id="1337" name="Ink 1336">
                <a:extLst>
                  <a:ext uri="{FF2B5EF4-FFF2-40B4-BE49-F238E27FC236}">
                    <a16:creationId xmlns:a16="http://schemas.microsoft.com/office/drawing/2014/main" id="{BEA45A2B-C225-8F36-9A82-A6A4CBB4049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0419" y="3961796"/>
                <a:ext cx="1364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7" name="Ink 1346">
                <a:extLst>
                  <a:ext uri="{FF2B5EF4-FFF2-40B4-BE49-F238E27FC236}">
                    <a16:creationId xmlns:a16="http://schemas.microsoft.com/office/drawing/2014/main" id="{0054F904-6BE5-A7B7-57B4-2A1F338810A8}"/>
                  </a:ext>
                </a:extLst>
              </p14:cNvPr>
              <p14:cNvContentPartPr/>
              <p14:nvPr/>
            </p14:nvContentPartPr>
            <p14:xfrm>
              <a:off x="4045339" y="5021276"/>
              <a:ext cx="220680" cy="75960"/>
            </p14:xfrm>
          </p:contentPart>
        </mc:Choice>
        <mc:Fallback xmlns="">
          <p:pic>
            <p:nvPicPr>
              <p:cNvPr id="1347" name="Ink 1346">
                <a:extLst>
                  <a:ext uri="{FF2B5EF4-FFF2-40B4-BE49-F238E27FC236}">
                    <a16:creationId xmlns:a16="http://schemas.microsoft.com/office/drawing/2014/main" id="{0054F904-6BE5-A7B7-57B4-2A1F338810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34539" y="5010836"/>
                <a:ext cx="241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48" name="Ink 1347">
                <a:extLst>
                  <a:ext uri="{FF2B5EF4-FFF2-40B4-BE49-F238E27FC236}">
                    <a16:creationId xmlns:a16="http://schemas.microsoft.com/office/drawing/2014/main" id="{51829789-C368-514E-7068-522CC99155AF}"/>
                  </a:ext>
                </a:extLst>
              </p14:cNvPr>
              <p14:cNvContentPartPr/>
              <p14:nvPr/>
            </p14:nvContentPartPr>
            <p14:xfrm>
              <a:off x="4477339" y="5039276"/>
              <a:ext cx="393480" cy="51840"/>
            </p14:xfrm>
          </p:contentPart>
        </mc:Choice>
        <mc:Fallback xmlns="">
          <p:pic>
            <p:nvPicPr>
              <p:cNvPr id="1348" name="Ink 1347">
                <a:extLst>
                  <a:ext uri="{FF2B5EF4-FFF2-40B4-BE49-F238E27FC236}">
                    <a16:creationId xmlns:a16="http://schemas.microsoft.com/office/drawing/2014/main" id="{51829789-C368-514E-7068-522CC99155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66539" y="5028836"/>
                <a:ext cx="414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53" name="Ink 1352">
                <a:extLst>
                  <a:ext uri="{FF2B5EF4-FFF2-40B4-BE49-F238E27FC236}">
                    <a16:creationId xmlns:a16="http://schemas.microsoft.com/office/drawing/2014/main" id="{19739096-DF2C-1EC9-749A-5F02C4BC433C}"/>
                  </a:ext>
                </a:extLst>
              </p14:cNvPr>
              <p14:cNvContentPartPr/>
              <p14:nvPr/>
            </p14:nvContentPartPr>
            <p14:xfrm>
              <a:off x="3999619" y="3407036"/>
              <a:ext cx="1043280" cy="1149120"/>
            </p14:xfrm>
          </p:contentPart>
        </mc:Choice>
        <mc:Fallback xmlns="">
          <p:pic>
            <p:nvPicPr>
              <p:cNvPr id="1353" name="Ink 1352">
                <a:extLst>
                  <a:ext uri="{FF2B5EF4-FFF2-40B4-BE49-F238E27FC236}">
                    <a16:creationId xmlns:a16="http://schemas.microsoft.com/office/drawing/2014/main" id="{19739096-DF2C-1EC9-749A-5F02C4BC43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88819" y="3396236"/>
                <a:ext cx="106452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4" name="Ink 1353">
                <a:extLst>
                  <a:ext uri="{FF2B5EF4-FFF2-40B4-BE49-F238E27FC236}">
                    <a16:creationId xmlns:a16="http://schemas.microsoft.com/office/drawing/2014/main" id="{C9FC953C-685C-29B1-81DC-BE368436616B}"/>
                  </a:ext>
                </a:extLst>
              </p14:cNvPr>
              <p14:cNvContentPartPr/>
              <p14:nvPr/>
            </p14:nvContentPartPr>
            <p14:xfrm>
              <a:off x="5435659" y="4803476"/>
              <a:ext cx="111960" cy="242280"/>
            </p14:xfrm>
          </p:contentPart>
        </mc:Choice>
        <mc:Fallback xmlns="">
          <p:pic>
            <p:nvPicPr>
              <p:cNvPr id="1354" name="Ink 1353">
                <a:extLst>
                  <a:ext uri="{FF2B5EF4-FFF2-40B4-BE49-F238E27FC236}">
                    <a16:creationId xmlns:a16="http://schemas.microsoft.com/office/drawing/2014/main" id="{C9FC953C-685C-29B1-81DC-BE36843661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24894" y="4793036"/>
                <a:ext cx="133132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55" name="Ink 1354">
                <a:extLst>
                  <a:ext uri="{FF2B5EF4-FFF2-40B4-BE49-F238E27FC236}">
                    <a16:creationId xmlns:a16="http://schemas.microsoft.com/office/drawing/2014/main" id="{AAFFC87C-705D-FEA1-57A6-7DB2DA6EC497}"/>
                  </a:ext>
                </a:extLst>
              </p14:cNvPr>
              <p14:cNvContentPartPr/>
              <p14:nvPr/>
            </p14:nvContentPartPr>
            <p14:xfrm>
              <a:off x="5408299" y="3440156"/>
              <a:ext cx="194040" cy="1230840"/>
            </p14:xfrm>
          </p:contentPart>
        </mc:Choice>
        <mc:Fallback xmlns="">
          <p:pic>
            <p:nvPicPr>
              <p:cNvPr id="1355" name="Ink 1354">
                <a:extLst>
                  <a:ext uri="{FF2B5EF4-FFF2-40B4-BE49-F238E27FC236}">
                    <a16:creationId xmlns:a16="http://schemas.microsoft.com/office/drawing/2014/main" id="{AAFFC87C-705D-FEA1-57A6-7DB2DA6EC4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40" y="3429716"/>
                <a:ext cx="215319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56" name="Ink 1355">
                <a:extLst>
                  <a:ext uri="{FF2B5EF4-FFF2-40B4-BE49-F238E27FC236}">
                    <a16:creationId xmlns:a16="http://schemas.microsoft.com/office/drawing/2014/main" id="{65AFB87A-ED26-1CC5-C018-E10767E9E4DA}"/>
                  </a:ext>
                </a:extLst>
              </p14:cNvPr>
              <p14:cNvContentPartPr/>
              <p14:nvPr/>
            </p14:nvContentPartPr>
            <p14:xfrm>
              <a:off x="5441779" y="3582232"/>
              <a:ext cx="12600" cy="100080"/>
            </p14:xfrm>
          </p:contentPart>
        </mc:Choice>
        <mc:Fallback xmlns="">
          <p:pic>
            <p:nvPicPr>
              <p:cNvPr id="1356" name="Ink 1355">
                <a:extLst>
                  <a:ext uri="{FF2B5EF4-FFF2-40B4-BE49-F238E27FC236}">
                    <a16:creationId xmlns:a16="http://schemas.microsoft.com/office/drawing/2014/main" id="{65AFB87A-ED26-1CC5-C018-E10767E9E4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30979" y="3571792"/>
                <a:ext cx="33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61" name="Ink 1360">
                <a:extLst>
                  <a:ext uri="{FF2B5EF4-FFF2-40B4-BE49-F238E27FC236}">
                    <a16:creationId xmlns:a16="http://schemas.microsoft.com/office/drawing/2014/main" id="{ACB031B1-3964-FA1E-7AB2-A88433A314D1}"/>
                  </a:ext>
                </a:extLst>
              </p14:cNvPr>
              <p14:cNvContentPartPr/>
              <p14:nvPr/>
            </p14:nvContentPartPr>
            <p14:xfrm>
              <a:off x="5426659" y="3869512"/>
              <a:ext cx="90720" cy="949680"/>
            </p14:xfrm>
          </p:contentPart>
        </mc:Choice>
        <mc:Fallback xmlns="">
          <p:pic>
            <p:nvPicPr>
              <p:cNvPr id="1361" name="Ink 1360">
                <a:extLst>
                  <a:ext uri="{FF2B5EF4-FFF2-40B4-BE49-F238E27FC236}">
                    <a16:creationId xmlns:a16="http://schemas.microsoft.com/office/drawing/2014/main" id="{ACB031B1-3964-FA1E-7AB2-A88433A314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15902" y="3858712"/>
                <a:ext cx="111876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81" name="Ink 1380">
                <a:extLst>
                  <a:ext uri="{FF2B5EF4-FFF2-40B4-BE49-F238E27FC236}">
                    <a16:creationId xmlns:a16="http://schemas.microsoft.com/office/drawing/2014/main" id="{140924B6-3C53-AEB3-5EE6-08C457EC31CE}"/>
                  </a:ext>
                </a:extLst>
              </p14:cNvPr>
              <p14:cNvContentPartPr/>
              <p14:nvPr/>
            </p14:nvContentPartPr>
            <p14:xfrm>
              <a:off x="1451592" y="5652765"/>
              <a:ext cx="1233000" cy="648360"/>
            </p14:xfrm>
          </p:contentPart>
        </mc:Choice>
        <mc:Fallback xmlns="">
          <p:pic>
            <p:nvPicPr>
              <p:cNvPr id="1381" name="Ink 1380">
                <a:extLst>
                  <a:ext uri="{FF2B5EF4-FFF2-40B4-BE49-F238E27FC236}">
                    <a16:creationId xmlns:a16="http://schemas.microsoft.com/office/drawing/2014/main" id="{140924B6-3C53-AEB3-5EE6-08C457EC31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40792" y="5642325"/>
                <a:ext cx="12542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91" name="Ink 1390">
                <a:extLst>
                  <a:ext uri="{FF2B5EF4-FFF2-40B4-BE49-F238E27FC236}">
                    <a16:creationId xmlns:a16="http://schemas.microsoft.com/office/drawing/2014/main" id="{E50542F6-3174-0817-E384-0659FC85624C}"/>
                  </a:ext>
                </a:extLst>
              </p14:cNvPr>
              <p14:cNvContentPartPr/>
              <p14:nvPr/>
            </p14:nvContentPartPr>
            <p14:xfrm>
              <a:off x="1484712" y="7485458"/>
              <a:ext cx="1214640" cy="1092240"/>
            </p14:xfrm>
          </p:contentPart>
        </mc:Choice>
        <mc:Fallback xmlns="">
          <p:pic>
            <p:nvPicPr>
              <p:cNvPr id="1391" name="Ink 1390">
                <a:extLst>
                  <a:ext uri="{FF2B5EF4-FFF2-40B4-BE49-F238E27FC236}">
                    <a16:creationId xmlns:a16="http://schemas.microsoft.com/office/drawing/2014/main" id="{E50542F6-3174-0817-E384-0659FC85624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74272" y="7474662"/>
                <a:ext cx="1235880" cy="111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92" name="Ink 1391">
                <a:extLst>
                  <a:ext uri="{FF2B5EF4-FFF2-40B4-BE49-F238E27FC236}">
                    <a16:creationId xmlns:a16="http://schemas.microsoft.com/office/drawing/2014/main" id="{F783F824-4A1E-4090-5007-A840BD6F2D41}"/>
                  </a:ext>
                </a:extLst>
              </p14:cNvPr>
              <p14:cNvContentPartPr/>
              <p14:nvPr/>
            </p14:nvContentPartPr>
            <p14:xfrm>
              <a:off x="1495872" y="6559898"/>
              <a:ext cx="1162800" cy="673920"/>
            </p14:xfrm>
          </p:contentPart>
        </mc:Choice>
        <mc:Fallback xmlns="">
          <p:pic>
            <p:nvPicPr>
              <p:cNvPr id="1392" name="Ink 1391">
                <a:extLst>
                  <a:ext uri="{FF2B5EF4-FFF2-40B4-BE49-F238E27FC236}">
                    <a16:creationId xmlns:a16="http://schemas.microsoft.com/office/drawing/2014/main" id="{F783F824-4A1E-4090-5007-A840BD6F2D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85432" y="6549104"/>
                <a:ext cx="1184040" cy="695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02" name="Ink 1401">
                <a:extLst>
                  <a:ext uri="{FF2B5EF4-FFF2-40B4-BE49-F238E27FC236}">
                    <a16:creationId xmlns:a16="http://schemas.microsoft.com/office/drawing/2014/main" id="{93B8C3CF-2065-A104-A05A-48E3E756A55A}"/>
                  </a:ext>
                </a:extLst>
              </p14:cNvPr>
              <p14:cNvContentPartPr/>
              <p14:nvPr/>
            </p14:nvContentPartPr>
            <p14:xfrm>
              <a:off x="70632" y="5808218"/>
              <a:ext cx="1170000" cy="2613960"/>
            </p14:xfrm>
          </p:contentPart>
        </mc:Choice>
        <mc:Fallback xmlns="">
          <p:pic>
            <p:nvPicPr>
              <p:cNvPr id="1402" name="Ink 1401">
                <a:extLst>
                  <a:ext uri="{FF2B5EF4-FFF2-40B4-BE49-F238E27FC236}">
                    <a16:creationId xmlns:a16="http://schemas.microsoft.com/office/drawing/2014/main" id="{93B8C3CF-2065-A104-A05A-48E3E756A5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195" y="5797778"/>
                <a:ext cx="1191233" cy="26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11" name="Ink 1410">
                <a:extLst>
                  <a:ext uri="{FF2B5EF4-FFF2-40B4-BE49-F238E27FC236}">
                    <a16:creationId xmlns:a16="http://schemas.microsoft.com/office/drawing/2014/main" id="{05859390-1CF3-E179-FC12-804E8967BC25}"/>
                  </a:ext>
                </a:extLst>
              </p14:cNvPr>
              <p14:cNvContentPartPr/>
              <p14:nvPr/>
            </p14:nvContentPartPr>
            <p14:xfrm>
              <a:off x="2812176" y="8250556"/>
              <a:ext cx="177840" cy="128520"/>
            </p14:xfrm>
          </p:contentPart>
        </mc:Choice>
        <mc:Fallback xmlns="">
          <p:pic>
            <p:nvPicPr>
              <p:cNvPr id="1411" name="Ink 1410">
                <a:extLst>
                  <a:ext uri="{FF2B5EF4-FFF2-40B4-BE49-F238E27FC236}">
                    <a16:creationId xmlns:a16="http://schemas.microsoft.com/office/drawing/2014/main" id="{05859390-1CF3-E179-FC12-804E8967BC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01376" y="8239756"/>
                <a:ext cx="199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12" name="Ink 1411">
                <a:extLst>
                  <a:ext uri="{FF2B5EF4-FFF2-40B4-BE49-F238E27FC236}">
                    <a16:creationId xmlns:a16="http://schemas.microsoft.com/office/drawing/2014/main" id="{8681337D-249B-E3F7-4EC9-11973707C52B}"/>
                  </a:ext>
                </a:extLst>
              </p14:cNvPr>
              <p14:cNvContentPartPr/>
              <p14:nvPr/>
            </p14:nvContentPartPr>
            <p14:xfrm>
              <a:off x="2808216" y="7634596"/>
              <a:ext cx="193320" cy="122760"/>
            </p14:xfrm>
          </p:contentPart>
        </mc:Choice>
        <mc:Fallback xmlns="">
          <p:pic>
            <p:nvPicPr>
              <p:cNvPr id="1412" name="Ink 1411">
                <a:extLst>
                  <a:ext uri="{FF2B5EF4-FFF2-40B4-BE49-F238E27FC236}">
                    <a16:creationId xmlns:a16="http://schemas.microsoft.com/office/drawing/2014/main" id="{8681337D-249B-E3F7-4EC9-11973707C52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97776" y="7624156"/>
                <a:ext cx="21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3" name="Ink 1412">
                <a:extLst>
                  <a:ext uri="{FF2B5EF4-FFF2-40B4-BE49-F238E27FC236}">
                    <a16:creationId xmlns:a16="http://schemas.microsoft.com/office/drawing/2014/main" id="{6028F226-E8D4-042B-CA71-5D442E148770}"/>
                  </a:ext>
                </a:extLst>
              </p14:cNvPr>
              <p14:cNvContentPartPr/>
              <p14:nvPr/>
            </p14:nvContentPartPr>
            <p14:xfrm>
              <a:off x="2828016" y="6762316"/>
              <a:ext cx="237240" cy="177840"/>
            </p14:xfrm>
          </p:contentPart>
        </mc:Choice>
        <mc:Fallback xmlns="">
          <p:pic>
            <p:nvPicPr>
              <p:cNvPr id="1413" name="Ink 1412">
                <a:extLst>
                  <a:ext uri="{FF2B5EF4-FFF2-40B4-BE49-F238E27FC236}">
                    <a16:creationId xmlns:a16="http://schemas.microsoft.com/office/drawing/2014/main" id="{6028F226-E8D4-042B-CA71-5D442E14877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17216" y="6751516"/>
                <a:ext cx="258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14" name="Ink 1413">
                <a:extLst>
                  <a:ext uri="{FF2B5EF4-FFF2-40B4-BE49-F238E27FC236}">
                    <a16:creationId xmlns:a16="http://schemas.microsoft.com/office/drawing/2014/main" id="{50C5DCBA-B14E-6FE9-11F2-F0A9632A77AB}"/>
                  </a:ext>
                </a:extLst>
              </p14:cNvPr>
              <p14:cNvContentPartPr/>
              <p14:nvPr/>
            </p14:nvContentPartPr>
            <p14:xfrm>
              <a:off x="2843856" y="5850436"/>
              <a:ext cx="189360" cy="177840"/>
            </p14:xfrm>
          </p:contentPart>
        </mc:Choice>
        <mc:Fallback xmlns="">
          <p:pic>
            <p:nvPicPr>
              <p:cNvPr id="1414" name="Ink 1413">
                <a:extLst>
                  <a:ext uri="{FF2B5EF4-FFF2-40B4-BE49-F238E27FC236}">
                    <a16:creationId xmlns:a16="http://schemas.microsoft.com/office/drawing/2014/main" id="{50C5DCBA-B14E-6FE9-11F2-F0A9632A77A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33056" y="5839636"/>
                <a:ext cx="210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18" name="Ink 1417">
                <a:extLst>
                  <a:ext uri="{FF2B5EF4-FFF2-40B4-BE49-F238E27FC236}">
                    <a16:creationId xmlns:a16="http://schemas.microsoft.com/office/drawing/2014/main" id="{B0DF1287-EB1A-DDA1-4EEC-A8143163FCBE}"/>
                  </a:ext>
                </a:extLst>
              </p14:cNvPr>
              <p14:cNvContentPartPr/>
              <p14:nvPr/>
            </p14:nvContentPartPr>
            <p14:xfrm>
              <a:off x="3297816" y="6687436"/>
              <a:ext cx="16200" cy="402120"/>
            </p14:xfrm>
          </p:contentPart>
        </mc:Choice>
        <mc:Fallback xmlns="">
          <p:pic>
            <p:nvPicPr>
              <p:cNvPr id="1418" name="Ink 1417">
                <a:extLst>
                  <a:ext uri="{FF2B5EF4-FFF2-40B4-BE49-F238E27FC236}">
                    <a16:creationId xmlns:a16="http://schemas.microsoft.com/office/drawing/2014/main" id="{B0DF1287-EB1A-DDA1-4EEC-A8143163FC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87016" y="6676636"/>
                <a:ext cx="374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19" name="Ink 1418">
                <a:extLst>
                  <a:ext uri="{FF2B5EF4-FFF2-40B4-BE49-F238E27FC236}">
                    <a16:creationId xmlns:a16="http://schemas.microsoft.com/office/drawing/2014/main" id="{8F01D5CC-0A39-0545-99AD-5CFA29D6C90A}"/>
                  </a:ext>
                </a:extLst>
              </p14:cNvPr>
              <p14:cNvContentPartPr/>
              <p14:nvPr/>
            </p14:nvContentPartPr>
            <p14:xfrm>
              <a:off x="3356856" y="6698956"/>
              <a:ext cx="868680" cy="391320"/>
            </p14:xfrm>
          </p:contentPart>
        </mc:Choice>
        <mc:Fallback xmlns="">
          <p:pic>
            <p:nvPicPr>
              <p:cNvPr id="1419" name="Ink 1418">
                <a:extLst>
                  <a:ext uri="{FF2B5EF4-FFF2-40B4-BE49-F238E27FC236}">
                    <a16:creationId xmlns:a16="http://schemas.microsoft.com/office/drawing/2014/main" id="{8F01D5CC-0A39-0545-99AD-5CFA29D6C90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46416" y="6688516"/>
                <a:ext cx="889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20" name="Ink 1419">
                <a:extLst>
                  <a:ext uri="{FF2B5EF4-FFF2-40B4-BE49-F238E27FC236}">
                    <a16:creationId xmlns:a16="http://schemas.microsoft.com/office/drawing/2014/main" id="{3655430E-CAA4-9209-9086-3E1507B0631E}"/>
                  </a:ext>
                </a:extLst>
              </p14:cNvPr>
              <p14:cNvContentPartPr/>
              <p14:nvPr/>
            </p14:nvContentPartPr>
            <p14:xfrm>
              <a:off x="3293856" y="7145356"/>
              <a:ext cx="833400" cy="110880"/>
            </p14:xfrm>
          </p:contentPart>
        </mc:Choice>
        <mc:Fallback xmlns="">
          <p:pic>
            <p:nvPicPr>
              <p:cNvPr id="1420" name="Ink 1419">
                <a:extLst>
                  <a:ext uri="{FF2B5EF4-FFF2-40B4-BE49-F238E27FC236}">
                    <a16:creationId xmlns:a16="http://schemas.microsoft.com/office/drawing/2014/main" id="{3655430E-CAA4-9209-9086-3E1507B0631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83056" y="7134556"/>
                <a:ext cx="8546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0" name="Ink 1439">
                <a:extLst>
                  <a:ext uri="{FF2B5EF4-FFF2-40B4-BE49-F238E27FC236}">
                    <a16:creationId xmlns:a16="http://schemas.microsoft.com/office/drawing/2014/main" id="{CB5A3142-B72A-6B10-08DC-36BF4876C056}"/>
                  </a:ext>
                </a:extLst>
              </p14:cNvPr>
              <p14:cNvContentPartPr/>
              <p14:nvPr/>
            </p14:nvContentPartPr>
            <p14:xfrm>
              <a:off x="3321576" y="8183596"/>
              <a:ext cx="1370160" cy="359640"/>
            </p14:xfrm>
          </p:contentPart>
        </mc:Choice>
        <mc:Fallback xmlns="">
          <p:pic>
            <p:nvPicPr>
              <p:cNvPr id="1440" name="Ink 1439">
                <a:extLst>
                  <a:ext uri="{FF2B5EF4-FFF2-40B4-BE49-F238E27FC236}">
                    <a16:creationId xmlns:a16="http://schemas.microsoft.com/office/drawing/2014/main" id="{CB5A3142-B72A-6B10-08DC-36BF4876C05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10776" y="8172796"/>
                <a:ext cx="139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41" name="Ink 1440">
                <a:extLst>
                  <a:ext uri="{FF2B5EF4-FFF2-40B4-BE49-F238E27FC236}">
                    <a16:creationId xmlns:a16="http://schemas.microsoft.com/office/drawing/2014/main" id="{729252F9-0D84-F492-AE60-DD0DF04CD54F}"/>
                  </a:ext>
                </a:extLst>
              </p14:cNvPr>
              <p14:cNvContentPartPr/>
              <p14:nvPr/>
            </p14:nvContentPartPr>
            <p14:xfrm>
              <a:off x="3250296" y="7497076"/>
              <a:ext cx="1411560" cy="500760"/>
            </p14:xfrm>
          </p:contentPart>
        </mc:Choice>
        <mc:Fallback xmlns="">
          <p:pic>
            <p:nvPicPr>
              <p:cNvPr id="1441" name="Ink 1440">
                <a:extLst>
                  <a:ext uri="{FF2B5EF4-FFF2-40B4-BE49-F238E27FC236}">
                    <a16:creationId xmlns:a16="http://schemas.microsoft.com/office/drawing/2014/main" id="{729252F9-0D84-F492-AE60-DD0DF04CD54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39856" y="7486276"/>
                <a:ext cx="1432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42" name="Ink 1441">
                <a:extLst>
                  <a:ext uri="{FF2B5EF4-FFF2-40B4-BE49-F238E27FC236}">
                    <a16:creationId xmlns:a16="http://schemas.microsoft.com/office/drawing/2014/main" id="{EC9A38DF-8BF8-6A78-85AC-EEA0025BEDF2}"/>
                  </a:ext>
                </a:extLst>
              </p14:cNvPr>
              <p14:cNvContentPartPr/>
              <p14:nvPr/>
            </p14:nvContentPartPr>
            <p14:xfrm>
              <a:off x="4300416" y="6762316"/>
              <a:ext cx="358560" cy="264960"/>
            </p14:xfrm>
          </p:contentPart>
        </mc:Choice>
        <mc:Fallback xmlns="">
          <p:pic>
            <p:nvPicPr>
              <p:cNvPr id="1442" name="Ink 1441">
                <a:extLst>
                  <a:ext uri="{FF2B5EF4-FFF2-40B4-BE49-F238E27FC236}">
                    <a16:creationId xmlns:a16="http://schemas.microsoft.com/office/drawing/2014/main" id="{EC9A38DF-8BF8-6A78-85AC-EEA0025BEDF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89976" y="6751516"/>
                <a:ext cx="3798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52" name="Ink 1451">
                <a:extLst>
                  <a:ext uri="{FF2B5EF4-FFF2-40B4-BE49-F238E27FC236}">
                    <a16:creationId xmlns:a16="http://schemas.microsoft.com/office/drawing/2014/main" id="{FAA98119-3DEC-4CEC-62F3-DA25205233ED}"/>
                  </a:ext>
                </a:extLst>
              </p14:cNvPr>
              <p14:cNvContentPartPr/>
              <p14:nvPr/>
            </p14:nvContentPartPr>
            <p14:xfrm>
              <a:off x="4864896" y="7457476"/>
              <a:ext cx="742680" cy="500760"/>
            </p14:xfrm>
          </p:contentPart>
        </mc:Choice>
        <mc:Fallback xmlns="">
          <p:pic>
            <p:nvPicPr>
              <p:cNvPr id="1452" name="Ink 1451">
                <a:extLst>
                  <a:ext uri="{FF2B5EF4-FFF2-40B4-BE49-F238E27FC236}">
                    <a16:creationId xmlns:a16="http://schemas.microsoft.com/office/drawing/2014/main" id="{FAA98119-3DEC-4CEC-62F3-DA25205233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54456" y="7447036"/>
                <a:ext cx="7639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53" name="Ink 1452">
                <a:extLst>
                  <a:ext uri="{FF2B5EF4-FFF2-40B4-BE49-F238E27FC236}">
                    <a16:creationId xmlns:a16="http://schemas.microsoft.com/office/drawing/2014/main" id="{F67516FF-F93D-2512-181F-A271F56E332D}"/>
                  </a:ext>
                </a:extLst>
              </p14:cNvPr>
              <p14:cNvContentPartPr/>
              <p14:nvPr/>
            </p14:nvContentPartPr>
            <p14:xfrm>
              <a:off x="4868856" y="6691756"/>
              <a:ext cx="837360" cy="544320"/>
            </p14:xfrm>
          </p:contentPart>
        </mc:Choice>
        <mc:Fallback xmlns="">
          <p:pic>
            <p:nvPicPr>
              <p:cNvPr id="1453" name="Ink 1452">
                <a:extLst>
                  <a:ext uri="{FF2B5EF4-FFF2-40B4-BE49-F238E27FC236}">
                    <a16:creationId xmlns:a16="http://schemas.microsoft.com/office/drawing/2014/main" id="{F67516FF-F93D-2512-181F-A271F56E33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58416" y="6680956"/>
                <a:ext cx="8586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4" name="Ink 1453">
                <a:extLst>
                  <a:ext uri="{FF2B5EF4-FFF2-40B4-BE49-F238E27FC236}">
                    <a16:creationId xmlns:a16="http://schemas.microsoft.com/office/drawing/2014/main" id="{EFB44BEF-17CD-3A27-DCDF-EA9A49D62CA5}"/>
                  </a:ext>
                </a:extLst>
              </p14:cNvPr>
              <p14:cNvContentPartPr/>
              <p14:nvPr/>
            </p14:nvContentPartPr>
            <p14:xfrm>
              <a:off x="3185496" y="5668636"/>
              <a:ext cx="2528280" cy="726840"/>
            </p14:xfrm>
          </p:contentPart>
        </mc:Choice>
        <mc:Fallback xmlns="">
          <p:pic>
            <p:nvPicPr>
              <p:cNvPr id="1454" name="Ink 1453">
                <a:extLst>
                  <a:ext uri="{FF2B5EF4-FFF2-40B4-BE49-F238E27FC236}">
                    <a16:creationId xmlns:a16="http://schemas.microsoft.com/office/drawing/2014/main" id="{EFB44BEF-17CD-3A27-DCDF-EA9A49D62CA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74696" y="5658196"/>
                <a:ext cx="25495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58" name="Ink 1457">
                <a:extLst>
                  <a:ext uri="{FF2B5EF4-FFF2-40B4-BE49-F238E27FC236}">
                    <a16:creationId xmlns:a16="http://schemas.microsoft.com/office/drawing/2014/main" id="{22573F90-C8AE-1B93-04A1-197078795390}"/>
                  </a:ext>
                </a:extLst>
              </p14:cNvPr>
              <p14:cNvContentPartPr/>
              <p14:nvPr/>
            </p14:nvContentPartPr>
            <p14:xfrm>
              <a:off x="4888656" y="8104756"/>
              <a:ext cx="756720" cy="359280"/>
            </p14:xfrm>
          </p:contentPart>
        </mc:Choice>
        <mc:Fallback xmlns="">
          <p:pic>
            <p:nvPicPr>
              <p:cNvPr id="1458" name="Ink 1457">
                <a:extLst>
                  <a:ext uri="{FF2B5EF4-FFF2-40B4-BE49-F238E27FC236}">
                    <a16:creationId xmlns:a16="http://schemas.microsoft.com/office/drawing/2014/main" id="{22573F90-C8AE-1B93-04A1-19707879539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78216" y="8094316"/>
                <a:ext cx="7779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80" name="Ink 1479">
                <a:extLst>
                  <a:ext uri="{FF2B5EF4-FFF2-40B4-BE49-F238E27FC236}">
                    <a16:creationId xmlns:a16="http://schemas.microsoft.com/office/drawing/2014/main" id="{93A79EB7-D9EE-D978-7FB0-E9E56C018728}"/>
                  </a:ext>
                </a:extLst>
              </p14:cNvPr>
              <p14:cNvContentPartPr/>
              <p14:nvPr/>
            </p14:nvContentPartPr>
            <p14:xfrm>
              <a:off x="5714136" y="5692396"/>
              <a:ext cx="983160" cy="2736360"/>
            </p14:xfrm>
          </p:contentPart>
        </mc:Choice>
        <mc:Fallback xmlns="">
          <p:pic>
            <p:nvPicPr>
              <p:cNvPr id="1480" name="Ink 1479">
                <a:extLst>
                  <a:ext uri="{FF2B5EF4-FFF2-40B4-BE49-F238E27FC236}">
                    <a16:creationId xmlns:a16="http://schemas.microsoft.com/office/drawing/2014/main" id="{93A79EB7-D9EE-D978-7FB0-E9E56C01872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03692" y="5681955"/>
                <a:ext cx="1004408" cy="275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6" name="Ink 1485">
                <a:extLst>
                  <a:ext uri="{FF2B5EF4-FFF2-40B4-BE49-F238E27FC236}">
                    <a16:creationId xmlns:a16="http://schemas.microsoft.com/office/drawing/2014/main" id="{9A50EA1B-BE0A-64E4-39A4-5B7E64F1FF95}"/>
                  </a:ext>
                </a:extLst>
              </p14:cNvPr>
              <p14:cNvContentPartPr/>
              <p14:nvPr/>
            </p14:nvContentPartPr>
            <p14:xfrm>
              <a:off x="6613776" y="6698956"/>
              <a:ext cx="198000" cy="272880"/>
            </p14:xfrm>
          </p:contentPart>
        </mc:Choice>
        <mc:Fallback xmlns="">
          <p:pic>
            <p:nvPicPr>
              <p:cNvPr id="1486" name="Ink 1485">
                <a:extLst>
                  <a:ext uri="{FF2B5EF4-FFF2-40B4-BE49-F238E27FC236}">
                    <a16:creationId xmlns:a16="http://schemas.microsoft.com/office/drawing/2014/main" id="{9A50EA1B-BE0A-64E4-39A4-5B7E64F1FF9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3317" y="6688516"/>
                <a:ext cx="219279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0" name="Ink 1489">
                <a:extLst>
                  <a:ext uri="{FF2B5EF4-FFF2-40B4-BE49-F238E27FC236}">
                    <a16:creationId xmlns:a16="http://schemas.microsoft.com/office/drawing/2014/main" id="{5CB9989A-D8B1-8585-C232-FA7399BA9C22}"/>
                  </a:ext>
                </a:extLst>
              </p14:cNvPr>
              <p14:cNvContentPartPr/>
              <p14:nvPr/>
            </p14:nvContentPartPr>
            <p14:xfrm>
              <a:off x="6534936" y="7291156"/>
              <a:ext cx="284760" cy="403200"/>
            </p14:xfrm>
          </p:contentPart>
        </mc:Choice>
        <mc:Fallback xmlns="">
          <p:pic>
            <p:nvPicPr>
              <p:cNvPr id="1490" name="Ink 1489">
                <a:extLst>
                  <a:ext uri="{FF2B5EF4-FFF2-40B4-BE49-F238E27FC236}">
                    <a16:creationId xmlns:a16="http://schemas.microsoft.com/office/drawing/2014/main" id="{5CB9989A-D8B1-8585-C232-FA7399BA9C2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24136" y="7280716"/>
                <a:ext cx="306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91" name="Ink 1490">
                <a:extLst>
                  <a:ext uri="{FF2B5EF4-FFF2-40B4-BE49-F238E27FC236}">
                    <a16:creationId xmlns:a16="http://schemas.microsoft.com/office/drawing/2014/main" id="{EAAC7CCD-D532-1761-EA68-8F8FBC7D4198}"/>
                  </a:ext>
                </a:extLst>
              </p14:cNvPr>
              <p14:cNvContentPartPr/>
              <p14:nvPr/>
            </p14:nvContentPartPr>
            <p14:xfrm>
              <a:off x="220573" y="1743516"/>
              <a:ext cx="31680" cy="72720"/>
            </p14:xfrm>
          </p:contentPart>
        </mc:Choice>
        <mc:Fallback xmlns="">
          <p:pic>
            <p:nvPicPr>
              <p:cNvPr id="1491" name="Ink 1490">
                <a:extLst>
                  <a:ext uri="{FF2B5EF4-FFF2-40B4-BE49-F238E27FC236}">
                    <a16:creationId xmlns:a16="http://schemas.microsoft.com/office/drawing/2014/main" id="{EAAC7CCD-D532-1761-EA68-8F8FBC7D419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0133" y="1733076"/>
                <a:ext cx="52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492" name="Ink 1491">
                <a:extLst>
                  <a:ext uri="{FF2B5EF4-FFF2-40B4-BE49-F238E27FC236}">
                    <a16:creationId xmlns:a16="http://schemas.microsoft.com/office/drawing/2014/main" id="{8A349D0B-552D-2220-0D44-6209A05484C0}"/>
                  </a:ext>
                </a:extLst>
              </p14:cNvPr>
              <p14:cNvContentPartPr/>
              <p14:nvPr/>
            </p14:nvContentPartPr>
            <p14:xfrm>
              <a:off x="189253" y="2017476"/>
              <a:ext cx="44280" cy="252000"/>
            </p14:xfrm>
          </p:contentPart>
        </mc:Choice>
        <mc:Fallback xmlns="">
          <p:pic>
            <p:nvPicPr>
              <p:cNvPr id="1492" name="Ink 1491">
                <a:extLst>
                  <a:ext uri="{FF2B5EF4-FFF2-40B4-BE49-F238E27FC236}">
                    <a16:creationId xmlns:a16="http://schemas.microsoft.com/office/drawing/2014/main" id="{8A349D0B-552D-2220-0D44-6209A05484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8453" y="2006676"/>
                <a:ext cx="65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93" name="Ink 1492">
                <a:extLst>
                  <a:ext uri="{FF2B5EF4-FFF2-40B4-BE49-F238E27FC236}">
                    <a16:creationId xmlns:a16="http://schemas.microsoft.com/office/drawing/2014/main" id="{A2099B0C-FAC3-3B76-199A-616904029271}"/>
                  </a:ext>
                </a:extLst>
              </p14:cNvPr>
              <p14:cNvContentPartPr/>
              <p14:nvPr/>
            </p14:nvContentPartPr>
            <p14:xfrm>
              <a:off x="214813" y="2373156"/>
              <a:ext cx="15840" cy="126360"/>
            </p14:xfrm>
          </p:contentPart>
        </mc:Choice>
        <mc:Fallback xmlns="">
          <p:pic>
            <p:nvPicPr>
              <p:cNvPr id="1493" name="Ink 1492">
                <a:extLst>
                  <a:ext uri="{FF2B5EF4-FFF2-40B4-BE49-F238E27FC236}">
                    <a16:creationId xmlns:a16="http://schemas.microsoft.com/office/drawing/2014/main" id="{A2099B0C-FAC3-3B76-199A-61690402927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4013" y="2362356"/>
                <a:ext cx="37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00" name="Ink 1499">
                <a:extLst>
                  <a:ext uri="{FF2B5EF4-FFF2-40B4-BE49-F238E27FC236}">
                    <a16:creationId xmlns:a16="http://schemas.microsoft.com/office/drawing/2014/main" id="{B21DADF0-2386-AB95-C260-D7ED92EF710B}"/>
                  </a:ext>
                </a:extLst>
              </p14:cNvPr>
              <p14:cNvContentPartPr/>
              <p14:nvPr/>
            </p14:nvContentPartPr>
            <p14:xfrm>
              <a:off x="261613" y="1630116"/>
              <a:ext cx="135720" cy="54000"/>
            </p14:xfrm>
          </p:contentPart>
        </mc:Choice>
        <mc:Fallback xmlns="">
          <p:pic>
            <p:nvPicPr>
              <p:cNvPr id="1500" name="Ink 1499">
                <a:extLst>
                  <a:ext uri="{FF2B5EF4-FFF2-40B4-BE49-F238E27FC236}">
                    <a16:creationId xmlns:a16="http://schemas.microsoft.com/office/drawing/2014/main" id="{B21DADF0-2386-AB95-C260-D7ED92EF710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1173" y="1619676"/>
                <a:ext cx="1569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01" name="Ink 1500">
                <a:extLst>
                  <a:ext uri="{FF2B5EF4-FFF2-40B4-BE49-F238E27FC236}">
                    <a16:creationId xmlns:a16="http://schemas.microsoft.com/office/drawing/2014/main" id="{1366AE35-1F00-FA0D-0DB6-ED5F455E57B1}"/>
                  </a:ext>
                </a:extLst>
              </p14:cNvPr>
              <p14:cNvContentPartPr/>
              <p14:nvPr/>
            </p14:nvContentPartPr>
            <p14:xfrm>
              <a:off x="683533" y="1595556"/>
              <a:ext cx="195480" cy="34920"/>
            </p14:xfrm>
          </p:contentPart>
        </mc:Choice>
        <mc:Fallback xmlns="">
          <p:pic>
            <p:nvPicPr>
              <p:cNvPr id="1501" name="Ink 1500">
                <a:extLst>
                  <a:ext uri="{FF2B5EF4-FFF2-40B4-BE49-F238E27FC236}">
                    <a16:creationId xmlns:a16="http://schemas.microsoft.com/office/drawing/2014/main" id="{1366AE35-1F00-FA0D-0DB6-ED5F455E57B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72733" y="1585116"/>
                <a:ext cx="216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04" name="Ink 1503">
                <a:extLst>
                  <a:ext uri="{FF2B5EF4-FFF2-40B4-BE49-F238E27FC236}">
                    <a16:creationId xmlns:a16="http://schemas.microsoft.com/office/drawing/2014/main" id="{80C45F8D-FED0-E7CD-4C48-0530AB6FA403}"/>
                  </a:ext>
                </a:extLst>
              </p14:cNvPr>
              <p14:cNvContentPartPr/>
              <p14:nvPr/>
            </p14:nvContentPartPr>
            <p14:xfrm>
              <a:off x="1089613" y="1639836"/>
              <a:ext cx="289800" cy="56880"/>
            </p14:xfrm>
          </p:contentPart>
        </mc:Choice>
        <mc:Fallback xmlns="">
          <p:pic>
            <p:nvPicPr>
              <p:cNvPr id="1504" name="Ink 1503">
                <a:extLst>
                  <a:ext uri="{FF2B5EF4-FFF2-40B4-BE49-F238E27FC236}">
                    <a16:creationId xmlns:a16="http://schemas.microsoft.com/office/drawing/2014/main" id="{80C45F8D-FED0-E7CD-4C48-0530AB6FA4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78813" y="1629036"/>
                <a:ext cx="31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5" name="Ink 1504">
                <a:extLst>
                  <a:ext uri="{FF2B5EF4-FFF2-40B4-BE49-F238E27FC236}">
                    <a16:creationId xmlns:a16="http://schemas.microsoft.com/office/drawing/2014/main" id="{793D7E36-66D5-9C11-0CFB-A487DC8DE89F}"/>
                  </a:ext>
                </a:extLst>
              </p14:cNvPr>
              <p14:cNvContentPartPr/>
              <p14:nvPr/>
            </p14:nvContentPartPr>
            <p14:xfrm>
              <a:off x="195733" y="2649996"/>
              <a:ext cx="1460880" cy="353160"/>
            </p14:xfrm>
          </p:contentPart>
        </mc:Choice>
        <mc:Fallback xmlns="">
          <p:pic>
            <p:nvPicPr>
              <p:cNvPr id="1505" name="Ink 1504">
                <a:extLst>
                  <a:ext uri="{FF2B5EF4-FFF2-40B4-BE49-F238E27FC236}">
                    <a16:creationId xmlns:a16="http://schemas.microsoft.com/office/drawing/2014/main" id="{793D7E36-66D5-9C11-0CFB-A487DC8DE8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5290" y="2639545"/>
                <a:ext cx="1482125" cy="374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11" name="Ink 1510">
                <a:extLst>
                  <a:ext uri="{FF2B5EF4-FFF2-40B4-BE49-F238E27FC236}">
                    <a16:creationId xmlns:a16="http://schemas.microsoft.com/office/drawing/2014/main" id="{685494F7-7B7D-7C9D-6CC2-9B50FB81E428}"/>
                  </a:ext>
                </a:extLst>
              </p14:cNvPr>
              <p14:cNvContentPartPr/>
              <p14:nvPr/>
            </p14:nvContentPartPr>
            <p14:xfrm>
              <a:off x="3044053" y="1948356"/>
              <a:ext cx="343440" cy="69480"/>
            </p14:xfrm>
          </p:contentPart>
        </mc:Choice>
        <mc:Fallback xmlns="">
          <p:pic>
            <p:nvPicPr>
              <p:cNvPr id="1511" name="Ink 1510">
                <a:extLst>
                  <a:ext uri="{FF2B5EF4-FFF2-40B4-BE49-F238E27FC236}">
                    <a16:creationId xmlns:a16="http://schemas.microsoft.com/office/drawing/2014/main" id="{685494F7-7B7D-7C9D-6CC2-9B50FB81E42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33613" y="1937556"/>
                <a:ext cx="364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9" name="Ink 1518">
                <a:extLst>
                  <a:ext uri="{FF2B5EF4-FFF2-40B4-BE49-F238E27FC236}">
                    <a16:creationId xmlns:a16="http://schemas.microsoft.com/office/drawing/2014/main" id="{1D9454B0-1EAF-038E-D443-44D440206F6C}"/>
                  </a:ext>
                </a:extLst>
              </p14:cNvPr>
              <p14:cNvContentPartPr/>
              <p14:nvPr/>
            </p14:nvContentPartPr>
            <p14:xfrm>
              <a:off x="4992373" y="2102436"/>
              <a:ext cx="746280" cy="162720"/>
            </p14:xfrm>
          </p:contentPart>
        </mc:Choice>
        <mc:Fallback xmlns="">
          <p:pic>
            <p:nvPicPr>
              <p:cNvPr id="1519" name="Ink 1518">
                <a:extLst>
                  <a:ext uri="{FF2B5EF4-FFF2-40B4-BE49-F238E27FC236}">
                    <a16:creationId xmlns:a16="http://schemas.microsoft.com/office/drawing/2014/main" id="{1D9454B0-1EAF-038E-D443-44D440206F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81933" y="2091636"/>
                <a:ext cx="767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0" name="Ink 1519">
                <a:extLst>
                  <a:ext uri="{FF2B5EF4-FFF2-40B4-BE49-F238E27FC236}">
                    <a16:creationId xmlns:a16="http://schemas.microsoft.com/office/drawing/2014/main" id="{A09B73A2-4598-9262-9BC9-0D2FF36A37B7}"/>
                  </a:ext>
                </a:extLst>
              </p14:cNvPr>
              <p14:cNvContentPartPr/>
              <p14:nvPr/>
            </p14:nvContentPartPr>
            <p14:xfrm>
              <a:off x="3824893" y="2001636"/>
              <a:ext cx="925560" cy="170280"/>
            </p14:xfrm>
          </p:contentPart>
        </mc:Choice>
        <mc:Fallback xmlns="">
          <p:pic>
            <p:nvPicPr>
              <p:cNvPr id="1520" name="Ink 1519">
                <a:extLst>
                  <a:ext uri="{FF2B5EF4-FFF2-40B4-BE49-F238E27FC236}">
                    <a16:creationId xmlns:a16="http://schemas.microsoft.com/office/drawing/2014/main" id="{A09B73A2-4598-9262-9BC9-0D2FF36A37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14097" y="1991196"/>
                <a:ext cx="946792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21" name="Ink 1520">
                <a:extLst>
                  <a:ext uri="{FF2B5EF4-FFF2-40B4-BE49-F238E27FC236}">
                    <a16:creationId xmlns:a16="http://schemas.microsoft.com/office/drawing/2014/main" id="{A4E9C987-2933-460C-9521-18F18F3347CD}"/>
                  </a:ext>
                </a:extLst>
              </p14:cNvPr>
              <p14:cNvContentPartPr/>
              <p14:nvPr/>
            </p14:nvContentPartPr>
            <p14:xfrm>
              <a:off x="5656573" y="2243916"/>
              <a:ext cx="41400" cy="88560"/>
            </p14:xfrm>
          </p:contentPart>
        </mc:Choice>
        <mc:Fallback xmlns="">
          <p:pic>
            <p:nvPicPr>
              <p:cNvPr id="1521" name="Ink 1520">
                <a:extLst>
                  <a:ext uri="{FF2B5EF4-FFF2-40B4-BE49-F238E27FC236}">
                    <a16:creationId xmlns:a16="http://schemas.microsoft.com/office/drawing/2014/main" id="{A4E9C987-2933-460C-9521-18F18F3347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46133" y="2233476"/>
                <a:ext cx="62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22" name="Ink 1521">
                <a:extLst>
                  <a:ext uri="{FF2B5EF4-FFF2-40B4-BE49-F238E27FC236}">
                    <a16:creationId xmlns:a16="http://schemas.microsoft.com/office/drawing/2014/main" id="{0930154B-3128-7DD5-A2C8-0FBA33985AB4}"/>
                  </a:ext>
                </a:extLst>
              </p14:cNvPr>
              <p14:cNvContentPartPr/>
              <p14:nvPr/>
            </p14:nvContentPartPr>
            <p14:xfrm>
              <a:off x="5515093" y="2502036"/>
              <a:ext cx="72720" cy="186120"/>
            </p14:xfrm>
          </p:contentPart>
        </mc:Choice>
        <mc:Fallback xmlns="">
          <p:pic>
            <p:nvPicPr>
              <p:cNvPr id="1522" name="Ink 1521">
                <a:extLst>
                  <a:ext uri="{FF2B5EF4-FFF2-40B4-BE49-F238E27FC236}">
                    <a16:creationId xmlns:a16="http://schemas.microsoft.com/office/drawing/2014/main" id="{0930154B-3128-7DD5-A2C8-0FBA33985AB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04293" y="2491596"/>
                <a:ext cx="93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28" name="Ink 1527">
                <a:extLst>
                  <a:ext uri="{FF2B5EF4-FFF2-40B4-BE49-F238E27FC236}">
                    <a16:creationId xmlns:a16="http://schemas.microsoft.com/office/drawing/2014/main" id="{1F8E9E58-40CD-303A-7B3B-C311059DC533}"/>
                  </a:ext>
                </a:extLst>
              </p14:cNvPr>
              <p14:cNvContentPartPr/>
              <p14:nvPr/>
            </p14:nvContentPartPr>
            <p14:xfrm>
              <a:off x="5266333" y="2785356"/>
              <a:ext cx="453600" cy="654840"/>
            </p14:xfrm>
          </p:contentPart>
        </mc:Choice>
        <mc:Fallback xmlns="">
          <p:pic>
            <p:nvPicPr>
              <p:cNvPr id="1528" name="Ink 1527">
                <a:extLst>
                  <a:ext uri="{FF2B5EF4-FFF2-40B4-BE49-F238E27FC236}">
                    <a16:creationId xmlns:a16="http://schemas.microsoft.com/office/drawing/2014/main" id="{1F8E9E58-40CD-303A-7B3B-C311059DC5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55893" y="2774916"/>
                <a:ext cx="4748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40" name="Ink 1539">
                <a:extLst>
                  <a:ext uri="{FF2B5EF4-FFF2-40B4-BE49-F238E27FC236}">
                    <a16:creationId xmlns:a16="http://schemas.microsoft.com/office/drawing/2014/main" id="{76CABC5C-4B7B-8F9D-3834-A064BEE1978B}"/>
                  </a:ext>
                </a:extLst>
              </p14:cNvPr>
              <p14:cNvContentPartPr/>
              <p14:nvPr/>
            </p14:nvContentPartPr>
            <p14:xfrm>
              <a:off x="1873333" y="3276396"/>
              <a:ext cx="2936880" cy="569880"/>
            </p14:xfrm>
          </p:contentPart>
        </mc:Choice>
        <mc:Fallback xmlns="">
          <p:pic>
            <p:nvPicPr>
              <p:cNvPr id="1540" name="Ink 1539">
                <a:extLst>
                  <a:ext uri="{FF2B5EF4-FFF2-40B4-BE49-F238E27FC236}">
                    <a16:creationId xmlns:a16="http://schemas.microsoft.com/office/drawing/2014/main" id="{76CABC5C-4B7B-8F9D-3834-A064BEE1978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62534" y="3265963"/>
                <a:ext cx="2958117" cy="591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41" name="Ink 1540">
                <a:extLst>
                  <a:ext uri="{FF2B5EF4-FFF2-40B4-BE49-F238E27FC236}">
                    <a16:creationId xmlns:a16="http://schemas.microsoft.com/office/drawing/2014/main" id="{76B6D5A6-A4A3-A586-10DC-38FF6F7E99EF}"/>
                  </a:ext>
                </a:extLst>
              </p14:cNvPr>
              <p14:cNvContentPartPr/>
              <p14:nvPr/>
            </p14:nvContentPartPr>
            <p14:xfrm>
              <a:off x="1700173" y="2914596"/>
              <a:ext cx="315000" cy="223560"/>
            </p14:xfrm>
          </p:contentPart>
        </mc:Choice>
        <mc:Fallback xmlns="">
          <p:pic>
            <p:nvPicPr>
              <p:cNvPr id="1541" name="Ink 1540">
                <a:extLst>
                  <a:ext uri="{FF2B5EF4-FFF2-40B4-BE49-F238E27FC236}">
                    <a16:creationId xmlns:a16="http://schemas.microsoft.com/office/drawing/2014/main" id="{76B6D5A6-A4A3-A586-10DC-38FF6F7E99E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89373" y="2903813"/>
                <a:ext cx="336240" cy="244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47" name="Ink 1546">
                <a:extLst>
                  <a:ext uri="{FF2B5EF4-FFF2-40B4-BE49-F238E27FC236}">
                    <a16:creationId xmlns:a16="http://schemas.microsoft.com/office/drawing/2014/main" id="{91A36D40-EF2E-A327-3452-D25D48F7C1D0}"/>
                  </a:ext>
                </a:extLst>
              </p14:cNvPr>
              <p14:cNvContentPartPr/>
              <p14:nvPr/>
            </p14:nvContentPartPr>
            <p14:xfrm>
              <a:off x="2269693" y="1642716"/>
              <a:ext cx="481680" cy="318240"/>
            </p14:xfrm>
          </p:contentPart>
        </mc:Choice>
        <mc:Fallback xmlns="">
          <p:pic>
            <p:nvPicPr>
              <p:cNvPr id="1547" name="Ink 1546">
                <a:extLst>
                  <a:ext uri="{FF2B5EF4-FFF2-40B4-BE49-F238E27FC236}">
                    <a16:creationId xmlns:a16="http://schemas.microsoft.com/office/drawing/2014/main" id="{91A36D40-EF2E-A327-3452-D25D48F7C1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59253" y="1632276"/>
                <a:ext cx="5029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48" name="Ink 1547">
                <a:extLst>
                  <a:ext uri="{FF2B5EF4-FFF2-40B4-BE49-F238E27FC236}">
                    <a16:creationId xmlns:a16="http://schemas.microsoft.com/office/drawing/2014/main" id="{607D6268-C2AF-5539-F1FB-AF7E92EA6AC0}"/>
                  </a:ext>
                </a:extLst>
              </p14:cNvPr>
              <p14:cNvContentPartPr/>
              <p14:nvPr/>
            </p14:nvContentPartPr>
            <p14:xfrm>
              <a:off x="1542853" y="1642716"/>
              <a:ext cx="516240" cy="56880"/>
            </p14:xfrm>
          </p:contentPart>
        </mc:Choice>
        <mc:Fallback xmlns="">
          <p:pic>
            <p:nvPicPr>
              <p:cNvPr id="1548" name="Ink 1547">
                <a:extLst>
                  <a:ext uri="{FF2B5EF4-FFF2-40B4-BE49-F238E27FC236}">
                    <a16:creationId xmlns:a16="http://schemas.microsoft.com/office/drawing/2014/main" id="{607D6268-C2AF-5539-F1FB-AF7E92EA6AC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32061" y="1632276"/>
                <a:ext cx="537465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57" name="Ink 1556">
                <a:extLst>
                  <a:ext uri="{FF2B5EF4-FFF2-40B4-BE49-F238E27FC236}">
                    <a16:creationId xmlns:a16="http://schemas.microsoft.com/office/drawing/2014/main" id="{DC32A2F3-9A48-4410-471F-7243DEF4CFC2}"/>
                  </a:ext>
                </a:extLst>
              </p14:cNvPr>
              <p14:cNvContentPartPr/>
              <p14:nvPr/>
            </p14:nvContentPartPr>
            <p14:xfrm>
              <a:off x="1856251" y="1809971"/>
              <a:ext cx="367560" cy="106560"/>
            </p14:xfrm>
          </p:contentPart>
        </mc:Choice>
        <mc:Fallback xmlns="">
          <p:pic>
            <p:nvPicPr>
              <p:cNvPr id="1557" name="Ink 1556">
                <a:extLst>
                  <a:ext uri="{FF2B5EF4-FFF2-40B4-BE49-F238E27FC236}">
                    <a16:creationId xmlns:a16="http://schemas.microsoft.com/office/drawing/2014/main" id="{DC32A2F3-9A48-4410-471F-7243DEF4CFC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845811" y="1799496"/>
                <a:ext cx="388800" cy="12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15" name="Ink 1614">
                <a:extLst>
                  <a:ext uri="{FF2B5EF4-FFF2-40B4-BE49-F238E27FC236}">
                    <a16:creationId xmlns:a16="http://schemas.microsoft.com/office/drawing/2014/main" id="{0EB31A69-09A8-2E96-652A-0845283937AE}"/>
                  </a:ext>
                </a:extLst>
              </p14:cNvPr>
              <p14:cNvContentPartPr/>
              <p14:nvPr/>
            </p14:nvContentPartPr>
            <p14:xfrm>
              <a:off x="204122" y="3001040"/>
              <a:ext cx="5040" cy="26640"/>
            </p14:xfrm>
          </p:contentPart>
        </mc:Choice>
        <mc:Fallback xmlns="">
          <p:pic>
            <p:nvPicPr>
              <p:cNvPr id="1615" name="Ink 1614">
                <a:extLst>
                  <a:ext uri="{FF2B5EF4-FFF2-40B4-BE49-F238E27FC236}">
                    <a16:creationId xmlns:a16="http://schemas.microsoft.com/office/drawing/2014/main" id="{0EB31A69-09A8-2E96-652A-0845283937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93322" y="2990600"/>
                <a:ext cx="26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16" name="Ink 1615">
                <a:extLst>
                  <a:ext uri="{FF2B5EF4-FFF2-40B4-BE49-F238E27FC236}">
                    <a16:creationId xmlns:a16="http://schemas.microsoft.com/office/drawing/2014/main" id="{8AE9FA5B-AD22-D4C2-7EFF-B134B86BBC31}"/>
                  </a:ext>
                </a:extLst>
              </p14:cNvPr>
              <p14:cNvContentPartPr/>
              <p14:nvPr/>
            </p14:nvContentPartPr>
            <p14:xfrm>
              <a:off x="199082" y="3111920"/>
              <a:ext cx="14760" cy="144720"/>
            </p14:xfrm>
          </p:contentPart>
        </mc:Choice>
        <mc:Fallback xmlns="">
          <p:pic>
            <p:nvPicPr>
              <p:cNvPr id="1616" name="Ink 1615">
                <a:extLst>
                  <a:ext uri="{FF2B5EF4-FFF2-40B4-BE49-F238E27FC236}">
                    <a16:creationId xmlns:a16="http://schemas.microsoft.com/office/drawing/2014/main" id="{8AE9FA5B-AD22-D4C2-7EFF-B134B86BBC3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88642" y="3101120"/>
                <a:ext cx="360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17" name="Ink 1616">
                <a:extLst>
                  <a:ext uri="{FF2B5EF4-FFF2-40B4-BE49-F238E27FC236}">
                    <a16:creationId xmlns:a16="http://schemas.microsoft.com/office/drawing/2014/main" id="{C0E55785-0996-AA39-C94C-6B7122DAE2F4}"/>
                  </a:ext>
                </a:extLst>
              </p14:cNvPr>
              <p14:cNvContentPartPr/>
              <p14:nvPr/>
            </p14:nvContentPartPr>
            <p14:xfrm>
              <a:off x="194402" y="3402440"/>
              <a:ext cx="21960" cy="122760"/>
            </p14:xfrm>
          </p:contentPart>
        </mc:Choice>
        <mc:Fallback xmlns="">
          <p:pic>
            <p:nvPicPr>
              <p:cNvPr id="1617" name="Ink 1616">
                <a:extLst>
                  <a:ext uri="{FF2B5EF4-FFF2-40B4-BE49-F238E27FC236}">
                    <a16:creationId xmlns:a16="http://schemas.microsoft.com/office/drawing/2014/main" id="{C0E55785-0996-AA39-C94C-6B7122DAE2F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3962" y="3392000"/>
                <a:ext cx="43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18" name="Ink 1617">
                <a:extLst>
                  <a:ext uri="{FF2B5EF4-FFF2-40B4-BE49-F238E27FC236}">
                    <a16:creationId xmlns:a16="http://schemas.microsoft.com/office/drawing/2014/main" id="{6EBAE760-7ACA-76A6-A1CE-DFED04E1C85A}"/>
                  </a:ext>
                </a:extLst>
              </p14:cNvPr>
              <p14:cNvContentPartPr/>
              <p14:nvPr/>
            </p14:nvContentPartPr>
            <p14:xfrm>
              <a:off x="184682" y="3775040"/>
              <a:ext cx="14760" cy="82080"/>
            </p14:xfrm>
          </p:contentPart>
        </mc:Choice>
        <mc:Fallback xmlns="">
          <p:pic>
            <p:nvPicPr>
              <p:cNvPr id="1618" name="Ink 1617">
                <a:extLst>
                  <a:ext uri="{FF2B5EF4-FFF2-40B4-BE49-F238E27FC236}">
                    <a16:creationId xmlns:a16="http://schemas.microsoft.com/office/drawing/2014/main" id="{6EBAE760-7ACA-76A6-A1CE-DFED04E1C85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74242" y="3764240"/>
                <a:ext cx="36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21" name="Ink 1620">
                <a:extLst>
                  <a:ext uri="{FF2B5EF4-FFF2-40B4-BE49-F238E27FC236}">
                    <a16:creationId xmlns:a16="http://schemas.microsoft.com/office/drawing/2014/main" id="{EF065A0A-4B17-FCF3-4F12-65EAAF843714}"/>
                  </a:ext>
                </a:extLst>
              </p14:cNvPr>
              <p14:cNvContentPartPr/>
              <p14:nvPr/>
            </p14:nvContentPartPr>
            <p14:xfrm>
              <a:off x="206282" y="3998600"/>
              <a:ext cx="67680" cy="264600"/>
            </p14:xfrm>
          </p:contentPart>
        </mc:Choice>
        <mc:Fallback xmlns="">
          <p:pic>
            <p:nvPicPr>
              <p:cNvPr id="1621" name="Ink 1620">
                <a:extLst>
                  <a:ext uri="{FF2B5EF4-FFF2-40B4-BE49-F238E27FC236}">
                    <a16:creationId xmlns:a16="http://schemas.microsoft.com/office/drawing/2014/main" id="{EF065A0A-4B17-FCF3-4F12-65EAAF8437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5842" y="3987800"/>
                <a:ext cx="889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27" name="Ink 1626">
                <a:extLst>
                  <a:ext uri="{FF2B5EF4-FFF2-40B4-BE49-F238E27FC236}">
                    <a16:creationId xmlns:a16="http://schemas.microsoft.com/office/drawing/2014/main" id="{2B11226A-C568-5C54-2DF1-AE148F2937D0}"/>
                  </a:ext>
                </a:extLst>
              </p14:cNvPr>
              <p14:cNvContentPartPr/>
              <p14:nvPr/>
            </p14:nvContentPartPr>
            <p14:xfrm>
              <a:off x="224282" y="4380560"/>
              <a:ext cx="1481760" cy="70200"/>
            </p14:xfrm>
          </p:contentPart>
        </mc:Choice>
        <mc:Fallback xmlns="">
          <p:pic>
            <p:nvPicPr>
              <p:cNvPr id="1627" name="Ink 1626">
                <a:extLst>
                  <a:ext uri="{FF2B5EF4-FFF2-40B4-BE49-F238E27FC236}">
                    <a16:creationId xmlns:a16="http://schemas.microsoft.com/office/drawing/2014/main" id="{2B11226A-C568-5C54-2DF1-AE148F2937D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13845" y="4369760"/>
                <a:ext cx="1502995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42" name="Ink 1641">
                <a:extLst>
                  <a:ext uri="{FF2B5EF4-FFF2-40B4-BE49-F238E27FC236}">
                    <a16:creationId xmlns:a16="http://schemas.microsoft.com/office/drawing/2014/main" id="{6AA2FEFE-2C0B-FE43-0D59-A3C1097C1AAF}"/>
                  </a:ext>
                </a:extLst>
              </p14:cNvPr>
              <p14:cNvContentPartPr/>
              <p14:nvPr/>
            </p14:nvContentPartPr>
            <p14:xfrm>
              <a:off x="1977482" y="2263400"/>
              <a:ext cx="12240" cy="110880"/>
            </p14:xfrm>
          </p:contentPart>
        </mc:Choice>
        <mc:Fallback xmlns="">
          <p:pic>
            <p:nvPicPr>
              <p:cNvPr id="1642" name="Ink 1641">
                <a:extLst>
                  <a:ext uri="{FF2B5EF4-FFF2-40B4-BE49-F238E27FC236}">
                    <a16:creationId xmlns:a16="http://schemas.microsoft.com/office/drawing/2014/main" id="{6AA2FEFE-2C0B-FE43-0D59-A3C1097C1AA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66682" y="2252960"/>
                <a:ext cx="33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43" name="Ink 1642">
                <a:extLst>
                  <a:ext uri="{FF2B5EF4-FFF2-40B4-BE49-F238E27FC236}">
                    <a16:creationId xmlns:a16="http://schemas.microsoft.com/office/drawing/2014/main" id="{92D30DAE-BFEA-17A8-15D6-831E40EC6F17}"/>
                  </a:ext>
                </a:extLst>
              </p14:cNvPr>
              <p14:cNvContentPartPr/>
              <p14:nvPr/>
            </p14:nvContentPartPr>
            <p14:xfrm>
              <a:off x="1949042" y="2515760"/>
              <a:ext cx="26640" cy="63360"/>
            </p14:xfrm>
          </p:contentPart>
        </mc:Choice>
        <mc:Fallback xmlns="">
          <p:pic>
            <p:nvPicPr>
              <p:cNvPr id="1643" name="Ink 1642">
                <a:extLst>
                  <a:ext uri="{FF2B5EF4-FFF2-40B4-BE49-F238E27FC236}">
                    <a16:creationId xmlns:a16="http://schemas.microsoft.com/office/drawing/2014/main" id="{92D30DAE-BFEA-17A8-15D6-831E40EC6F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938242" y="2505320"/>
                <a:ext cx="47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57" name="Ink 1656">
                <a:extLst>
                  <a:ext uri="{FF2B5EF4-FFF2-40B4-BE49-F238E27FC236}">
                    <a16:creationId xmlns:a16="http://schemas.microsoft.com/office/drawing/2014/main" id="{DAB28325-526D-0FA1-E473-637565C63613}"/>
                  </a:ext>
                </a:extLst>
              </p14:cNvPr>
              <p14:cNvContentPartPr/>
              <p14:nvPr/>
            </p14:nvContentPartPr>
            <p14:xfrm>
              <a:off x="1971722" y="1891160"/>
              <a:ext cx="3670560" cy="302760"/>
            </p14:xfrm>
          </p:contentPart>
        </mc:Choice>
        <mc:Fallback xmlns="">
          <p:pic>
            <p:nvPicPr>
              <p:cNvPr id="1657" name="Ink 1656">
                <a:extLst>
                  <a:ext uri="{FF2B5EF4-FFF2-40B4-BE49-F238E27FC236}">
                    <a16:creationId xmlns:a16="http://schemas.microsoft.com/office/drawing/2014/main" id="{DAB28325-526D-0FA1-E473-637565C6361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60923" y="1880373"/>
                <a:ext cx="3691798" cy="32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58" name="Ink 1657">
                <a:extLst>
                  <a:ext uri="{FF2B5EF4-FFF2-40B4-BE49-F238E27FC236}">
                    <a16:creationId xmlns:a16="http://schemas.microsoft.com/office/drawing/2014/main" id="{D94688E0-227A-C8C0-6AE9-CB258C2EF399}"/>
                  </a:ext>
                </a:extLst>
              </p14:cNvPr>
              <p14:cNvContentPartPr/>
              <p14:nvPr/>
            </p14:nvContentPartPr>
            <p14:xfrm>
              <a:off x="189722" y="2691080"/>
              <a:ext cx="1773360" cy="281520"/>
            </p14:xfrm>
          </p:contentPart>
        </mc:Choice>
        <mc:Fallback xmlns="">
          <p:pic>
            <p:nvPicPr>
              <p:cNvPr id="1658" name="Ink 1657">
                <a:extLst>
                  <a:ext uri="{FF2B5EF4-FFF2-40B4-BE49-F238E27FC236}">
                    <a16:creationId xmlns:a16="http://schemas.microsoft.com/office/drawing/2014/main" id="{D94688E0-227A-C8C0-6AE9-CB258C2EF39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8924" y="2680640"/>
                <a:ext cx="1794596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59" name="Ink 1658">
                <a:extLst>
                  <a:ext uri="{FF2B5EF4-FFF2-40B4-BE49-F238E27FC236}">
                    <a16:creationId xmlns:a16="http://schemas.microsoft.com/office/drawing/2014/main" id="{84971A46-738E-CA2F-131B-C2DD5A50CA2F}"/>
                  </a:ext>
                </a:extLst>
              </p14:cNvPr>
              <p14:cNvContentPartPr/>
              <p14:nvPr/>
            </p14:nvContentPartPr>
            <p14:xfrm>
              <a:off x="5815268" y="1996557"/>
              <a:ext cx="77040" cy="21960"/>
            </p14:xfrm>
          </p:contentPart>
        </mc:Choice>
        <mc:Fallback xmlns="">
          <p:pic>
            <p:nvPicPr>
              <p:cNvPr id="1659" name="Ink 1658">
                <a:extLst>
                  <a:ext uri="{FF2B5EF4-FFF2-40B4-BE49-F238E27FC236}">
                    <a16:creationId xmlns:a16="http://schemas.microsoft.com/office/drawing/2014/main" id="{84971A46-738E-CA2F-131B-C2DD5A50CA2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04828" y="1986117"/>
                <a:ext cx="98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60" name="Ink 1659">
                <a:extLst>
                  <a:ext uri="{FF2B5EF4-FFF2-40B4-BE49-F238E27FC236}">
                    <a16:creationId xmlns:a16="http://schemas.microsoft.com/office/drawing/2014/main" id="{47788F83-AD26-E8CB-1E57-58523524DB51}"/>
                  </a:ext>
                </a:extLst>
              </p14:cNvPr>
              <p14:cNvContentPartPr/>
              <p14:nvPr/>
            </p14:nvContentPartPr>
            <p14:xfrm>
              <a:off x="6074468" y="2008797"/>
              <a:ext cx="60480" cy="12240"/>
            </p14:xfrm>
          </p:contentPart>
        </mc:Choice>
        <mc:Fallback xmlns="">
          <p:pic>
            <p:nvPicPr>
              <p:cNvPr id="1660" name="Ink 1659">
                <a:extLst>
                  <a:ext uri="{FF2B5EF4-FFF2-40B4-BE49-F238E27FC236}">
                    <a16:creationId xmlns:a16="http://schemas.microsoft.com/office/drawing/2014/main" id="{47788F83-AD26-E8CB-1E57-58523524DB5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064028" y="1997997"/>
                <a:ext cx="81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683" name="Ink 1682">
                <a:extLst>
                  <a:ext uri="{FF2B5EF4-FFF2-40B4-BE49-F238E27FC236}">
                    <a16:creationId xmlns:a16="http://schemas.microsoft.com/office/drawing/2014/main" id="{8FD165E7-7F18-840A-E6D1-C0ABFEE21E58}"/>
                  </a:ext>
                </a:extLst>
              </p14:cNvPr>
              <p14:cNvContentPartPr/>
              <p14:nvPr/>
            </p14:nvContentPartPr>
            <p14:xfrm>
              <a:off x="3587588" y="3772437"/>
              <a:ext cx="12240" cy="38880"/>
            </p14:xfrm>
          </p:contentPart>
        </mc:Choice>
        <mc:Fallback xmlns="">
          <p:pic>
            <p:nvPicPr>
              <p:cNvPr id="1683" name="Ink 1682">
                <a:extLst>
                  <a:ext uri="{FF2B5EF4-FFF2-40B4-BE49-F238E27FC236}">
                    <a16:creationId xmlns:a16="http://schemas.microsoft.com/office/drawing/2014/main" id="{8FD165E7-7F18-840A-E6D1-C0ABFEE21E5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576788" y="3761997"/>
                <a:ext cx="334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684" name="Ink 1683">
                <a:extLst>
                  <a:ext uri="{FF2B5EF4-FFF2-40B4-BE49-F238E27FC236}">
                    <a16:creationId xmlns:a16="http://schemas.microsoft.com/office/drawing/2014/main" id="{8C1C68C7-C984-3183-EA59-F104A5841180}"/>
                  </a:ext>
                </a:extLst>
              </p14:cNvPr>
              <p14:cNvContentPartPr/>
              <p14:nvPr/>
            </p14:nvContentPartPr>
            <p14:xfrm>
              <a:off x="3585068" y="3284637"/>
              <a:ext cx="1132200" cy="384840"/>
            </p14:xfrm>
          </p:contentPart>
        </mc:Choice>
        <mc:Fallback xmlns="">
          <p:pic>
            <p:nvPicPr>
              <p:cNvPr id="1684" name="Ink 1683">
                <a:extLst>
                  <a:ext uri="{FF2B5EF4-FFF2-40B4-BE49-F238E27FC236}">
                    <a16:creationId xmlns:a16="http://schemas.microsoft.com/office/drawing/2014/main" id="{8C1C68C7-C984-3183-EA59-F104A584118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74628" y="3274197"/>
                <a:ext cx="1153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85" name="Ink 1684">
                <a:extLst>
                  <a:ext uri="{FF2B5EF4-FFF2-40B4-BE49-F238E27FC236}">
                    <a16:creationId xmlns:a16="http://schemas.microsoft.com/office/drawing/2014/main" id="{B24E5470-EE6E-05AE-8F65-06B66E4ECB2D}"/>
                  </a:ext>
                </a:extLst>
              </p14:cNvPr>
              <p14:cNvContentPartPr/>
              <p14:nvPr/>
            </p14:nvContentPartPr>
            <p14:xfrm>
              <a:off x="4911668" y="3335397"/>
              <a:ext cx="1141560" cy="98640"/>
            </p14:xfrm>
          </p:contentPart>
        </mc:Choice>
        <mc:Fallback xmlns="">
          <p:pic>
            <p:nvPicPr>
              <p:cNvPr id="1685" name="Ink 1684">
                <a:extLst>
                  <a:ext uri="{FF2B5EF4-FFF2-40B4-BE49-F238E27FC236}">
                    <a16:creationId xmlns:a16="http://schemas.microsoft.com/office/drawing/2014/main" id="{B24E5470-EE6E-05AE-8F65-06B66E4ECB2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00871" y="3324636"/>
                <a:ext cx="1162793" cy="11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86" name="Ink 1685">
                <a:extLst>
                  <a:ext uri="{FF2B5EF4-FFF2-40B4-BE49-F238E27FC236}">
                    <a16:creationId xmlns:a16="http://schemas.microsoft.com/office/drawing/2014/main" id="{79BEBC1D-4B18-3CA8-8B85-BB87B03C5BD6}"/>
                  </a:ext>
                </a:extLst>
              </p14:cNvPr>
              <p14:cNvContentPartPr/>
              <p14:nvPr/>
            </p14:nvContentPartPr>
            <p14:xfrm>
              <a:off x="6221348" y="3421797"/>
              <a:ext cx="320040" cy="29160"/>
            </p14:xfrm>
          </p:contentPart>
        </mc:Choice>
        <mc:Fallback xmlns="">
          <p:pic>
            <p:nvPicPr>
              <p:cNvPr id="1686" name="Ink 1685">
                <a:extLst>
                  <a:ext uri="{FF2B5EF4-FFF2-40B4-BE49-F238E27FC236}">
                    <a16:creationId xmlns:a16="http://schemas.microsoft.com/office/drawing/2014/main" id="{79BEBC1D-4B18-3CA8-8B85-BB87B03C5BD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210548" y="3410997"/>
                <a:ext cx="341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87" name="Ink 1686">
                <a:extLst>
                  <a:ext uri="{FF2B5EF4-FFF2-40B4-BE49-F238E27FC236}">
                    <a16:creationId xmlns:a16="http://schemas.microsoft.com/office/drawing/2014/main" id="{94AED2E3-B7A2-EAC5-1E36-B88AA8E79FBC}"/>
                  </a:ext>
                </a:extLst>
              </p14:cNvPr>
              <p14:cNvContentPartPr/>
              <p14:nvPr/>
            </p14:nvContentPartPr>
            <p14:xfrm>
              <a:off x="6721028" y="2443677"/>
              <a:ext cx="106200" cy="1043280"/>
            </p14:xfrm>
          </p:contentPart>
        </mc:Choice>
        <mc:Fallback xmlns="">
          <p:pic>
            <p:nvPicPr>
              <p:cNvPr id="1687" name="Ink 1686">
                <a:extLst>
                  <a:ext uri="{FF2B5EF4-FFF2-40B4-BE49-F238E27FC236}">
                    <a16:creationId xmlns:a16="http://schemas.microsoft.com/office/drawing/2014/main" id="{94AED2E3-B7A2-EAC5-1E36-B88AA8E79F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10588" y="2433237"/>
                <a:ext cx="12744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688" name="Ink 1687">
                <a:extLst>
                  <a:ext uri="{FF2B5EF4-FFF2-40B4-BE49-F238E27FC236}">
                    <a16:creationId xmlns:a16="http://schemas.microsoft.com/office/drawing/2014/main" id="{61E299DD-8EE7-2A2D-3D6B-A7CC75D3435B}"/>
                  </a:ext>
                </a:extLst>
              </p14:cNvPr>
              <p14:cNvContentPartPr/>
              <p14:nvPr/>
            </p14:nvContentPartPr>
            <p14:xfrm>
              <a:off x="6413588" y="2020677"/>
              <a:ext cx="388440" cy="322560"/>
            </p14:xfrm>
          </p:contentPart>
        </mc:Choice>
        <mc:Fallback xmlns="">
          <p:pic>
            <p:nvPicPr>
              <p:cNvPr id="1688" name="Ink 1687">
                <a:extLst>
                  <a:ext uri="{FF2B5EF4-FFF2-40B4-BE49-F238E27FC236}">
                    <a16:creationId xmlns:a16="http://schemas.microsoft.com/office/drawing/2014/main" id="{61E299DD-8EE7-2A2D-3D6B-A7CC75D3435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02788" y="2010225"/>
                <a:ext cx="409680" cy="343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04" name="Ink 1703">
                <a:extLst>
                  <a:ext uri="{FF2B5EF4-FFF2-40B4-BE49-F238E27FC236}">
                    <a16:creationId xmlns:a16="http://schemas.microsoft.com/office/drawing/2014/main" id="{320774DD-08E6-546F-E78D-EA73F1065A59}"/>
                  </a:ext>
                </a:extLst>
              </p14:cNvPr>
              <p14:cNvContentPartPr/>
              <p14:nvPr/>
            </p14:nvContentPartPr>
            <p14:xfrm>
              <a:off x="2085676" y="3815804"/>
              <a:ext cx="1442160" cy="99000"/>
            </p14:xfrm>
          </p:contentPart>
        </mc:Choice>
        <mc:Fallback xmlns="">
          <p:pic>
            <p:nvPicPr>
              <p:cNvPr id="1704" name="Ink 1703">
                <a:extLst>
                  <a:ext uri="{FF2B5EF4-FFF2-40B4-BE49-F238E27FC236}">
                    <a16:creationId xmlns:a16="http://schemas.microsoft.com/office/drawing/2014/main" id="{320774DD-08E6-546F-E78D-EA73F1065A5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074876" y="3805364"/>
                <a:ext cx="1463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06" name="Ink 1705">
                <a:extLst>
                  <a:ext uri="{FF2B5EF4-FFF2-40B4-BE49-F238E27FC236}">
                    <a16:creationId xmlns:a16="http://schemas.microsoft.com/office/drawing/2014/main" id="{BC253F84-4AC0-8D84-18FA-E460E3860FBE}"/>
                  </a:ext>
                </a:extLst>
              </p14:cNvPr>
              <p14:cNvContentPartPr/>
              <p14:nvPr/>
            </p14:nvContentPartPr>
            <p14:xfrm>
              <a:off x="2160196" y="3964844"/>
              <a:ext cx="28800" cy="31680"/>
            </p14:xfrm>
          </p:contentPart>
        </mc:Choice>
        <mc:Fallback xmlns="">
          <p:pic>
            <p:nvPicPr>
              <p:cNvPr id="1706" name="Ink 1705">
                <a:extLst>
                  <a:ext uri="{FF2B5EF4-FFF2-40B4-BE49-F238E27FC236}">
                    <a16:creationId xmlns:a16="http://schemas.microsoft.com/office/drawing/2014/main" id="{BC253F84-4AC0-8D84-18FA-E460E3860F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149756" y="3954044"/>
                <a:ext cx="50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07" name="Ink 1706">
                <a:extLst>
                  <a:ext uri="{FF2B5EF4-FFF2-40B4-BE49-F238E27FC236}">
                    <a16:creationId xmlns:a16="http://schemas.microsoft.com/office/drawing/2014/main" id="{793C550F-1325-2CDD-F60C-3CF7CC3046F7}"/>
                  </a:ext>
                </a:extLst>
              </p14:cNvPr>
              <p14:cNvContentPartPr/>
              <p14:nvPr/>
            </p14:nvContentPartPr>
            <p14:xfrm>
              <a:off x="2147956" y="4113884"/>
              <a:ext cx="26640" cy="86760"/>
            </p14:xfrm>
          </p:contentPart>
        </mc:Choice>
        <mc:Fallback xmlns="">
          <p:pic>
            <p:nvPicPr>
              <p:cNvPr id="1707" name="Ink 1706">
                <a:extLst>
                  <a:ext uri="{FF2B5EF4-FFF2-40B4-BE49-F238E27FC236}">
                    <a16:creationId xmlns:a16="http://schemas.microsoft.com/office/drawing/2014/main" id="{793C550F-1325-2CDD-F60C-3CF7CC3046F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137516" y="4103084"/>
                <a:ext cx="47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09" name="Ink 1708">
                <a:extLst>
                  <a:ext uri="{FF2B5EF4-FFF2-40B4-BE49-F238E27FC236}">
                    <a16:creationId xmlns:a16="http://schemas.microsoft.com/office/drawing/2014/main" id="{D45D1886-28FD-0A22-FA6F-6634EADE52E5}"/>
                  </a:ext>
                </a:extLst>
              </p14:cNvPr>
              <p14:cNvContentPartPr/>
              <p14:nvPr/>
            </p14:nvContentPartPr>
            <p14:xfrm>
              <a:off x="1547476" y="4385324"/>
              <a:ext cx="151920" cy="36360"/>
            </p14:xfrm>
          </p:contentPart>
        </mc:Choice>
        <mc:Fallback xmlns="">
          <p:pic>
            <p:nvPicPr>
              <p:cNvPr id="1709" name="Ink 1708">
                <a:extLst>
                  <a:ext uri="{FF2B5EF4-FFF2-40B4-BE49-F238E27FC236}">
                    <a16:creationId xmlns:a16="http://schemas.microsoft.com/office/drawing/2014/main" id="{D45D1886-28FD-0A22-FA6F-6634EADE52E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36676" y="4374884"/>
                <a:ext cx="1731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12" name="Ink 1711">
                <a:extLst>
                  <a:ext uri="{FF2B5EF4-FFF2-40B4-BE49-F238E27FC236}">
                    <a16:creationId xmlns:a16="http://schemas.microsoft.com/office/drawing/2014/main" id="{6DD78F6D-3D7F-15BA-20B9-5ACC7BEFCBCA}"/>
                  </a:ext>
                </a:extLst>
              </p14:cNvPr>
              <p14:cNvContentPartPr/>
              <p14:nvPr/>
            </p14:nvContentPartPr>
            <p14:xfrm>
              <a:off x="1900636" y="4327724"/>
              <a:ext cx="269640" cy="93960"/>
            </p14:xfrm>
          </p:contentPart>
        </mc:Choice>
        <mc:Fallback xmlns="">
          <p:pic>
            <p:nvPicPr>
              <p:cNvPr id="1712" name="Ink 1711">
                <a:extLst>
                  <a:ext uri="{FF2B5EF4-FFF2-40B4-BE49-F238E27FC236}">
                    <a16:creationId xmlns:a16="http://schemas.microsoft.com/office/drawing/2014/main" id="{6DD78F6D-3D7F-15BA-20B9-5ACC7BEFCBC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889836" y="4316924"/>
                <a:ext cx="2908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21" name="Ink 1720">
                <a:extLst>
                  <a:ext uri="{FF2B5EF4-FFF2-40B4-BE49-F238E27FC236}">
                    <a16:creationId xmlns:a16="http://schemas.microsoft.com/office/drawing/2014/main" id="{4E60E8E8-B61D-2CA3-82D0-8613A2659025}"/>
                  </a:ext>
                </a:extLst>
              </p14:cNvPr>
              <p14:cNvContentPartPr/>
              <p14:nvPr/>
            </p14:nvContentPartPr>
            <p14:xfrm>
              <a:off x="1478585" y="4035044"/>
              <a:ext cx="496080" cy="233640"/>
            </p14:xfrm>
          </p:contentPart>
        </mc:Choice>
        <mc:Fallback xmlns="">
          <p:pic>
            <p:nvPicPr>
              <p:cNvPr id="1721" name="Ink 1720">
                <a:extLst>
                  <a:ext uri="{FF2B5EF4-FFF2-40B4-BE49-F238E27FC236}">
                    <a16:creationId xmlns:a16="http://schemas.microsoft.com/office/drawing/2014/main" id="{4E60E8E8-B61D-2CA3-82D0-8613A265902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468137" y="4024604"/>
                <a:ext cx="517335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37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35DC1-08DB-0916-74D9-9F6539DA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任意形状 1525">
            <a:extLst>
              <a:ext uri="{FF2B5EF4-FFF2-40B4-BE49-F238E27FC236}">
                <a16:creationId xmlns:a16="http://schemas.microsoft.com/office/drawing/2014/main" id="{5F3AA27D-6E73-198A-3B26-B24536C51975}"/>
              </a:ext>
            </a:extLst>
          </p:cNvPr>
          <p:cNvSpPr/>
          <p:nvPr/>
        </p:nvSpPr>
        <p:spPr>
          <a:xfrm>
            <a:off x="103275" y="272049"/>
            <a:ext cx="6493863" cy="3561889"/>
          </a:xfrm>
          <a:custGeom>
            <a:avLst/>
            <a:gdLst>
              <a:gd name="connsiteX0" fmla="*/ 5229530 w 6493863"/>
              <a:gd name="connsiteY0" fmla="*/ 0 h 3561889"/>
              <a:gd name="connsiteX1" fmla="*/ 6012520 w 6493863"/>
              <a:gd name="connsiteY1" fmla="*/ 0 h 3561889"/>
              <a:gd name="connsiteX2" fmla="*/ 6208268 w 6493863"/>
              <a:gd name="connsiteY2" fmla="*/ 195748 h 3561889"/>
              <a:gd name="connsiteX3" fmla="*/ 6208268 w 6493863"/>
              <a:gd name="connsiteY3" fmla="*/ 1379503 h 3561889"/>
              <a:gd name="connsiteX4" fmla="*/ 6278935 w 6493863"/>
              <a:gd name="connsiteY4" fmla="*/ 1379503 h 3561889"/>
              <a:gd name="connsiteX5" fmla="*/ 6493863 w 6493863"/>
              <a:gd name="connsiteY5" fmla="*/ 1594431 h 3561889"/>
              <a:gd name="connsiteX6" fmla="*/ 6493863 w 6493863"/>
              <a:gd name="connsiteY6" fmla="*/ 2454144 h 3561889"/>
              <a:gd name="connsiteX7" fmla="*/ 6278935 w 6493863"/>
              <a:gd name="connsiteY7" fmla="*/ 2669072 h 3561889"/>
              <a:gd name="connsiteX8" fmla="*/ 3644246 w 6493863"/>
              <a:gd name="connsiteY8" fmla="*/ 2669072 h 3561889"/>
              <a:gd name="connsiteX9" fmla="*/ 2724052 w 6493863"/>
              <a:gd name="connsiteY9" fmla="*/ 3504323 h 3561889"/>
              <a:gd name="connsiteX10" fmla="*/ 2658939 w 6493863"/>
              <a:gd name="connsiteY10" fmla="*/ 3543162 h 3561889"/>
              <a:gd name="connsiteX11" fmla="*/ 2614318 w 6493863"/>
              <a:gd name="connsiteY11" fmla="*/ 3549625 h 3561889"/>
              <a:gd name="connsiteX12" fmla="*/ 2589057 w 6493863"/>
              <a:gd name="connsiteY12" fmla="*/ 3557466 h 3561889"/>
              <a:gd name="connsiteX13" fmla="*/ 2545185 w 6493863"/>
              <a:gd name="connsiteY13" fmla="*/ 3561889 h 3561889"/>
              <a:gd name="connsiteX14" fmla="*/ 217689 w 6493863"/>
              <a:gd name="connsiteY14" fmla="*/ 3561889 h 3561889"/>
              <a:gd name="connsiteX15" fmla="*/ 0 w 6493863"/>
              <a:gd name="connsiteY15" fmla="*/ 3344200 h 3561889"/>
              <a:gd name="connsiteX16" fmla="*/ 0 w 6493863"/>
              <a:gd name="connsiteY16" fmla="*/ 2473445 h 3561889"/>
              <a:gd name="connsiteX17" fmla="*/ 217689 w 6493863"/>
              <a:gd name="connsiteY17" fmla="*/ 2255756 h 3561889"/>
              <a:gd name="connsiteX18" fmla="*/ 2395164 w 6493863"/>
              <a:gd name="connsiteY18" fmla="*/ 2255756 h 3561889"/>
              <a:gd name="connsiteX19" fmla="*/ 3264470 w 6493863"/>
              <a:gd name="connsiteY19" fmla="*/ 1466696 h 3561889"/>
              <a:gd name="connsiteX20" fmla="*/ 3280814 w 6493863"/>
              <a:gd name="connsiteY20" fmla="*/ 1442454 h 3561889"/>
              <a:gd name="connsiteX21" fmla="*/ 3432791 w 6493863"/>
              <a:gd name="connsiteY21" fmla="*/ 1379503 h 3561889"/>
              <a:gd name="connsiteX22" fmla="*/ 5033782 w 6493863"/>
              <a:gd name="connsiteY22" fmla="*/ 1379503 h 3561889"/>
              <a:gd name="connsiteX23" fmla="*/ 5033782 w 6493863"/>
              <a:gd name="connsiteY23" fmla="*/ 195748 h 3561889"/>
              <a:gd name="connsiteX24" fmla="*/ 5229530 w 6493863"/>
              <a:gd name="connsiteY24" fmla="*/ 0 h 356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93863" h="3561889">
                <a:moveTo>
                  <a:pt x="5229530" y="0"/>
                </a:moveTo>
                <a:lnTo>
                  <a:pt x="6012520" y="0"/>
                </a:lnTo>
                <a:cubicBezTo>
                  <a:pt x="6120629" y="0"/>
                  <a:pt x="6208268" y="87639"/>
                  <a:pt x="6208268" y="195748"/>
                </a:cubicBezTo>
                <a:lnTo>
                  <a:pt x="6208268" y="1379503"/>
                </a:lnTo>
                <a:lnTo>
                  <a:pt x="6278935" y="1379503"/>
                </a:lnTo>
                <a:cubicBezTo>
                  <a:pt x="6397636" y="1379503"/>
                  <a:pt x="6493863" y="1475730"/>
                  <a:pt x="6493863" y="1594431"/>
                </a:cubicBezTo>
                <a:lnTo>
                  <a:pt x="6493863" y="2454144"/>
                </a:lnTo>
                <a:cubicBezTo>
                  <a:pt x="6493863" y="2572845"/>
                  <a:pt x="6397636" y="2669072"/>
                  <a:pt x="6278935" y="2669072"/>
                </a:cubicBezTo>
                <a:lnTo>
                  <a:pt x="3644246" y="2669072"/>
                </a:lnTo>
                <a:lnTo>
                  <a:pt x="2724052" y="3504323"/>
                </a:lnTo>
                <a:cubicBezTo>
                  <a:pt x="2704532" y="3522041"/>
                  <a:pt x="2682346" y="3534964"/>
                  <a:pt x="2658939" y="3543162"/>
                </a:cubicBezTo>
                <a:lnTo>
                  <a:pt x="2614318" y="3549625"/>
                </a:lnTo>
                <a:lnTo>
                  <a:pt x="2589057" y="3557466"/>
                </a:lnTo>
                <a:cubicBezTo>
                  <a:pt x="2574886" y="3560366"/>
                  <a:pt x="2560213" y="3561889"/>
                  <a:pt x="2545185" y="3561889"/>
                </a:cubicBezTo>
                <a:lnTo>
                  <a:pt x="217689" y="3561889"/>
                </a:lnTo>
                <a:cubicBezTo>
                  <a:pt x="97463" y="3561889"/>
                  <a:pt x="0" y="3464426"/>
                  <a:pt x="0" y="3344200"/>
                </a:cubicBezTo>
                <a:lnTo>
                  <a:pt x="0" y="2473445"/>
                </a:lnTo>
                <a:cubicBezTo>
                  <a:pt x="0" y="2353219"/>
                  <a:pt x="97463" y="2255756"/>
                  <a:pt x="217689" y="2255756"/>
                </a:cubicBezTo>
                <a:lnTo>
                  <a:pt x="2395164" y="2255756"/>
                </a:lnTo>
                <a:lnTo>
                  <a:pt x="3264470" y="1466696"/>
                </a:lnTo>
                <a:lnTo>
                  <a:pt x="3280814" y="1442454"/>
                </a:lnTo>
                <a:cubicBezTo>
                  <a:pt x="3319708" y="1403560"/>
                  <a:pt x="3373440" y="1379503"/>
                  <a:pt x="3432791" y="1379503"/>
                </a:cubicBezTo>
                <a:lnTo>
                  <a:pt x="5033782" y="1379503"/>
                </a:lnTo>
                <a:lnTo>
                  <a:pt x="5033782" y="195748"/>
                </a:lnTo>
                <a:cubicBezTo>
                  <a:pt x="5033782" y="87639"/>
                  <a:pt x="5121421" y="0"/>
                  <a:pt x="5229530" y="0"/>
                </a:cubicBezTo>
                <a:close/>
              </a:path>
            </a:pathLst>
          </a:cu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A007F-A58F-8DE3-53F9-ECCFBDA2D2D9}"/>
              </a:ext>
            </a:extLst>
          </p:cNvPr>
          <p:cNvSpPr txBox="1"/>
          <p:nvPr/>
        </p:nvSpPr>
        <p:spPr>
          <a:xfrm>
            <a:off x="284873" y="4761017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459BBA-81C6-25D7-8787-A1C372B77E79}"/>
              </a:ext>
            </a:extLst>
          </p:cNvPr>
          <p:cNvSpPr txBox="1"/>
          <p:nvPr/>
        </p:nvSpPr>
        <p:spPr>
          <a:xfrm>
            <a:off x="-1169" y="4674739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b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17CAAC-B9B4-2852-C351-94E18F1B059D}"/>
              </a:ext>
            </a:extLst>
          </p:cNvPr>
          <p:cNvSpPr txBox="1"/>
          <p:nvPr/>
        </p:nvSpPr>
        <p:spPr>
          <a:xfrm>
            <a:off x="284873" y="64309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PANDA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F9B76-470C-4C63-C810-B71C89B9713C}"/>
              </a:ext>
            </a:extLst>
          </p:cNvPr>
          <p:cNvSpPr txBox="1"/>
          <p:nvPr/>
        </p:nvSpPr>
        <p:spPr>
          <a:xfrm>
            <a:off x="-1169" y="-30515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a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  <p:grpSp>
        <p:nvGrpSpPr>
          <p:cNvPr id="1530" name="组合 1529">
            <a:extLst>
              <a:ext uri="{FF2B5EF4-FFF2-40B4-BE49-F238E27FC236}">
                <a16:creationId xmlns:a16="http://schemas.microsoft.com/office/drawing/2014/main" id="{A8B151D1-4F1B-3D74-2723-FCBB50FF0127}"/>
              </a:ext>
            </a:extLst>
          </p:cNvPr>
          <p:cNvGrpSpPr/>
          <p:nvPr/>
        </p:nvGrpSpPr>
        <p:grpSpPr>
          <a:xfrm>
            <a:off x="269379" y="848893"/>
            <a:ext cx="729741" cy="241861"/>
            <a:chOff x="269379" y="848893"/>
            <a:chExt cx="729741" cy="241861"/>
          </a:xfrm>
        </p:grpSpPr>
        <p:sp>
          <p:nvSpPr>
            <p:cNvPr id="1404" name="可选流程 1403">
              <a:extLst>
                <a:ext uri="{FF2B5EF4-FFF2-40B4-BE49-F238E27FC236}">
                  <a16:creationId xmlns:a16="http://schemas.microsoft.com/office/drawing/2014/main" id="{CA6A0F07-B3F1-7A66-52D2-6BDDCBDF1198}"/>
                </a:ext>
              </a:extLst>
            </p:cNvPr>
            <p:cNvSpPr/>
            <p:nvPr/>
          </p:nvSpPr>
          <p:spPr>
            <a:xfrm>
              <a:off x="269379" y="848893"/>
              <a:ext cx="729741" cy="239816"/>
            </a:xfrm>
            <a:prstGeom prst="flowChartAlternate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>
                    <a:lumMod val="20000"/>
                    <a:lumOff val="8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41D7B0-C961-A10B-F82D-19AC286BB407}"/>
                </a:ext>
              </a:extLst>
            </p:cNvPr>
            <p:cNvSpPr txBox="1"/>
            <p:nvPr/>
          </p:nvSpPr>
          <p:spPr>
            <a:xfrm>
              <a:off x="389887" y="859922"/>
              <a:ext cx="46679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altLang="zh-CN" sz="900" b="1" dirty="0"/>
                <a:t>Train</a:t>
              </a:r>
            </a:p>
          </p:txBody>
        </p:sp>
      </p:grpSp>
      <p:sp>
        <p:nvSpPr>
          <p:cNvPr id="1401" name="任意形状 1400">
            <a:extLst>
              <a:ext uri="{FF2B5EF4-FFF2-40B4-BE49-F238E27FC236}">
                <a16:creationId xmlns:a16="http://schemas.microsoft.com/office/drawing/2014/main" id="{9942D637-E109-599B-427E-21514A7EDB0A}"/>
              </a:ext>
            </a:extLst>
          </p:cNvPr>
          <p:cNvSpPr>
            <a:spLocks noChangeAspect="1"/>
          </p:cNvSpPr>
          <p:nvPr/>
        </p:nvSpPr>
        <p:spPr>
          <a:xfrm rot="18620734">
            <a:off x="1071907" y="-999653"/>
            <a:ext cx="4650701" cy="6027409"/>
          </a:xfrm>
          <a:custGeom>
            <a:avLst/>
            <a:gdLst>
              <a:gd name="connsiteX0" fmla="*/ 1015328 w 4650701"/>
              <a:gd name="connsiteY0" fmla="*/ 74423 h 6027409"/>
              <a:gd name="connsiteX1" fmla="*/ 2614798 w 4650701"/>
              <a:gd name="connsiteY1" fmla="*/ 1957416 h 6027409"/>
              <a:gd name="connsiteX2" fmla="*/ 2655342 w 4650701"/>
              <a:gd name="connsiteY2" fmla="*/ 2030767 h 6027409"/>
              <a:gd name="connsiteX3" fmla="*/ 2657588 w 4650701"/>
              <a:gd name="connsiteY3" fmla="*/ 2050921 h 6027409"/>
              <a:gd name="connsiteX4" fmla="*/ 2662875 w 4650701"/>
              <a:gd name="connsiteY4" fmla="*/ 2067953 h 6027409"/>
              <a:gd name="connsiteX5" fmla="*/ 2667206 w 4650701"/>
              <a:gd name="connsiteY5" fmla="*/ 2110917 h 6027409"/>
              <a:gd name="connsiteX6" fmla="*/ 2667206 w 4650701"/>
              <a:gd name="connsiteY6" fmla="*/ 2764971 h 6027409"/>
              <a:gd name="connsiteX7" fmla="*/ 4594954 w 4650701"/>
              <a:gd name="connsiteY7" fmla="*/ 5034432 h 6027409"/>
              <a:gd name="connsiteX8" fmla="*/ 4568059 w 4650701"/>
              <a:gd name="connsiteY8" fmla="*/ 5364778 h 6027409"/>
              <a:gd name="connsiteX9" fmla="*/ 3853599 w 4650701"/>
              <a:gd name="connsiteY9" fmla="*/ 5971662 h 6027409"/>
              <a:gd name="connsiteX10" fmla="*/ 3523252 w 4650701"/>
              <a:gd name="connsiteY10" fmla="*/ 5944767 h 6027409"/>
              <a:gd name="connsiteX11" fmla="*/ 1463442 w 4650701"/>
              <a:gd name="connsiteY11" fmla="*/ 3519834 h 6027409"/>
              <a:gd name="connsiteX12" fmla="*/ 1457342 w 4650701"/>
              <a:gd name="connsiteY12" fmla="*/ 3510989 h 6027409"/>
              <a:gd name="connsiteX13" fmla="*/ 1450536 w 4650701"/>
              <a:gd name="connsiteY13" fmla="*/ 3505373 h 6027409"/>
              <a:gd name="connsiteX14" fmla="*/ 1388095 w 4650701"/>
              <a:gd name="connsiteY14" fmla="*/ 3354628 h 6027409"/>
              <a:gd name="connsiteX15" fmla="*/ 1388095 w 4650701"/>
              <a:gd name="connsiteY15" fmla="*/ 2469277 h 6027409"/>
              <a:gd name="connsiteX16" fmla="*/ 50203 w 4650701"/>
              <a:gd name="connsiteY16" fmla="*/ 894229 h 6027409"/>
              <a:gd name="connsiteX17" fmla="*/ 74423 w 4650701"/>
              <a:gd name="connsiteY17" fmla="*/ 596736 h 6027409"/>
              <a:gd name="connsiteX18" fmla="*/ 717834 w 4650701"/>
              <a:gd name="connsiteY18" fmla="*/ 50203 h 6027409"/>
              <a:gd name="connsiteX19" fmla="*/ 1015328 w 4650701"/>
              <a:gd name="connsiteY19" fmla="*/ 74423 h 602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50701" h="6027409">
                <a:moveTo>
                  <a:pt x="1015328" y="74423"/>
                </a:moveTo>
                <a:lnTo>
                  <a:pt x="2614798" y="1957416"/>
                </a:lnTo>
                <a:cubicBezTo>
                  <a:pt x="2633664" y="1979626"/>
                  <a:pt x="2647135" y="2004608"/>
                  <a:pt x="2655342" y="2030767"/>
                </a:cubicBezTo>
                <a:lnTo>
                  <a:pt x="2657588" y="2050921"/>
                </a:lnTo>
                <a:lnTo>
                  <a:pt x="2662875" y="2067953"/>
                </a:lnTo>
                <a:cubicBezTo>
                  <a:pt x="2665715" y="2081831"/>
                  <a:pt x="2667206" y="2096200"/>
                  <a:pt x="2667206" y="2110917"/>
                </a:cubicBezTo>
                <a:lnTo>
                  <a:pt x="2667206" y="2764971"/>
                </a:lnTo>
                <a:lnTo>
                  <a:pt x="4594954" y="5034432"/>
                </a:lnTo>
                <a:cubicBezTo>
                  <a:pt x="4678750" y="5133081"/>
                  <a:pt x="4666708" y="5280982"/>
                  <a:pt x="4568059" y="5364778"/>
                </a:cubicBezTo>
                <a:lnTo>
                  <a:pt x="3853599" y="5971662"/>
                </a:lnTo>
                <a:cubicBezTo>
                  <a:pt x="3754949" y="6055458"/>
                  <a:pt x="3607048" y="6043417"/>
                  <a:pt x="3523252" y="5944767"/>
                </a:cubicBezTo>
                <a:lnTo>
                  <a:pt x="1463442" y="3519834"/>
                </a:lnTo>
                <a:lnTo>
                  <a:pt x="1457342" y="3510989"/>
                </a:lnTo>
                <a:lnTo>
                  <a:pt x="1450536" y="3505373"/>
                </a:lnTo>
                <a:cubicBezTo>
                  <a:pt x="1411957" y="3466794"/>
                  <a:pt x="1388095" y="3413498"/>
                  <a:pt x="1388095" y="3354628"/>
                </a:cubicBezTo>
                <a:lnTo>
                  <a:pt x="1388095" y="2469277"/>
                </a:lnTo>
                <a:lnTo>
                  <a:pt x="50203" y="894229"/>
                </a:lnTo>
                <a:cubicBezTo>
                  <a:pt x="-25260" y="805391"/>
                  <a:pt x="-14416" y="672198"/>
                  <a:pt x="74423" y="596736"/>
                </a:cubicBezTo>
                <a:lnTo>
                  <a:pt x="717834" y="50203"/>
                </a:lnTo>
                <a:cubicBezTo>
                  <a:pt x="806673" y="-25259"/>
                  <a:pt x="939865" y="-14416"/>
                  <a:pt x="1015328" y="74423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2" name="组合 1152">
            <a:extLst>
              <a:ext uri="{FF2B5EF4-FFF2-40B4-BE49-F238E27FC236}">
                <a16:creationId xmlns:a16="http://schemas.microsoft.com/office/drawing/2014/main" id="{1BAE3BCD-0033-6FB9-FE1E-AA1776C7E1CB}"/>
              </a:ext>
            </a:extLst>
          </p:cNvPr>
          <p:cNvGrpSpPr/>
          <p:nvPr/>
        </p:nvGrpSpPr>
        <p:grpSpPr>
          <a:xfrm>
            <a:off x="1596945" y="2515485"/>
            <a:ext cx="1240606" cy="1310824"/>
            <a:chOff x="4166886" y="4437823"/>
            <a:chExt cx="1240606" cy="1310824"/>
          </a:xfrm>
        </p:grpSpPr>
        <p:sp>
          <p:nvSpPr>
            <p:cNvPr id="1511" name="文本框 1153">
              <a:extLst>
                <a:ext uri="{FF2B5EF4-FFF2-40B4-BE49-F238E27FC236}">
                  <a16:creationId xmlns:a16="http://schemas.microsoft.com/office/drawing/2014/main" id="{ECE6BF87-451B-AB89-AE24-4AB5D48D918A}"/>
                </a:ext>
              </a:extLst>
            </p:cNvPr>
            <p:cNvSpPr txBox="1"/>
            <p:nvPr/>
          </p:nvSpPr>
          <p:spPr>
            <a:xfrm>
              <a:off x="4169924" y="5440870"/>
              <a:ext cx="123453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Adapted Cohort</a:t>
              </a:r>
            </a:p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Cohort 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B’</a:t>
              </a:r>
              <a:r>
                <a:rPr lang="zh-CN" alt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without</a:t>
              </a:r>
              <a:r>
                <a:rPr lang="zh-CN" altLang="en-US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label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" altLang="zh-CN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12" name="组合 1154">
              <a:extLst>
                <a:ext uri="{FF2B5EF4-FFF2-40B4-BE49-F238E27FC236}">
                  <a16:creationId xmlns:a16="http://schemas.microsoft.com/office/drawing/2014/main" id="{8397F8F0-933C-10BB-97E0-226D032E3EBB}"/>
                </a:ext>
              </a:extLst>
            </p:cNvPr>
            <p:cNvGrpSpPr/>
            <p:nvPr/>
          </p:nvGrpSpPr>
          <p:grpSpPr>
            <a:xfrm>
              <a:off x="4166886" y="4437823"/>
              <a:ext cx="1240606" cy="1032040"/>
              <a:chOff x="4166886" y="4437823"/>
              <a:chExt cx="1240606" cy="10320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13" name="圆角矩形 1155">
                <a:extLst>
                  <a:ext uri="{FF2B5EF4-FFF2-40B4-BE49-F238E27FC236}">
                    <a16:creationId xmlns:a16="http://schemas.microsoft.com/office/drawing/2014/main" id="{AC52AC3F-8100-7F14-807A-79238ACABF5A}"/>
                  </a:ext>
                </a:extLst>
              </p:cNvPr>
              <p:cNvSpPr/>
              <p:nvPr/>
            </p:nvSpPr>
            <p:spPr>
              <a:xfrm>
                <a:off x="4420667" y="4582831"/>
                <a:ext cx="864060" cy="624383"/>
              </a:xfrm>
              <a:prstGeom prst="roundRect">
                <a:avLst/>
              </a:prstGeom>
              <a:solidFill>
                <a:srgbClr val="FFC0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14" name="图形 1156" descr="表格 纯色填充">
                <a:extLst>
                  <a:ext uri="{FF2B5EF4-FFF2-40B4-BE49-F238E27FC236}">
                    <a16:creationId xmlns:a16="http://schemas.microsoft.com/office/drawing/2014/main" id="{484AABD1-B075-F5FF-A5C7-86CF40BAE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95496" y="4437823"/>
                <a:ext cx="914401" cy="914399"/>
              </a:xfrm>
              <a:prstGeom prst="rect">
                <a:avLst/>
              </a:prstGeom>
            </p:spPr>
          </p:pic>
          <p:cxnSp>
            <p:nvCxnSpPr>
              <p:cNvPr id="1515" name="直线箭头连接符 1157">
                <a:extLst>
                  <a:ext uri="{FF2B5EF4-FFF2-40B4-BE49-F238E27FC236}">
                    <a16:creationId xmlns:a16="http://schemas.microsoft.com/office/drawing/2014/main" id="{E3D318FC-1F3C-E5A0-4372-9F102EC3B42F}"/>
                  </a:ext>
                </a:extLst>
              </p:cNvPr>
              <p:cNvCxnSpPr/>
              <p:nvPr/>
            </p:nvCxnSpPr>
            <p:spPr>
              <a:xfrm flipV="1">
                <a:off x="4371649" y="4498175"/>
                <a:ext cx="0" cy="768319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直线箭头连接符 1158">
                <a:extLst>
                  <a:ext uri="{FF2B5EF4-FFF2-40B4-BE49-F238E27FC236}">
                    <a16:creationId xmlns:a16="http://schemas.microsoft.com/office/drawing/2014/main" id="{19B03B3E-590A-A627-4688-1098F0B0942B}"/>
                  </a:ext>
                </a:extLst>
              </p:cNvPr>
              <p:cNvCxnSpPr/>
              <p:nvPr/>
            </p:nvCxnSpPr>
            <p:spPr>
              <a:xfrm>
                <a:off x="4379465" y="5266494"/>
                <a:ext cx="1028027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文本框 1159">
                <a:extLst>
                  <a:ext uri="{FF2B5EF4-FFF2-40B4-BE49-F238E27FC236}">
                    <a16:creationId xmlns:a16="http://schemas.microsoft.com/office/drawing/2014/main" id="{8F0318C1-26C9-0127-9F7A-134E458AB52F}"/>
                  </a:ext>
                </a:extLst>
              </p:cNvPr>
              <p:cNvSpPr txBox="1"/>
              <p:nvPr/>
            </p:nvSpPr>
            <p:spPr>
              <a:xfrm rot="16200000">
                <a:off x="4004515" y="4810557"/>
                <a:ext cx="52466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518" name="文本框 1160">
                <a:extLst>
                  <a:ext uri="{FF2B5EF4-FFF2-40B4-BE49-F238E27FC236}">
                    <a16:creationId xmlns:a16="http://schemas.microsoft.com/office/drawing/2014/main" id="{C5F73786-9EB9-0B4A-1537-BFD065361933}"/>
                  </a:ext>
                </a:extLst>
              </p:cNvPr>
              <p:cNvSpPr txBox="1"/>
              <p:nvPr/>
            </p:nvSpPr>
            <p:spPr>
              <a:xfrm>
                <a:off x="4538227" y="5269936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grpSp>
        <p:nvGrpSpPr>
          <p:cNvPr id="1423" name="组合 1422">
            <a:extLst>
              <a:ext uri="{FF2B5EF4-FFF2-40B4-BE49-F238E27FC236}">
                <a16:creationId xmlns:a16="http://schemas.microsoft.com/office/drawing/2014/main" id="{2A4BFDEA-4ABF-BE60-E1D8-CC4B2D2A1FC9}"/>
              </a:ext>
            </a:extLst>
          </p:cNvPr>
          <p:cNvGrpSpPr/>
          <p:nvPr/>
        </p:nvGrpSpPr>
        <p:grpSpPr>
          <a:xfrm>
            <a:off x="1588518" y="1094536"/>
            <a:ext cx="1248555" cy="1302005"/>
            <a:chOff x="102079" y="618461"/>
            <a:chExt cx="1248555" cy="1302005"/>
          </a:xfrm>
        </p:grpSpPr>
        <p:sp>
          <p:nvSpPr>
            <p:cNvPr id="1502" name="文本框 1162">
              <a:extLst>
                <a:ext uri="{FF2B5EF4-FFF2-40B4-BE49-F238E27FC236}">
                  <a16:creationId xmlns:a16="http://schemas.microsoft.com/office/drawing/2014/main" id="{52A8EFA0-7292-E6C3-0274-150AB6AFA3C2}"/>
                </a:ext>
              </a:extLst>
            </p:cNvPr>
            <p:cNvSpPr txBox="1"/>
            <p:nvPr/>
          </p:nvSpPr>
          <p:spPr>
            <a:xfrm>
              <a:off x="116665" y="1612946"/>
              <a:ext cx="1211369" cy="3075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Development Cohort</a:t>
              </a:r>
              <a:r>
                <a:rPr lang="zh-CN" altLang="en-US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(</a:t>
              </a:r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Cohort A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)</a:t>
              </a:r>
              <a:endPara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503" name="组合 1502">
              <a:extLst>
                <a:ext uri="{FF2B5EF4-FFF2-40B4-BE49-F238E27FC236}">
                  <a16:creationId xmlns:a16="http://schemas.microsoft.com/office/drawing/2014/main" id="{4D75D1A2-DDB0-F143-6FAF-6C98B4100D81}"/>
                </a:ext>
              </a:extLst>
            </p:cNvPr>
            <p:cNvGrpSpPr/>
            <p:nvPr/>
          </p:nvGrpSpPr>
          <p:grpSpPr>
            <a:xfrm>
              <a:off x="102079" y="618461"/>
              <a:ext cx="1248555" cy="1032040"/>
              <a:chOff x="102079" y="618461"/>
              <a:chExt cx="1248555" cy="10320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4" name="圆角矩形 1164">
                <a:extLst>
                  <a:ext uri="{FF2B5EF4-FFF2-40B4-BE49-F238E27FC236}">
                    <a16:creationId xmlns:a16="http://schemas.microsoft.com/office/drawing/2014/main" id="{00AB02A0-E565-0438-FEF7-499E864E38A0}"/>
                  </a:ext>
                </a:extLst>
              </p:cNvPr>
              <p:cNvSpPr/>
              <p:nvPr/>
            </p:nvSpPr>
            <p:spPr>
              <a:xfrm>
                <a:off x="355861" y="763469"/>
                <a:ext cx="864060" cy="624383"/>
              </a:xfrm>
              <a:prstGeom prst="roundRect">
                <a:avLst/>
              </a:prstGeom>
              <a:solidFill>
                <a:srgbClr val="7EC69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05" name="直线箭头连接符 1166">
                <a:extLst>
                  <a:ext uri="{FF2B5EF4-FFF2-40B4-BE49-F238E27FC236}">
                    <a16:creationId xmlns:a16="http://schemas.microsoft.com/office/drawing/2014/main" id="{6756EF93-9DE9-AFEC-C552-68AA6EFBFCC7}"/>
                  </a:ext>
                </a:extLst>
              </p:cNvPr>
              <p:cNvCxnSpPr/>
              <p:nvPr/>
            </p:nvCxnSpPr>
            <p:spPr>
              <a:xfrm flipV="1">
                <a:off x="306842" y="678813"/>
                <a:ext cx="0" cy="768319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直线箭头连接符 1167">
                <a:extLst>
                  <a:ext uri="{FF2B5EF4-FFF2-40B4-BE49-F238E27FC236}">
                    <a16:creationId xmlns:a16="http://schemas.microsoft.com/office/drawing/2014/main" id="{D244EC53-C9F5-E767-69E0-C49819D4F58A}"/>
                  </a:ext>
                </a:extLst>
              </p:cNvPr>
              <p:cNvCxnSpPr/>
              <p:nvPr/>
            </p:nvCxnSpPr>
            <p:spPr>
              <a:xfrm>
                <a:off x="314658" y="1447132"/>
                <a:ext cx="1028027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7" name="文本框 1168">
                <a:extLst>
                  <a:ext uri="{FF2B5EF4-FFF2-40B4-BE49-F238E27FC236}">
                    <a16:creationId xmlns:a16="http://schemas.microsoft.com/office/drawing/2014/main" id="{E441FFC3-DAE9-B02A-8054-10E2EB3B9AAA}"/>
                  </a:ext>
                </a:extLst>
              </p:cNvPr>
              <p:cNvSpPr txBox="1"/>
              <p:nvPr/>
            </p:nvSpPr>
            <p:spPr>
              <a:xfrm rot="16200000">
                <a:off x="-60292" y="991195"/>
                <a:ext cx="52466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508" name="文本框 1169">
                <a:extLst>
                  <a:ext uri="{FF2B5EF4-FFF2-40B4-BE49-F238E27FC236}">
                    <a16:creationId xmlns:a16="http://schemas.microsoft.com/office/drawing/2014/main" id="{68B8A5DB-749F-1863-5FDB-F46A7F143B3B}"/>
                  </a:ext>
                </a:extLst>
              </p:cNvPr>
              <p:cNvSpPr txBox="1"/>
              <p:nvPr/>
            </p:nvSpPr>
            <p:spPr>
              <a:xfrm>
                <a:off x="185068" y="1450574"/>
                <a:ext cx="1165566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r>
                  <a:rPr lang="zh-CN" altLang="en-US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zh-CN" altLang="en-US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Label</a:t>
                </a:r>
                <a:endParaRPr lang="en" altLang="zh-CN" sz="6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9" name="圆角矩形 1508">
                <a:extLst>
                  <a:ext uri="{FF2B5EF4-FFF2-40B4-BE49-F238E27FC236}">
                    <a16:creationId xmlns:a16="http://schemas.microsoft.com/office/drawing/2014/main" id="{70B16C1D-4B5A-851C-9B05-2356EBA19E4E}"/>
                  </a:ext>
                </a:extLst>
              </p:cNvPr>
              <p:cNvSpPr/>
              <p:nvPr/>
            </p:nvSpPr>
            <p:spPr>
              <a:xfrm>
                <a:off x="906651" y="825311"/>
                <a:ext cx="225649" cy="4769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10" name="图形 1165" descr="表格 纯色填充">
                <a:extLst>
                  <a:ext uri="{FF2B5EF4-FFF2-40B4-BE49-F238E27FC236}">
                    <a16:creationId xmlns:a16="http://schemas.microsoft.com/office/drawing/2014/main" id="{9ACDC8AD-ACBF-87B2-7DC4-0B4317312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689" y="618461"/>
                <a:ext cx="914401" cy="914399"/>
              </a:xfrm>
              <a:prstGeom prst="rect">
                <a:avLst/>
              </a:prstGeom>
            </p:spPr>
          </p:pic>
        </p:grpSp>
      </p:grpSp>
      <p:sp>
        <p:nvSpPr>
          <p:cNvPr id="1424" name="右箭头 1423">
            <a:extLst>
              <a:ext uri="{FF2B5EF4-FFF2-40B4-BE49-F238E27FC236}">
                <a16:creationId xmlns:a16="http://schemas.microsoft.com/office/drawing/2014/main" id="{494D2FC2-6C6E-37AC-E492-6406BE7C34C7}"/>
              </a:ext>
            </a:extLst>
          </p:cNvPr>
          <p:cNvSpPr/>
          <p:nvPr/>
        </p:nvSpPr>
        <p:spPr>
          <a:xfrm rot="2700000">
            <a:off x="2962304" y="195221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40000"/>
                  <a:lumOff val="6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5" name="右箭头 1424">
            <a:extLst>
              <a:ext uri="{FF2B5EF4-FFF2-40B4-BE49-F238E27FC236}">
                <a16:creationId xmlns:a16="http://schemas.microsoft.com/office/drawing/2014/main" id="{8E6F6072-CB23-7702-E562-904A12E18F35}"/>
              </a:ext>
            </a:extLst>
          </p:cNvPr>
          <p:cNvSpPr/>
          <p:nvPr/>
        </p:nvSpPr>
        <p:spPr>
          <a:xfrm rot="18900000">
            <a:off x="2962303" y="2585776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6" name="组合 1425">
            <a:extLst>
              <a:ext uri="{FF2B5EF4-FFF2-40B4-BE49-F238E27FC236}">
                <a16:creationId xmlns:a16="http://schemas.microsoft.com/office/drawing/2014/main" id="{939B136C-FA3A-D820-85CE-8D1E71DB99C7}"/>
              </a:ext>
            </a:extLst>
          </p:cNvPr>
          <p:cNvGrpSpPr/>
          <p:nvPr/>
        </p:nvGrpSpPr>
        <p:grpSpPr>
          <a:xfrm>
            <a:off x="3405398" y="1685302"/>
            <a:ext cx="1072599" cy="1243167"/>
            <a:chOff x="2146100" y="1091158"/>
            <a:chExt cx="1072599" cy="1243167"/>
          </a:xfrm>
        </p:grpSpPr>
        <p:pic>
          <p:nvPicPr>
            <p:cNvPr id="1500" name="图形 1499">
              <a:extLst>
                <a:ext uri="{FF2B5EF4-FFF2-40B4-BE49-F238E27FC236}">
                  <a16:creationId xmlns:a16="http://schemas.microsoft.com/office/drawing/2014/main" id="{3E90A94C-9438-477A-10D3-79EEA9E0E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412" y="1091158"/>
              <a:ext cx="995975" cy="995975"/>
            </a:xfrm>
            <a:prstGeom prst="rect">
              <a:avLst/>
            </a:prstGeom>
          </p:spPr>
        </p:pic>
        <p:sp>
          <p:nvSpPr>
            <p:cNvPr id="1501" name="文本框 1500">
              <a:extLst>
                <a:ext uri="{FF2B5EF4-FFF2-40B4-BE49-F238E27FC236}">
                  <a16:creationId xmlns:a16="http://schemas.microsoft.com/office/drawing/2014/main" id="{6290684D-4C71-4AE7-7EC5-2C0A42F888F0}"/>
                </a:ext>
              </a:extLst>
            </p:cNvPr>
            <p:cNvSpPr txBox="1"/>
            <p:nvPr/>
          </p:nvSpPr>
          <p:spPr>
            <a:xfrm>
              <a:off x="2146100" y="2134270"/>
              <a:ext cx="1072599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Data Preprocessing</a:t>
              </a:r>
            </a:p>
          </p:txBody>
        </p:sp>
      </p:grpSp>
      <p:grpSp>
        <p:nvGrpSpPr>
          <p:cNvPr id="1428" name="组合 1151">
            <a:extLst>
              <a:ext uri="{FF2B5EF4-FFF2-40B4-BE49-F238E27FC236}">
                <a16:creationId xmlns:a16="http://schemas.microsoft.com/office/drawing/2014/main" id="{5B82A24A-5106-BD26-91F5-151FB3B79A70}"/>
              </a:ext>
            </a:extLst>
          </p:cNvPr>
          <p:cNvGrpSpPr/>
          <p:nvPr/>
        </p:nvGrpSpPr>
        <p:grpSpPr>
          <a:xfrm>
            <a:off x="4900653" y="1856109"/>
            <a:ext cx="1652466" cy="1017855"/>
            <a:chOff x="3494098" y="6761946"/>
            <a:chExt cx="1652466" cy="1017855"/>
          </a:xfrm>
        </p:grpSpPr>
        <p:sp>
          <p:nvSpPr>
            <p:cNvPr id="1494" name="TextBox 6">
              <a:extLst>
                <a:ext uri="{FF2B5EF4-FFF2-40B4-BE49-F238E27FC236}">
                  <a16:creationId xmlns:a16="http://schemas.microsoft.com/office/drawing/2014/main" id="{F62B2C5D-3126-43BD-DF3D-AD1AD98A81C9}"/>
                </a:ext>
              </a:extLst>
            </p:cNvPr>
            <p:cNvSpPr txBox="1"/>
            <p:nvPr/>
          </p:nvSpPr>
          <p:spPr>
            <a:xfrm>
              <a:off x="3494098" y="7672207"/>
              <a:ext cx="1652466" cy="107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Pre-trained Tabular Foundation Model</a:t>
              </a:r>
            </a:p>
          </p:txBody>
        </p:sp>
        <p:grpSp>
          <p:nvGrpSpPr>
            <p:cNvPr id="1495" name="组合 1149">
              <a:extLst>
                <a:ext uri="{FF2B5EF4-FFF2-40B4-BE49-F238E27FC236}">
                  <a16:creationId xmlns:a16="http://schemas.microsoft.com/office/drawing/2014/main" id="{18F0B60F-5D6D-5E8F-1F14-051D9E33C078}"/>
                </a:ext>
              </a:extLst>
            </p:cNvPr>
            <p:cNvGrpSpPr/>
            <p:nvPr/>
          </p:nvGrpSpPr>
          <p:grpSpPr>
            <a:xfrm>
              <a:off x="3861621" y="6761946"/>
              <a:ext cx="917420" cy="788622"/>
              <a:chOff x="3755461" y="6761946"/>
              <a:chExt cx="917420" cy="788622"/>
            </a:xfrm>
          </p:grpSpPr>
          <p:pic>
            <p:nvPicPr>
              <p:cNvPr id="1496" name="图形 1142">
                <a:extLst>
                  <a:ext uri="{FF2B5EF4-FFF2-40B4-BE49-F238E27FC236}">
                    <a16:creationId xmlns:a16="http://schemas.microsoft.com/office/drawing/2014/main" id="{2CCEB3C0-C01E-D661-5794-0D7750DC0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84259" y="6761946"/>
                <a:ext cx="788622" cy="788622"/>
              </a:xfrm>
              <a:prstGeom prst="rect">
                <a:avLst/>
              </a:prstGeom>
            </p:spPr>
          </p:pic>
          <p:sp>
            <p:nvSpPr>
              <p:cNvPr id="1497" name="右箭头 1146">
                <a:extLst>
                  <a:ext uri="{FF2B5EF4-FFF2-40B4-BE49-F238E27FC236}">
                    <a16:creationId xmlns:a16="http://schemas.microsoft.com/office/drawing/2014/main" id="{6171DA98-9E96-02A6-AD9C-46EC1086B1D4}"/>
                  </a:ext>
                </a:extLst>
              </p:cNvPr>
              <p:cNvSpPr/>
              <p:nvPr/>
            </p:nvSpPr>
            <p:spPr>
              <a:xfrm>
                <a:off x="3755461" y="713034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8" name="右箭头 1147">
                <a:extLst>
                  <a:ext uri="{FF2B5EF4-FFF2-40B4-BE49-F238E27FC236}">
                    <a16:creationId xmlns:a16="http://schemas.microsoft.com/office/drawing/2014/main" id="{52E2C0FD-9B97-CD20-C15B-805BBB5A791F}"/>
                  </a:ext>
                </a:extLst>
              </p:cNvPr>
              <p:cNvSpPr/>
              <p:nvPr/>
            </p:nvSpPr>
            <p:spPr>
              <a:xfrm>
                <a:off x="3755461" y="735707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9" name="右箭头 1148">
                <a:extLst>
                  <a:ext uri="{FF2B5EF4-FFF2-40B4-BE49-F238E27FC236}">
                    <a16:creationId xmlns:a16="http://schemas.microsoft.com/office/drawing/2014/main" id="{6D20AD8D-03CD-6C5A-BC12-50C88C80E20B}"/>
                  </a:ext>
                </a:extLst>
              </p:cNvPr>
              <p:cNvSpPr/>
              <p:nvPr/>
            </p:nvSpPr>
            <p:spPr>
              <a:xfrm>
                <a:off x="3755461" y="6896030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30" name="组合 1429">
            <a:extLst>
              <a:ext uri="{FF2B5EF4-FFF2-40B4-BE49-F238E27FC236}">
                <a16:creationId xmlns:a16="http://schemas.microsoft.com/office/drawing/2014/main" id="{D1DA7F4C-6C15-7770-FBAD-3B32E2BE7DD9}"/>
              </a:ext>
            </a:extLst>
          </p:cNvPr>
          <p:cNvGrpSpPr/>
          <p:nvPr/>
        </p:nvGrpSpPr>
        <p:grpSpPr>
          <a:xfrm>
            <a:off x="4907351" y="282578"/>
            <a:ext cx="1615214" cy="1049654"/>
            <a:chOff x="5373405" y="1415392"/>
            <a:chExt cx="1615214" cy="1049654"/>
          </a:xfrm>
        </p:grpSpPr>
        <p:pic>
          <p:nvPicPr>
            <p:cNvPr id="1492" name="图形 1491">
              <a:extLst>
                <a:ext uri="{FF2B5EF4-FFF2-40B4-BE49-F238E27FC236}">
                  <a16:creationId xmlns:a16="http://schemas.microsoft.com/office/drawing/2014/main" id="{AB4FF268-E694-777E-671F-63E27004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700000">
              <a:off x="5776007" y="1415392"/>
              <a:ext cx="810011" cy="810011"/>
            </a:xfrm>
            <a:prstGeom prst="rect">
              <a:avLst/>
            </a:prstGeom>
          </p:spPr>
        </p:pic>
        <p:sp>
          <p:nvSpPr>
            <p:cNvPr id="1493" name="TextBox 2">
              <a:extLst>
                <a:ext uri="{FF2B5EF4-FFF2-40B4-BE49-F238E27FC236}">
                  <a16:creationId xmlns:a16="http://schemas.microsoft.com/office/drawing/2014/main" id="{6E352585-A04E-0807-D42F-79EAED8FFD0A}"/>
                </a:ext>
              </a:extLst>
            </p:cNvPr>
            <p:cNvSpPr txBox="1"/>
            <p:nvPr/>
          </p:nvSpPr>
          <p:spPr>
            <a:xfrm>
              <a:off x="5373405" y="2249859"/>
              <a:ext cx="1615214" cy="215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Output Predicted</a:t>
              </a:r>
              <a:endPara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Class Probabilities</a:t>
              </a:r>
            </a:p>
          </p:txBody>
        </p:sp>
      </p:grpSp>
      <p:grpSp>
        <p:nvGrpSpPr>
          <p:cNvPr id="1431" name="组合 1430">
            <a:extLst>
              <a:ext uri="{FF2B5EF4-FFF2-40B4-BE49-F238E27FC236}">
                <a16:creationId xmlns:a16="http://schemas.microsoft.com/office/drawing/2014/main" id="{AD8D5A1D-C8E4-60B5-005B-7EE4BA2BD67D}"/>
              </a:ext>
            </a:extLst>
          </p:cNvPr>
          <p:cNvGrpSpPr/>
          <p:nvPr/>
        </p:nvGrpSpPr>
        <p:grpSpPr>
          <a:xfrm>
            <a:off x="3325182" y="3575602"/>
            <a:ext cx="1233031" cy="1044347"/>
            <a:chOff x="1556244" y="3240775"/>
            <a:chExt cx="1233031" cy="1044347"/>
          </a:xfrm>
        </p:grpSpPr>
        <p:sp>
          <p:nvSpPr>
            <p:cNvPr id="1489" name="文本框 1488">
              <a:extLst>
                <a:ext uri="{FF2B5EF4-FFF2-40B4-BE49-F238E27FC236}">
                  <a16:creationId xmlns:a16="http://schemas.microsoft.com/office/drawing/2014/main" id="{3209FDB8-7B36-3353-9B2C-D99D8274A87E}"/>
                </a:ext>
              </a:extLst>
            </p:cNvPr>
            <p:cNvSpPr txBox="1"/>
            <p:nvPr/>
          </p:nvSpPr>
          <p:spPr>
            <a:xfrm>
              <a:off x="1556244" y="4085067"/>
              <a:ext cx="12330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Synthetic </a:t>
              </a:r>
              <a:r>
                <a:rPr kumimoji="1"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ask generator</a:t>
              </a:r>
              <a:endParaRPr kumimoji="1" lang="zh-CN" alt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1" name="图形 1490">
              <a:extLst>
                <a:ext uri="{FF2B5EF4-FFF2-40B4-BE49-F238E27FC236}">
                  <a16:creationId xmlns:a16="http://schemas.microsoft.com/office/drawing/2014/main" id="{18288959-03A5-DCC5-7737-0E6BAB30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02603" y="3240775"/>
              <a:ext cx="740313" cy="740313"/>
            </a:xfrm>
            <a:prstGeom prst="rect">
              <a:avLst/>
            </a:prstGeom>
          </p:spPr>
        </p:pic>
      </p:grpSp>
      <p:grpSp>
        <p:nvGrpSpPr>
          <p:cNvPr id="1432" name="组合 1431">
            <a:extLst>
              <a:ext uri="{FF2B5EF4-FFF2-40B4-BE49-F238E27FC236}">
                <a16:creationId xmlns:a16="http://schemas.microsoft.com/office/drawing/2014/main" id="{BC1407B7-6998-FC59-EE45-723E0D5D69E6}"/>
              </a:ext>
            </a:extLst>
          </p:cNvPr>
          <p:cNvGrpSpPr/>
          <p:nvPr/>
        </p:nvGrpSpPr>
        <p:grpSpPr>
          <a:xfrm>
            <a:off x="5256051" y="3566117"/>
            <a:ext cx="941671" cy="1053832"/>
            <a:chOff x="3856862" y="3231290"/>
            <a:chExt cx="941671" cy="1053832"/>
          </a:xfrm>
        </p:grpSpPr>
        <p:sp>
          <p:nvSpPr>
            <p:cNvPr id="1446" name="文本框 1445">
              <a:extLst>
                <a:ext uri="{FF2B5EF4-FFF2-40B4-BE49-F238E27FC236}">
                  <a16:creationId xmlns:a16="http://schemas.microsoft.com/office/drawing/2014/main" id="{1FB2220E-D5D1-45FC-F206-816B1398D208}"/>
                </a:ext>
              </a:extLst>
            </p:cNvPr>
            <p:cNvSpPr txBox="1"/>
            <p:nvPr/>
          </p:nvSpPr>
          <p:spPr>
            <a:xfrm>
              <a:off x="3856862" y="4085067"/>
              <a:ext cx="94167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Synthetic Dataset</a:t>
              </a:r>
              <a:endParaRPr lang="zh-CN" alt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7" name="组合 1446">
              <a:extLst>
                <a:ext uri="{FF2B5EF4-FFF2-40B4-BE49-F238E27FC236}">
                  <a16:creationId xmlns:a16="http://schemas.microsoft.com/office/drawing/2014/main" id="{A1E1177B-F919-C7F1-EF29-3E5877F0D4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47769" y="3231290"/>
              <a:ext cx="759856" cy="759283"/>
              <a:chOff x="3679190" y="2765558"/>
              <a:chExt cx="1298042" cy="1297064"/>
            </a:xfrm>
          </p:grpSpPr>
          <p:sp>
            <p:nvSpPr>
              <p:cNvPr id="1448" name="任意形状 1447">
                <a:extLst>
                  <a:ext uri="{FF2B5EF4-FFF2-40B4-BE49-F238E27FC236}">
                    <a16:creationId xmlns:a16="http://schemas.microsoft.com/office/drawing/2014/main" id="{EDC29F67-8CE0-74E3-E685-FBC8FC657E22}"/>
                  </a:ext>
                </a:extLst>
              </p:cNvPr>
              <p:cNvSpPr/>
              <p:nvPr/>
            </p:nvSpPr>
            <p:spPr>
              <a:xfrm>
                <a:off x="3679190" y="2765558"/>
                <a:ext cx="1298042" cy="1297064"/>
              </a:xfrm>
              <a:custGeom>
                <a:avLst/>
                <a:gdLst>
                  <a:gd name="connsiteX0" fmla="*/ 64416 w 1298042"/>
                  <a:gd name="connsiteY0" fmla="*/ 692 h 1297064"/>
                  <a:gd name="connsiteX1" fmla="*/ 70024 w 1298042"/>
                  <a:gd name="connsiteY1" fmla="*/ 656 h 1297064"/>
                  <a:gd name="connsiteX2" fmla="*/ 88580 w 1298042"/>
                  <a:gd name="connsiteY2" fmla="*/ 631 h 1297064"/>
                  <a:gd name="connsiteX3" fmla="*/ 101904 w 1298042"/>
                  <a:gd name="connsiteY3" fmla="*/ 578 h 1297064"/>
                  <a:gd name="connsiteX4" fmla="*/ 138071 w 1298042"/>
                  <a:gd name="connsiteY4" fmla="*/ 517 h 1297064"/>
                  <a:gd name="connsiteX5" fmla="*/ 160678 w 1298042"/>
                  <a:gd name="connsiteY5" fmla="*/ 488 h 1297064"/>
                  <a:gd name="connsiteX6" fmla="*/ 239578 w 1298042"/>
                  <a:gd name="connsiteY6" fmla="*/ 422 h 1297064"/>
                  <a:gd name="connsiteX7" fmla="*/ 313071 w 1298042"/>
                  <a:gd name="connsiteY7" fmla="*/ 288 h 1297064"/>
                  <a:gd name="connsiteX8" fmla="*/ 376211 w 1298042"/>
                  <a:gd name="connsiteY8" fmla="*/ 195 h 1297064"/>
                  <a:gd name="connsiteX9" fmla="*/ 413903 w 1298042"/>
                  <a:gd name="connsiteY9" fmla="*/ 126 h 1297064"/>
                  <a:gd name="connsiteX10" fmla="*/ 449365 w 1298042"/>
                  <a:gd name="connsiteY10" fmla="*/ 113 h 1297064"/>
                  <a:gd name="connsiteX11" fmla="*/ 462354 w 1298042"/>
                  <a:gd name="connsiteY11" fmla="*/ 75 h 1297064"/>
                  <a:gd name="connsiteX12" fmla="*/ 526526 w 1298042"/>
                  <a:gd name="connsiteY12" fmla="*/ 16955 h 1297064"/>
                  <a:gd name="connsiteX13" fmla="*/ 530787 w 1298042"/>
                  <a:gd name="connsiteY13" fmla="*/ 22102 h 1297064"/>
                  <a:gd name="connsiteX14" fmla="*/ 535170 w 1298042"/>
                  <a:gd name="connsiteY14" fmla="*/ 27229 h 1297064"/>
                  <a:gd name="connsiteX15" fmla="*/ 544753 w 1298042"/>
                  <a:gd name="connsiteY15" fmla="*/ 62323 h 1297064"/>
                  <a:gd name="connsiteX16" fmla="*/ 544751 w 1298042"/>
                  <a:gd name="connsiteY16" fmla="*/ 72432 h 1297064"/>
                  <a:gd name="connsiteX17" fmla="*/ 544670 w 1298042"/>
                  <a:gd name="connsiteY17" fmla="*/ 82987 h 1297064"/>
                  <a:gd name="connsiteX18" fmla="*/ 544654 w 1298042"/>
                  <a:gd name="connsiteY18" fmla="*/ 92740 h 1297064"/>
                  <a:gd name="connsiteX19" fmla="*/ 544487 w 1298042"/>
                  <a:gd name="connsiteY19" fmla="*/ 128765 h 1297064"/>
                  <a:gd name="connsiteX20" fmla="*/ 544160 w 1298042"/>
                  <a:gd name="connsiteY20" fmla="*/ 210148 h 1297064"/>
                  <a:gd name="connsiteX21" fmla="*/ 711167 w 1298042"/>
                  <a:gd name="connsiteY21" fmla="*/ 210148 h 1297064"/>
                  <a:gd name="connsiteX22" fmla="*/ 710462 w 1298042"/>
                  <a:gd name="connsiteY22" fmla="*/ 120292 h 1297064"/>
                  <a:gd name="connsiteX23" fmla="*/ 710403 w 1298042"/>
                  <a:gd name="connsiteY23" fmla="*/ 103373 h 1297064"/>
                  <a:gd name="connsiteX24" fmla="*/ 710281 w 1298042"/>
                  <a:gd name="connsiteY24" fmla="*/ 94526 h 1297064"/>
                  <a:gd name="connsiteX25" fmla="*/ 710278 w 1298042"/>
                  <a:gd name="connsiteY25" fmla="*/ 86022 h 1297064"/>
                  <a:gd name="connsiteX26" fmla="*/ 710226 w 1298042"/>
                  <a:gd name="connsiteY26" fmla="*/ 78665 h 1297064"/>
                  <a:gd name="connsiteX27" fmla="*/ 733062 w 1298042"/>
                  <a:gd name="connsiteY27" fmla="*/ 45139 h 1297064"/>
                  <a:gd name="connsiteX28" fmla="*/ 1002287 w 1298042"/>
                  <a:gd name="connsiteY28" fmla="*/ 574 h 1297064"/>
                  <a:gd name="connsiteX29" fmla="*/ 1012407 w 1298042"/>
                  <a:gd name="connsiteY29" fmla="*/ 588 h 1297064"/>
                  <a:gd name="connsiteX30" fmla="*/ 1154778 w 1298042"/>
                  <a:gd name="connsiteY30" fmla="*/ 9218 h 1297064"/>
                  <a:gd name="connsiteX31" fmla="*/ 1163427 w 1298042"/>
                  <a:gd name="connsiteY31" fmla="*/ 10617 h 1297064"/>
                  <a:gd name="connsiteX32" fmla="*/ 1289003 w 1298042"/>
                  <a:gd name="connsiteY32" fmla="*/ 60755 h 1297064"/>
                  <a:gd name="connsiteX33" fmla="*/ 1296127 w 1298042"/>
                  <a:gd name="connsiteY33" fmla="*/ 87688 h 1297064"/>
                  <a:gd name="connsiteX34" fmla="*/ 1296218 w 1298042"/>
                  <a:gd name="connsiteY34" fmla="*/ 97931 h 1297064"/>
                  <a:gd name="connsiteX35" fmla="*/ 1296276 w 1298042"/>
                  <a:gd name="connsiteY35" fmla="*/ 109236 h 1297064"/>
                  <a:gd name="connsiteX36" fmla="*/ 1296366 w 1298042"/>
                  <a:gd name="connsiteY36" fmla="*/ 121091 h 1297064"/>
                  <a:gd name="connsiteX37" fmla="*/ 1296587 w 1298042"/>
                  <a:gd name="connsiteY37" fmla="*/ 160099 h 1297064"/>
                  <a:gd name="connsiteX38" fmla="*/ 1296618 w 1298042"/>
                  <a:gd name="connsiteY38" fmla="*/ 166803 h 1297064"/>
                  <a:gd name="connsiteX39" fmla="*/ 1296851 w 1298042"/>
                  <a:gd name="connsiteY39" fmla="*/ 229401 h 1297064"/>
                  <a:gd name="connsiteX40" fmla="*/ 1297270 w 1298042"/>
                  <a:gd name="connsiteY40" fmla="*/ 309455 h 1297064"/>
                  <a:gd name="connsiteX41" fmla="*/ 1297515 w 1298042"/>
                  <a:gd name="connsiteY41" fmla="*/ 365747 h 1297064"/>
                  <a:gd name="connsiteX42" fmla="*/ 1297701 w 1298042"/>
                  <a:gd name="connsiteY42" fmla="*/ 399361 h 1297064"/>
                  <a:gd name="connsiteX43" fmla="*/ 1297804 w 1298042"/>
                  <a:gd name="connsiteY43" fmla="*/ 431013 h 1297064"/>
                  <a:gd name="connsiteX44" fmla="*/ 1297903 w 1298042"/>
                  <a:gd name="connsiteY44" fmla="*/ 442600 h 1297064"/>
                  <a:gd name="connsiteX45" fmla="*/ 1287065 w 1298042"/>
                  <a:gd name="connsiteY45" fmla="*/ 488758 h 1297064"/>
                  <a:gd name="connsiteX46" fmla="*/ 1235183 w 1298042"/>
                  <a:gd name="connsiteY46" fmla="*/ 518229 h 1297064"/>
                  <a:gd name="connsiteX47" fmla="*/ 1229039 w 1298042"/>
                  <a:gd name="connsiteY47" fmla="*/ 520215 h 1297064"/>
                  <a:gd name="connsiteX48" fmla="*/ 1024304 w 1298042"/>
                  <a:gd name="connsiteY48" fmla="*/ 544161 h 1297064"/>
                  <a:gd name="connsiteX49" fmla="*/ 1024304 w 1298042"/>
                  <a:gd name="connsiteY49" fmla="*/ 630274 h 1297064"/>
                  <a:gd name="connsiteX50" fmla="*/ 1037352 w 1298042"/>
                  <a:gd name="connsiteY50" fmla="*/ 635493 h 1297064"/>
                  <a:gd name="connsiteX51" fmla="*/ 1066056 w 1298042"/>
                  <a:gd name="connsiteY51" fmla="*/ 672025 h 1297064"/>
                  <a:gd name="connsiteX52" fmla="*/ 1055618 w 1298042"/>
                  <a:gd name="connsiteY52" fmla="*/ 729434 h 1297064"/>
                  <a:gd name="connsiteX53" fmla="*/ 1024304 w 1298042"/>
                  <a:gd name="connsiteY53" fmla="*/ 750310 h 1297064"/>
                  <a:gd name="connsiteX54" fmla="*/ 1024304 w 1298042"/>
                  <a:gd name="connsiteY54" fmla="*/ 836423 h 1297064"/>
                  <a:gd name="connsiteX55" fmla="*/ 1042897 w 1298042"/>
                  <a:gd name="connsiteY55" fmla="*/ 836257 h 1297064"/>
                  <a:gd name="connsiteX56" fmla="*/ 1103858 w 1298042"/>
                  <a:gd name="connsiteY56" fmla="*/ 835882 h 1297064"/>
                  <a:gd name="connsiteX57" fmla="*/ 1140802 w 1298042"/>
                  <a:gd name="connsiteY57" fmla="*/ 835635 h 1297064"/>
                  <a:gd name="connsiteX58" fmla="*/ 1176486 w 1298042"/>
                  <a:gd name="connsiteY58" fmla="*/ 835432 h 1297064"/>
                  <a:gd name="connsiteX59" fmla="*/ 1190068 w 1298042"/>
                  <a:gd name="connsiteY59" fmla="*/ 835319 h 1297064"/>
                  <a:gd name="connsiteX60" fmla="*/ 1209159 w 1298042"/>
                  <a:gd name="connsiteY60" fmla="*/ 835238 h 1297064"/>
                  <a:gd name="connsiteX61" fmla="*/ 1214773 w 1298042"/>
                  <a:gd name="connsiteY61" fmla="*/ 835124 h 1297064"/>
                  <a:gd name="connsiteX62" fmla="*/ 1257180 w 1298042"/>
                  <a:gd name="connsiteY62" fmla="*/ 851988 h 1297064"/>
                  <a:gd name="connsiteX63" fmla="*/ 1261441 w 1298042"/>
                  <a:gd name="connsiteY63" fmla="*/ 857135 h 1297064"/>
                  <a:gd name="connsiteX64" fmla="*/ 1265824 w 1298042"/>
                  <a:gd name="connsiteY64" fmla="*/ 862263 h 1297064"/>
                  <a:gd name="connsiteX65" fmla="*/ 1275512 w 1298042"/>
                  <a:gd name="connsiteY65" fmla="*/ 896280 h 1297064"/>
                  <a:gd name="connsiteX66" fmla="*/ 1275580 w 1298042"/>
                  <a:gd name="connsiteY66" fmla="*/ 905691 h 1297064"/>
                  <a:gd name="connsiteX67" fmla="*/ 1275572 w 1298042"/>
                  <a:gd name="connsiteY67" fmla="*/ 915949 h 1297064"/>
                  <a:gd name="connsiteX68" fmla="*/ 1275626 w 1298042"/>
                  <a:gd name="connsiteY68" fmla="*/ 926805 h 1297064"/>
                  <a:gd name="connsiteX69" fmla="*/ 1275687 w 1298042"/>
                  <a:gd name="connsiteY69" fmla="*/ 956243 h 1297064"/>
                  <a:gd name="connsiteX70" fmla="*/ 1275716 w 1298042"/>
                  <a:gd name="connsiteY70" fmla="*/ 974654 h 1297064"/>
                  <a:gd name="connsiteX71" fmla="*/ 1275781 w 1298042"/>
                  <a:gd name="connsiteY71" fmla="*/ 1038936 h 1297064"/>
                  <a:gd name="connsiteX72" fmla="*/ 1275916 w 1298042"/>
                  <a:gd name="connsiteY72" fmla="*/ 1098767 h 1297064"/>
                  <a:gd name="connsiteX73" fmla="*/ 1276009 w 1298042"/>
                  <a:gd name="connsiteY73" fmla="*/ 1150207 h 1297064"/>
                  <a:gd name="connsiteX74" fmla="*/ 1276078 w 1298042"/>
                  <a:gd name="connsiteY74" fmla="*/ 1180898 h 1297064"/>
                  <a:gd name="connsiteX75" fmla="*/ 1276091 w 1298042"/>
                  <a:gd name="connsiteY75" fmla="*/ 1209781 h 1297064"/>
                  <a:gd name="connsiteX76" fmla="*/ 1276171 w 1298042"/>
                  <a:gd name="connsiteY76" fmla="*/ 1225362 h 1297064"/>
                  <a:gd name="connsiteX77" fmla="*/ 1259249 w 1298042"/>
                  <a:gd name="connsiteY77" fmla="*/ 1278056 h 1297064"/>
                  <a:gd name="connsiteX78" fmla="*/ 1254102 w 1298042"/>
                  <a:gd name="connsiteY78" fmla="*/ 1282317 h 1297064"/>
                  <a:gd name="connsiteX79" fmla="*/ 1248974 w 1298042"/>
                  <a:gd name="connsiteY79" fmla="*/ 1286700 h 1297064"/>
                  <a:gd name="connsiteX80" fmla="*/ 1211787 w 1298042"/>
                  <a:gd name="connsiteY80" fmla="*/ 1296389 h 1297064"/>
                  <a:gd name="connsiteX81" fmla="*/ 1206180 w 1298042"/>
                  <a:gd name="connsiteY81" fmla="*/ 1296425 h 1297064"/>
                  <a:gd name="connsiteX82" fmla="*/ 1187623 w 1298042"/>
                  <a:gd name="connsiteY82" fmla="*/ 1296449 h 1297064"/>
                  <a:gd name="connsiteX83" fmla="*/ 1174299 w 1298042"/>
                  <a:gd name="connsiteY83" fmla="*/ 1296502 h 1297064"/>
                  <a:gd name="connsiteX84" fmla="*/ 1138132 w 1298042"/>
                  <a:gd name="connsiteY84" fmla="*/ 1296564 h 1297064"/>
                  <a:gd name="connsiteX85" fmla="*/ 1115525 w 1298042"/>
                  <a:gd name="connsiteY85" fmla="*/ 1296592 h 1297064"/>
                  <a:gd name="connsiteX86" fmla="*/ 1036625 w 1298042"/>
                  <a:gd name="connsiteY86" fmla="*/ 1296658 h 1297064"/>
                  <a:gd name="connsiteX87" fmla="*/ 963132 w 1298042"/>
                  <a:gd name="connsiteY87" fmla="*/ 1296792 h 1297064"/>
                  <a:gd name="connsiteX88" fmla="*/ 899992 w 1298042"/>
                  <a:gd name="connsiteY88" fmla="*/ 1296885 h 1297064"/>
                  <a:gd name="connsiteX89" fmla="*/ 862300 w 1298042"/>
                  <a:gd name="connsiteY89" fmla="*/ 1296954 h 1297064"/>
                  <a:gd name="connsiteX90" fmla="*/ 826838 w 1298042"/>
                  <a:gd name="connsiteY90" fmla="*/ 1296967 h 1297064"/>
                  <a:gd name="connsiteX91" fmla="*/ 813849 w 1298042"/>
                  <a:gd name="connsiteY91" fmla="*/ 1297005 h 1297064"/>
                  <a:gd name="connsiteX92" fmla="*/ 749677 w 1298042"/>
                  <a:gd name="connsiteY92" fmla="*/ 1280126 h 1297064"/>
                  <a:gd name="connsiteX93" fmla="*/ 745416 w 1298042"/>
                  <a:gd name="connsiteY93" fmla="*/ 1274978 h 1297064"/>
                  <a:gd name="connsiteX94" fmla="*/ 741033 w 1298042"/>
                  <a:gd name="connsiteY94" fmla="*/ 1269851 h 1297064"/>
                  <a:gd name="connsiteX95" fmla="*/ 732043 w 1298042"/>
                  <a:gd name="connsiteY95" fmla="*/ 1128684 h 1297064"/>
                  <a:gd name="connsiteX96" fmla="*/ 332793 w 1298042"/>
                  <a:gd name="connsiteY96" fmla="*/ 1128684 h 1297064"/>
                  <a:gd name="connsiteX97" fmla="*/ 327574 w 1298042"/>
                  <a:gd name="connsiteY97" fmla="*/ 1141732 h 1297064"/>
                  <a:gd name="connsiteX98" fmla="*/ 291041 w 1298042"/>
                  <a:gd name="connsiteY98" fmla="*/ 1170436 h 1297064"/>
                  <a:gd name="connsiteX99" fmla="*/ 233632 w 1298042"/>
                  <a:gd name="connsiteY99" fmla="*/ 1159998 h 1297064"/>
                  <a:gd name="connsiteX100" fmla="*/ 209270 w 1298042"/>
                  <a:gd name="connsiteY100" fmla="*/ 1117543 h 1297064"/>
                  <a:gd name="connsiteX101" fmla="*/ 225559 w 1298042"/>
                  <a:gd name="connsiteY101" fmla="*/ 1063447 h 1297064"/>
                  <a:gd name="connsiteX102" fmla="*/ 251899 w 1298042"/>
                  <a:gd name="connsiteY102" fmla="*/ 1047790 h 1297064"/>
                  <a:gd name="connsiteX103" fmla="*/ 251899 w 1298042"/>
                  <a:gd name="connsiteY103" fmla="*/ 1003429 h 1297064"/>
                  <a:gd name="connsiteX104" fmla="*/ 233306 w 1298042"/>
                  <a:gd name="connsiteY104" fmla="*/ 1003595 h 1297064"/>
                  <a:gd name="connsiteX105" fmla="*/ 172345 w 1298042"/>
                  <a:gd name="connsiteY105" fmla="*/ 1003970 h 1297064"/>
                  <a:gd name="connsiteX106" fmla="*/ 135401 w 1298042"/>
                  <a:gd name="connsiteY106" fmla="*/ 1004217 h 1297064"/>
                  <a:gd name="connsiteX107" fmla="*/ 99718 w 1298042"/>
                  <a:gd name="connsiteY107" fmla="*/ 1004420 h 1297064"/>
                  <a:gd name="connsiteX108" fmla="*/ 86135 w 1298042"/>
                  <a:gd name="connsiteY108" fmla="*/ 1004533 h 1297064"/>
                  <a:gd name="connsiteX109" fmla="*/ 67044 w 1298042"/>
                  <a:gd name="connsiteY109" fmla="*/ 1004614 h 1297064"/>
                  <a:gd name="connsiteX110" fmla="*/ 61430 w 1298042"/>
                  <a:gd name="connsiteY110" fmla="*/ 1004728 h 1297064"/>
                  <a:gd name="connsiteX111" fmla="*/ 19023 w 1298042"/>
                  <a:gd name="connsiteY111" fmla="*/ 987864 h 1297064"/>
                  <a:gd name="connsiteX112" fmla="*/ 14762 w 1298042"/>
                  <a:gd name="connsiteY112" fmla="*/ 982717 h 1297064"/>
                  <a:gd name="connsiteX113" fmla="*/ 10379 w 1298042"/>
                  <a:gd name="connsiteY113" fmla="*/ 977589 h 1297064"/>
                  <a:gd name="connsiteX114" fmla="*/ 691 w 1298042"/>
                  <a:gd name="connsiteY114" fmla="*/ 943572 h 1297064"/>
                  <a:gd name="connsiteX115" fmla="*/ 624 w 1298042"/>
                  <a:gd name="connsiteY115" fmla="*/ 934161 h 1297064"/>
                  <a:gd name="connsiteX116" fmla="*/ 631 w 1298042"/>
                  <a:gd name="connsiteY116" fmla="*/ 923903 h 1297064"/>
                  <a:gd name="connsiteX117" fmla="*/ 578 w 1298042"/>
                  <a:gd name="connsiteY117" fmla="*/ 913047 h 1297064"/>
                  <a:gd name="connsiteX118" fmla="*/ 516 w 1298042"/>
                  <a:gd name="connsiteY118" fmla="*/ 883609 h 1297064"/>
                  <a:gd name="connsiteX119" fmla="*/ 487 w 1298042"/>
                  <a:gd name="connsiteY119" fmla="*/ 865198 h 1297064"/>
                  <a:gd name="connsiteX120" fmla="*/ 422 w 1298042"/>
                  <a:gd name="connsiteY120" fmla="*/ 800916 h 1297064"/>
                  <a:gd name="connsiteX121" fmla="*/ 287 w 1298042"/>
                  <a:gd name="connsiteY121" fmla="*/ 741084 h 1297064"/>
                  <a:gd name="connsiteX122" fmla="*/ 194 w 1298042"/>
                  <a:gd name="connsiteY122" fmla="*/ 689645 h 1297064"/>
                  <a:gd name="connsiteX123" fmla="*/ 126 w 1298042"/>
                  <a:gd name="connsiteY123" fmla="*/ 658954 h 1297064"/>
                  <a:gd name="connsiteX124" fmla="*/ 113 w 1298042"/>
                  <a:gd name="connsiteY124" fmla="*/ 630071 h 1297064"/>
                  <a:gd name="connsiteX125" fmla="*/ 32 w 1298042"/>
                  <a:gd name="connsiteY125" fmla="*/ 614490 h 1297064"/>
                  <a:gd name="connsiteX126" fmla="*/ 16954 w 1298042"/>
                  <a:gd name="connsiteY126" fmla="*/ 561795 h 1297064"/>
                  <a:gd name="connsiteX127" fmla="*/ 22102 w 1298042"/>
                  <a:gd name="connsiteY127" fmla="*/ 557535 h 1297064"/>
                  <a:gd name="connsiteX128" fmla="*/ 27229 w 1298042"/>
                  <a:gd name="connsiteY128" fmla="*/ 553151 h 1297064"/>
                  <a:gd name="connsiteX129" fmla="*/ 66155 w 1298042"/>
                  <a:gd name="connsiteY129" fmla="*/ 543569 h 1297064"/>
                  <a:gd name="connsiteX130" fmla="*/ 72254 w 1298042"/>
                  <a:gd name="connsiteY130" fmla="*/ 543566 h 1297064"/>
                  <a:gd name="connsiteX131" fmla="*/ 92119 w 1298042"/>
                  <a:gd name="connsiteY131" fmla="*/ 543651 h 1297064"/>
                  <a:gd name="connsiteX132" fmla="*/ 105929 w 1298042"/>
                  <a:gd name="connsiteY132" fmla="*/ 543674 h 1297064"/>
                  <a:gd name="connsiteX133" fmla="*/ 142209 w 1298042"/>
                  <a:gd name="connsiteY133" fmla="*/ 543803 h 1297064"/>
                  <a:gd name="connsiteX134" fmla="*/ 179256 w 1298042"/>
                  <a:gd name="connsiteY134" fmla="*/ 543906 h 1297064"/>
                  <a:gd name="connsiteX135" fmla="*/ 251899 w 1298042"/>
                  <a:gd name="connsiteY135" fmla="*/ 544161 h 1297064"/>
                  <a:gd name="connsiteX136" fmla="*/ 251899 w 1298042"/>
                  <a:gd name="connsiteY136" fmla="*/ 460658 h 1297064"/>
                  <a:gd name="connsiteX137" fmla="*/ 233306 w 1298042"/>
                  <a:gd name="connsiteY137" fmla="*/ 460823 h 1297064"/>
                  <a:gd name="connsiteX138" fmla="*/ 172345 w 1298042"/>
                  <a:gd name="connsiteY138" fmla="*/ 461198 h 1297064"/>
                  <a:gd name="connsiteX139" fmla="*/ 135401 w 1298042"/>
                  <a:gd name="connsiteY139" fmla="*/ 461445 h 1297064"/>
                  <a:gd name="connsiteX140" fmla="*/ 99718 w 1298042"/>
                  <a:gd name="connsiteY140" fmla="*/ 461648 h 1297064"/>
                  <a:gd name="connsiteX141" fmla="*/ 86135 w 1298042"/>
                  <a:gd name="connsiteY141" fmla="*/ 461761 h 1297064"/>
                  <a:gd name="connsiteX142" fmla="*/ 67044 w 1298042"/>
                  <a:gd name="connsiteY142" fmla="*/ 461843 h 1297064"/>
                  <a:gd name="connsiteX143" fmla="*/ 61430 w 1298042"/>
                  <a:gd name="connsiteY143" fmla="*/ 461956 h 1297064"/>
                  <a:gd name="connsiteX144" fmla="*/ 19023 w 1298042"/>
                  <a:gd name="connsiteY144" fmla="*/ 445093 h 1297064"/>
                  <a:gd name="connsiteX145" fmla="*/ 14762 w 1298042"/>
                  <a:gd name="connsiteY145" fmla="*/ 439945 h 1297064"/>
                  <a:gd name="connsiteX146" fmla="*/ 10379 w 1298042"/>
                  <a:gd name="connsiteY146" fmla="*/ 434818 h 1297064"/>
                  <a:gd name="connsiteX147" fmla="*/ 691 w 1298042"/>
                  <a:gd name="connsiteY147" fmla="*/ 400801 h 1297064"/>
                  <a:gd name="connsiteX148" fmla="*/ 624 w 1298042"/>
                  <a:gd name="connsiteY148" fmla="*/ 391390 h 1297064"/>
                  <a:gd name="connsiteX149" fmla="*/ 631 w 1298042"/>
                  <a:gd name="connsiteY149" fmla="*/ 381132 h 1297064"/>
                  <a:gd name="connsiteX150" fmla="*/ 578 w 1298042"/>
                  <a:gd name="connsiteY150" fmla="*/ 370276 h 1297064"/>
                  <a:gd name="connsiteX151" fmla="*/ 516 w 1298042"/>
                  <a:gd name="connsiteY151" fmla="*/ 340837 h 1297064"/>
                  <a:gd name="connsiteX152" fmla="*/ 487 w 1298042"/>
                  <a:gd name="connsiteY152" fmla="*/ 322427 h 1297064"/>
                  <a:gd name="connsiteX153" fmla="*/ 422 w 1298042"/>
                  <a:gd name="connsiteY153" fmla="*/ 258145 h 1297064"/>
                  <a:gd name="connsiteX154" fmla="*/ 287 w 1298042"/>
                  <a:gd name="connsiteY154" fmla="*/ 198313 h 1297064"/>
                  <a:gd name="connsiteX155" fmla="*/ 194 w 1298042"/>
                  <a:gd name="connsiteY155" fmla="*/ 146873 h 1297064"/>
                  <a:gd name="connsiteX156" fmla="*/ 126 w 1298042"/>
                  <a:gd name="connsiteY156" fmla="*/ 116183 h 1297064"/>
                  <a:gd name="connsiteX157" fmla="*/ 113 w 1298042"/>
                  <a:gd name="connsiteY157" fmla="*/ 87300 h 1297064"/>
                  <a:gd name="connsiteX158" fmla="*/ 32 w 1298042"/>
                  <a:gd name="connsiteY158" fmla="*/ 71718 h 1297064"/>
                  <a:gd name="connsiteX159" fmla="*/ 16954 w 1298042"/>
                  <a:gd name="connsiteY159" fmla="*/ 19024 h 1297064"/>
                  <a:gd name="connsiteX160" fmla="*/ 22102 w 1298042"/>
                  <a:gd name="connsiteY160" fmla="*/ 14763 h 1297064"/>
                  <a:gd name="connsiteX161" fmla="*/ 27229 w 1298042"/>
                  <a:gd name="connsiteY161" fmla="*/ 10380 h 1297064"/>
                  <a:gd name="connsiteX162" fmla="*/ 64416 w 1298042"/>
                  <a:gd name="connsiteY162" fmla="*/ 692 h 1297064"/>
                  <a:gd name="connsiteX163" fmla="*/ 544160 w 1298042"/>
                  <a:gd name="connsiteY163" fmla="*/ 251899 h 1297064"/>
                  <a:gd name="connsiteX164" fmla="*/ 543383 w 1298042"/>
                  <a:gd name="connsiteY164" fmla="*/ 358225 h 1297064"/>
                  <a:gd name="connsiteX165" fmla="*/ 543141 w 1298042"/>
                  <a:gd name="connsiteY165" fmla="*/ 378296 h 1297064"/>
                  <a:gd name="connsiteX166" fmla="*/ 543132 w 1298042"/>
                  <a:gd name="connsiteY166" fmla="*/ 388729 h 1297064"/>
                  <a:gd name="connsiteX167" fmla="*/ 526557 w 1298042"/>
                  <a:gd name="connsiteY167" fmla="*/ 442453 h 1297064"/>
                  <a:gd name="connsiteX168" fmla="*/ 522143 w 1298042"/>
                  <a:gd name="connsiteY168" fmla="*/ 445979 h 1297064"/>
                  <a:gd name="connsiteX169" fmla="*/ 517750 w 1298042"/>
                  <a:gd name="connsiteY169" fmla="*/ 449629 h 1297064"/>
                  <a:gd name="connsiteX170" fmla="*/ 479394 w 1298042"/>
                  <a:gd name="connsiteY170" fmla="*/ 458880 h 1297064"/>
                  <a:gd name="connsiteX171" fmla="*/ 473295 w 1298042"/>
                  <a:gd name="connsiteY171" fmla="*/ 458960 h 1297064"/>
                  <a:gd name="connsiteX172" fmla="*/ 453430 w 1298042"/>
                  <a:gd name="connsiteY172" fmla="*/ 459129 h 1297064"/>
                  <a:gd name="connsiteX173" fmla="*/ 439620 w 1298042"/>
                  <a:gd name="connsiteY173" fmla="*/ 459282 h 1297064"/>
                  <a:gd name="connsiteX174" fmla="*/ 403341 w 1298042"/>
                  <a:gd name="connsiteY174" fmla="*/ 459616 h 1297064"/>
                  <a:gd name="connsiteX175" fmla="*/ 366293 w 1298042"/>
                  <a:gd name="connsiteY175" fmla="*/ 459985 h 1297064"/>
                  <a:gd name="connsiteX176" fmla="*/ 293650 w 1298042"/>
                  <a:gd name="connsiteY176" fmla="*/ 460658 h 1297064"/>
                  <a:gd name="connsiteX177" fmla="*/ 293650 w 1298042"/>
                  <a:gd name="connsiteY177" fmla="*/ 544161 h 1297064"/>
                  <a:gd name="connsiteX178" fmla="*/ 312243 w 1298042"/>
                  <a:gd name="connsiteY178" fmla="*/ 544235 h 1297064"/>
                  <a:gd name="connsiteX179" fmla="*/ 373204 w 1298042"/>
                  <a:gd name="connsiteY179" fmla="*/ 544641 h 1297064"/>
                  <a:gd name="connsiteX180" fmla="*/ 410148 w 1298042"/>
                  <a:gd name="connsiteY180" fmla="*/ 544868 h 1297064"/>
                  <a:gd name="connsiteX181" fmla="*/ 445832 w 1298042"/>
                  <a:gd name="connsiteY181" fmla="*/ 545122 h 1297064"/>
                  <a:gd name="connsiteX182" fmla="*/ 459414 w 1298042"/>
                  <a:gd name="connsiteY182" fmla="*/ 545184 h 1297064"/>
                  <a:gd name="connsiteX183" fmla="*/ 478505 w 1298042"/>
                  <a:gd name="connsiteY183" fmla="*/ 545346 h 1297064"/>
                  <a:gd name="connsiteX184" fmla="*/ 484119 w 1298042"/>
                  <a:gd name="connsiteY184" fmla="*/ 545306 h 1297064"/>
                  <a:gd name="connsiteX185" fmla="*/ 525955 w 1298042"/>
                  <a:gd name="connsiteY185" fmla="*/ 561765 h 1297064"/>
                  <a:gd name="connsiteX186" fmla="*/ 529482 w 1298042"/>
                  <a:gd name="connsiteY186" fmla="*/ 566178 h 1297064"/>
                  <a:gd name="connsiteX187" fmla="*/ 533131 w 1298042"/>
                  <a:gd name="connsiteY187" fmla="*/ 570572 h 1297064"/>
                  <a:gd name="connsiteX188" fmla="*/ 542631 w 1298042"/>
                  <a:gd name="connsiteY188" fmla="*/ 607492 h 1297064"/>
                  <a:gd name="connsiteX189" fmla="*/ 542785 w 1298042"/>
                  <a:gd name="connsiteY189" fmla="*/ 612877 h 1297064"/>
                  <a:gd name="connsiteX190" fmla="*/ 543182 w 1298042"/>
                  <a:gd name="connsiteY190" fmla="*/ 629785 h 1297064"/>
                  <a:gd name="connsiteX191" fmla="*/ 543488 w 1298042"/>
                  <a:gd name="connsiteY191" fmla="*/ 641298 h 1297064"/>
                  <a:gd name="connsiteX192" fmla="*/ 544160 w 1298042"/>
                  <a:gd name="connsiteY192" fmla="*/ 669416 h 1297064"/>
                  <a:gd name="connsiteX193" fmla="*/ 699516 w 1298042"/>
                  <a:gd name="connsiteY193" fmla="*/ 670633 h 1297064"/>
                  <a:gd name="connsiteX194" fmla="*/ 771651 w 1298042"/>
                  <a:gd name="connsiteY194" fmla="*/ 671188 h 1297064"/>
                  <a:gd name="connsiteX195" fmla="*/ 834526 w 1298042"/>
                  <a:gd name="connsiteY195" fmla="*/ 671626 h 1297064"/>
                  <a:gd name="connsiteX196" fmla="*/ 867816 w 1298042"/>
                  <a:gd name="connsiteY196" fmla="*/ 671899 h 1297064"/>
                  <a:gd name="connsiteX197" fmla="*/ 899159 w 1298042"/>
                  <a:gd name="connsiteY197" fmla="*/ 672072 h 1297064"/>
                  <a:gd name="connsiteX198" fmla="*/ 910652 w 1298042"/>
                  <a:gd name="connsiteY198" fmla="*/ 672216 h 1297064"/>
                  <a:gd name="connsiteX199" fmla="*/ 949019 w 1298042"/>
                  <a:gd name="connsiteY199" fmla="*/ 664155 h 1297064"/>
                  <a:gd name="connsiteX200" fmla="*/ 956347 w 1298042"/>
                  <a:gd name="connsiteY200" fmla="*/ 651382 h 1297064"/>
                  <a:gd name="connsiteX201" fmla="*/ 971697 w 1298042"/>
                  <a:gd name="connsiteY201" fmla="*/ 639387 h 1297064"/>
                  <a:gd name="connsiteX202" fmla="*/ 982553 w 1298042"/>
                  <a:gd name="connsiteY202" fmla="*/ 630274 h 1297064"/>
                  <a:gd name="connsiteX203" fmla="*/ 984021 w 1298042"/>
                  <a:gd name="connsiteY203" fmla="*/ 586239 h 1297064"/>
                  <a:gd name="connsiteX204" fmla="*/ 983699 w 1298042"/>
                  <a:gd name="connsiteY204" fmla="*/ 574007 h 1297064"/>
                  <a:gd name="connsiteX205" fmla="*/ 982553 w 1298042"/>
                  <a:gd name="connsiteY205" fmla="*/ 544161 h 1297064"/>
                  <a:gd name="connsiteX206" fmla="*/ 975849 w 1298042"/>
                  <a:gd name="connsiteY206" fmla="*/ 543848 h 1297064"/>
                  <a:gd name="connsiteX207" fmla="*/ 720677 w 1298042"/>
                  <a:gd name="connsiteY207" fmla="*/ 486406 h 1297064"/>
                  <a:gd name="connsiteX208" fmla="*/ 713241 w 1298042"/>
                  <a:gd name="connsiteY208" fmla="*/ 452455 h 1297064"/>
                  <a:gd name="connsiteX209" fmla="*/ 713162 w 1298042"/>
                  <a:gd name="connsiteY209" fmla="*/ 445896 h 1297064"/>
                  <a:gd name="connsiteX210" fmla="*/ 712951 w 1298042"/>
                  <a:gd name="connsiteY210" fmla="*/ 424421 h 1297064"/>
                  <a:gd name="connsiteX211" fmla="*/ 712786 w 1298042"/>
                  <a:gd name="connsiteY211" fmla="*/ 409535 h 1297064"/>
                  <a:gd name="connsiteX212" fmla="*/ 712388 w 1298042"/>
                  <a:gd name="connsiteY212" fmla="*/ 370347 h 1297064"/>
                  <a:gd name="connsiteX213" fmla="*/ 711891 w 1298042"/>
                  <a:gd name="connsiteY213" fmla="*/ 323333 h 1297064"/>
                  <a:gd name="connsiteX214" fmla="*/ 711167 w 1298042"/>
                  <a:gd name="connsiteY214" fmla="*/ 251899 h 1297064"/>
                  <a:gd name="connsiteX215" fmla="*/ 544160 w 1298042"/>
                  <a:gd name="connsiteY215" fmla="*/ 251899 h 1297064"/>
                  <a:gd name="connsiteX216" fmla="*/ 544160 w 1298042"/>
                  <a:gd name="connsiteY216" fmla="*/ 711168 h 1297064"/>
                  <a:gd name="connsiteX217" fmla="*/ 544132 w 1298042"/>
                  <a:gd name="connsiteY217" fmla="*/ 720438 h 1297064"/>
                  <a:gd name="connsiteX218" fmla="*/ 543680 w 1298042"/>
                  <a:gd name="connsiteY218" fmla="*/ 807053 h 1297064"/>
                  <a:gd name="connsiteX219" fmla="*/ 543453 w 1298042"/>
                  <a:gd name="connsiteY219" fmla="*/ 851579 h 1297064"/>
                  <a:gd name="connsiteX220" fmla="*/ 543199 w 1298042"/>
                  <a:gd name="connsiteY220" fmla="*/ 894571 h 1297064"/>
                  <a:gd name="connsiteX221" fmla="*/ 543138 w 1298042"/>
                  <a:gd name="connsiteY221" fmla="*/ 910951 h 1297064"/>
                  <a:gd name="connsiteX222" fmla="*/ 542975 w 1298042"/>
                  <a:gd name="connsiteY222" fmla="*/ 933942 h 1297064"/>
                  <a:gd name="connsiteX223" fmla="*/ 543015 w 1298042"/>
                  <a:gd name="connsiteY223" fmla="*/ 940739 h 1297064"/>
                  <a:gd name="connsiteX224" fmla="*/ 526557 w 1298042"/>
                  <a:gd name="connsiteY224" fmla="*/ 985224 h 1297064"/>
                  <a:gd name="connsiteX225" fmla="*/ 522143 w 1298042"/>
                  <a:gd name="connsiteY225" fmla="*/ 988751 h 1297064"/>
                  <a:gd name="connsiteX226" fmla="*/ 517750 w 1298042"/>
                  <a:gd name="connsiteY226" fmla="*/ 992400 h 1297064"/>
                  <a:gd name="connsiteX227" fmla="*/ 479394 w 1298042"/>
                  <a:gd name="connsiteY227" fmla="*/ 1001652 h 1297064"/>
                  <a:gd name="connsiteX228" fmla="*/ 473295 w 1298042"/>
                  <a:gd name="connsiteY228" fmla="*/ 1001731 h 1297064"/>
                  <a:gd name="connsiteX229" fmla="*/ 453430 w 1298042"/>
                  <a:gd name="connsiteY229" fmla="*/ 1001900 h 1297064"/>
                  <a:gd name="connsiteX230" fmla="*/ 439620 w 1298042"/>
                  <a:gd name="connsiteY230" fmla="*/ 1002053 h 1297064"/>
                  <a:gd name="connsiteX231" fmla="*/ 403341 w 1298042"/>
                  <a:gd name="connsiteY231" fmla="*/ 1002388 h 1297064"/>
                  <a:gd name="connsiteX232" fmla="*/ 366293 w 1298042"/>
                  <a:gd name="connsiteY232" fmla="*/ 1002756 h 1297064"/>
                  <a:gd name="connsiteX233" fmla="*/ 293650 w 1298042"/>
                  <a:gd name="connsiteY233" fmla="*/ 1003429 h 1297064"/>
                  <a:gd name="connsiteX234" fmla="*/ 292978 w 1298042"/>
                  <a:gd name="connsiteY234" fmla="*/ 1025039 h 1297064"/>
                  <a:gd name="connsiteX235" fmla="*/ 292704 w 1298042"/>
                  <a:gd name="connsiteY235" fmla="*/ 1031219 h 1297064"/>
                  <a:gd name="connsiteX236" fmla="*/ 298696 w 1298042"/>
                  <a:gd name="connsiteY236" fmla="*/ 1053631 h 1297064"/>
                  <a:gd name="connsiteX237" fmla="*/ 310469 w 1298042"/>
                  <a:gd name="connsiteY237" fmla="*/ 1059288 h 1297064"/>
                  <a:gd name="connsiteX238" fmla="*/ 322979 w 1298042"/>
                  <a:gd name="connsiteY238" fmla="*/ 1075283 h 1297064"/>
                  <a:gd name="connsiteX239" fmla="*/ 340589 w 1298042"/>
                  <a:gd name="connsiteY239" fmla="*/ 1089083 h 1297064"/>
                  <a:gd name="connsiteX240" fmla="*/ 371220 w 1298042"/>
                  <a:gd name="connsiteY240" fmla="*/ 1089599 h 1297064"/>
                  <a:gd name="connsiteX241" fmla="*/ 383027 w 1298042"/>
                  <a:gd name="connsiteY241" fmla="*/ 1089609 h 1297064"/>
                  <a:gd name="connsiteX242" fmla="*/ 415000 w 1298042"/>
                  <a:gd name="connsiteY242" fmla="*/ 1089314 h 1297064"/>
                  <a:gd name="connsiteX243" fmla="*/ 448444 w 1298042"/>
                  <a:gd name="connsiteY243" fmla="*/ 1089125 h 1297064"/>
                  <a:gd name="connsiteX244" fmla="*/ 511739 w 1298042"/>
                  <a:gd name="connsiteY244" fmla="*/ 1088624 h 1297064"/>
                  <a:gd name="connsiteX245" fmla="*/ 583814 w 1298042"/>
                  <a:gd name="connsiteY245" fmla="*/ 1088114 h 1297064"/>
                  <a:gd name="connsiteX246" fmla="*/ 732043 w 1298042"/>
                  <a:gd name="connsiteY246" fmla="*/ 1086933 h 1297064"/>
                  <a:gd name="connsiteX247" fmla="*/ 732072 w 1298042"/>
                  <a:gd name="connsiteY247" fmla="*/ 1079247 h 1297064"/>
                  <a:gd name="connsiteX248" fmla="*/ 732523 w 1298042"/>
                  <a:gd name="connsiteY248" fmla="*/ 1007379 h 1297064"/>
                  <a:gd name="connsiteX249" fmla="*/ 732750 w 1298042"/>
                  <a:gd name="connsiteY249" fmla="*/ 970435 h 1297064"/>
                  <a:gd name="connsiteX250" fmla="*/ 733004 w 1298042"/>
                  <a:gd name="connsiteY250" fmla="*/ 934751 h 1297064"/>
                  <a:gd name="connsiteX251" fmla="*/ 733065 w 1298042"/>
                  <a:gd name="connsiteY251" fmla="*/ 921169 h 1297064"/>
                  <a:gd name="connsiteX252" fmla="*/ 733228 w 1298042"/>
                  <a:gd name="connsiteY252" fmla="*/ 902078 h 1297064"/>
                  <a:gd name="connsiteX253" fmla="*/ 733188 w 1298042"/>
                  <a:gd name="connsiteY253" fmla="*/ 896464 h 1297064"/>
                  <a:gd name="connsiteX254" fmla="*/ 749647 w 1298042"/>
                  <a:gd name="connsiteY254" fmla="*/ 854628 h 1297064"/>
                  <a:gd name="connsiteX255" fmla="*/ 754060 w 1298042"/>
                  <a:gd name="connsiteY255" fmla="*/ 851101 h 1297064"/>
                  <a:gd name="connsiteX256" fmla="*/ 758454 w 1298042"/>
                  <a:gd name="connsiteY256" fmla="*/ 847452 h 1297064"/>
                  <a:gd name="connsiteX257" fmla="*/ 796809 w 1298042"/>
                  <a:gd name="connsiteY257" fmla="*/ 838200 h 1297064"/>
                  <a:gd name="connsiteX258" fmla="*/ 802908 w 1298042"/>
                  <a:gd name="connsiteY258" fmla="*/ 838121 h 1297064"/>
                  <a:gd name="connsiteX259" fmla="*/ 822773 w 1298042"/>
                  <a:gd name="connsiteY259" fmla="*/ 837952 h 1297064"/>
                  <a:gd name="connsiteX260" fmla="*/ 836583 w 1298042"/>
                  <a:gd name="connsiteY260" fmla="*/ 837798 h 1297064"/>
                  <a:gd name="connsiteX261" fmla="*/ 872863 w 1298042"/>
                  <a:gd name="connsiteY261" fmla="*/ 837464 h 1297064"/>
                  <a:gd name="connsiteX262" fmla="*/ 909910 w 1298042"/>
                  <a:gd name="connsiteY262" fmla="*/ 837095 h 1297064"/>
                  <a:gd name="connsiteX263" fmla="*/ 982553 w 1298042"/>
                  <a:gd name="connsiteY263" fmla="*/ 836423 h 1297064"/>
                  <a:gd name="connsiteX264" fmla="*/ 983843 w 1298042"/>
                  <a:gd name="connsiteY264" fmla="*/ 800491 h 1297064"/>
                  <a:gd name="connsiteX265" fmla="*/ 984324 w 1298042"/>
                  <a:gd name="connsiteY265" fmla="*/ 788282 h 1297064"/>
                  <a:gd name="connsiteX266" fmla="*/ 977771 w 1298042"/>
                  <a:gd name="connsiteY266" fmla="*/ 744890 h 1297064"/>
                  <a:gd name="connsiteX267" fmla="*/ 965682 w 1298042"/>
                  <a:gd name="connsiteY267" fmla="*/ 738823 h 1297064"/>
                  <a:gd name="connsiteX268" fmla="*/ 952851 w 1298042"/>
                  <a:gd name="connsiteY268" fmla="*/ 722668 h 1297064"/>
                  <a:gd name="connsiteX269" fmla="*/ 935637 w 1298042"/>
                  <a:gd name="connsiteY269" fmla="*/ 709027 h 1297064"/>
                  <a:gd name="connsiteX270" fmla="*/ 904983 w 1298042"/>
                  <a:gd name="connsiteY270" fmla="*/ 708501 h 1297064"/>
                  <a:gd name="connsiteX271" fmla="*/ 893176 w 1298042"/>
                  <a:gd name="connsiteY271" fmla="*/ 708491 h 1297064"/>
                  <a:gd name="connsiteX272" fmla="*/ 861203 w 1298042"/>
                  <a:gd name="connsiteY272" fmla="*/ 708786 h 1297064"/>
                  <a:gd name="connsiteX273" fmla="*/ 827759 w 1298042"/>
                  <a:gd name="connsiteY273" fmla="*/ 708975 h 1297064"/>
                  <a:gd name="connsiteX274" fmla="*/ 764464 w 1298042"/>
                  <a:gd name="connsiteY274" fmla="*/ 709476 h 1297064"/>
                  <a:gd name="connsiteX275" fmla="*/ 692390 w 1298042"/>
                  <a:gd name="connsiteY275" fmla="*/ 709986 h 1297064"/>
                  <a:gd name="connsiteX276" fmla="*/ 544160 w 1298042"/>
                  <a:gd name="connsiteY276" fmla="*/ 711168 h 129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</a:cxnLst>
                <a:rect l="l" t="t" r="r" b="b"/>
                <a:pathLst>
                  <a:path w="1298042" h="1297064">
                    <a:moveTo>
                      <a:pt x="64416" y="692"/>
                    </a:moveTo>
                    <a:cubicBezTo>
                      <a:pt x="66267" y="680"/>
                      <a:pt x="68117" y="668"/>
                      <a:pt x="70024" y="656"/>
                    </a:cubicBezTo>
                    <a:cubicBezTo>
                      <a:pt x="76209" y="623"/>
                      <a:pt x="82394" y="627"/>
                      <a:pt x="88580" y="631"/>
                    </a:cubicBezTo>
                    <a:cubicBezTo>
                      <a:pt x="93022" y="616"/>
                      <a:pt x="97463" y="598"/>
                      <a:pt x="101904" y="578"/>
                    </a:cubicBezTo>
                    <a:cubicBezTo>
                      <a:pt x="113960" y="532"/>
                      <a:pt x="126015" y="520"/>
                      <a:pt x="138071" y="517"/>
                    </a:cubicBezTo>
                    <a:cubicBezTo>
                      <a:pt x="145607" y="513"/>
                      <a:pt x="153142" y="502"/>
                      <a:pt x="160678" y="488"/>
                    </a:cubicBezTo>
                    <a:cubicBezTo>
                      <a:pt x="186978" y="440"/>
                      <a:pt x="213278" y="418"/>
                      <a:pt x="239578" y="422"/>
                    </a:cubicBezTo>
                    <a:cubicBezTo>
                      <a:pt x="264076" y="426"/>
                      <a:pt x="288573" y="370"/>
                      <a:pt x="313071" y="288"/>
                    </a:cubicBezTo>
                    <a:cubicBezTo>
                      <a:pt x="334118" y="220"/>
                      <a:pt x="355164" y="192"/>
                      <a:pt x="376211" y="195"/>
                    </a:cubicBezTo>
                    <a:cubicBezTo>
                      <a:pt x="388775" y="196"/>
                      <a:pt x="401339" y="182"/>
                      <a:pt x="413903" y="126"/>
                    </a:cubicBezTo>
                    <a:cubicBezTo>
                      <a:pt x="425724" y="76"/>
                      <a:pt x="437544" y="75"/>
                      <a:pt x="449365" y="113"/>
                    </a:cubicBezTo>
                    <a:cubicBezTo>
                      <a:pt x="453695" y="119"/>
                      <a:pt x="458025" y="107"/>
                      <a:pt x="462354" y="75"/>
                    </a:cubicBezTo>
                    <a:cubicBezTo>
                      <a:pt x="506917" y="-229"/>
                      <a:pt x="506917" y="-229"/>
                      <a:pt x="526526" y="16955"/>
                    </a:cubicBezTo>
                    <a:cubicBezTo>
                      <a:pt x="527932" y="18653"/>
                      <a:pt x="529338" y="20352"/>
                      <a:pt x="530787" y="22102"/>
                    </a:cubicBezTo>
                    <a:cubicBezTo>
                      <a:pt x="532233" y="23794"/>
                      <a:pt x="533680" y="25486"/>
                      <a:pt x="535170" y="27229"/>
                    </a:cubicBezTo>
                    <a:cubicBezTo>
                      <a:pt x="543076" y="38703"/>
                      <a:pt x="544808" y="48511"/>
                      <a:pt x="544753" y="62323"/>
                    </a:cubicBezTo>
                    <a:cubicBezTo>
                      <a:pt x="544752" y="65659"/>
                      <a:pt x="544752" y="68995"/>
                      <a:pt x="544751" y="72432"/>
                    </a:cubicBezTo>
                    <a:cubicBezTo>
                      <a:pt x="544725" y="75951"/>
                      <a:pt x="544698" y="79469"/>
                      <a:pt x="544670" y="82987"/>
                    </a:cubicBezTo>
                    <a:cubicBezTo>
                      <a:pt x="544665" y="86205"/>
                      <a:pt x="544660" y="89424"/>
                      <a:pt x="544654" y="92740"/>
                    </a:cubicBezTo>
                    <a:cubicBezTo>
                      <a:pt x="544627" y="104748"/>
                      <a:pt x="544554" y="116756"/>
                      <a:pt x="544487" y="128765"/>
                    </a:cubicBezTo>
                    <a:cubicBezTo>
                      <a:pt x="544379" y="155621"/>
                      <a:pt x="544271" y="182477"/>
                      <a:pt x="544160" y="210148"/>
                    </a:cubicBezTo>
                    <a:cubicBezTo>
                      <a:pt x="599273" y="210148"/>
                      <a:pt x="654385" y="210148"/>
                      <a:pt x="711167" y="210148"/>
                    </a:cubicBezTo>
                    <a:cubicBezTo>
                      <a:pt x="710857" y="165220"/>
                      <a:pt x="710857" y="165220"/>
                      <a:pt x="710462" y="120292"/>
                    </a:cubicBezTo>
                    <a:cubicBezTo>
                      <a:pt x="710439" y="114652"/>
                      <a:pt x="710419" y="109013"/>
                      <a:pt x="710403" y="103373"/>
                    </a:cubicBezTo>
                    <a:cubicBezTo>
                      <a:pt x="710342" y="98994"/>
                      <a:pt x="710342" y="98994"/>
                      <a:pt x="710281" y="94526"/>
                    </a:cubicBezTo>
                    <a:cubicBezTo>
                      <a:pt x="710280" y="91720"/>
                      <a:pt x="710279" y="88914"/>
                      <a:pt x="710278" y="86022"/>
                    </a:cubicBezTo>
                    <a:cubicBezTo>
                      <a:pt x="710252" y="82380"/>
                      <a:pt x="710252" y="82380"/>
                      <a:pt x="710226" y="78665"/>
                    </a:cubicBezTo>
                    <a:cubicBezTo>
                      <a:pt x="712250" y="64001"/>
                      <a:pt x="722160" y="54290"/>
                      <a:pt x="733062" y="45139"/>
                    </a:cubicBezTo>
                    <a:cubicBezTo>
                      <a:pt x="805160" y="-3646"/>
                      <a:pt x="919954" y="331"/>
                      <a:pt x="1002287" y="574"/>
                    </a:cubicBezTo>
                    <a:cubicBezTo>
                      <a:pt x="1007297" y="581"/>
                      <a:pt x="1007297" y="581"/>
                      <a:pt x="1012407" y="588"/>
                    </a:cubicBezTo>
                    <a:cubicBezTo>
                      <a:pt x="1060286" y="703"/>
                      <a:pt x="1107450" y="1320"/>
                      <a:pt x="1154778" y="9218"/>
                    </a:cubicBezTo>
                    <a:cubicBezTo>
                      <a:pt x="1157633" y="9680"/>
                      <a:pt x="1160487" y="10141"/>
                      <a:pt x="1163427" y="10617"/>
                    </a:cubicBezTo>
                    <a:cubicBezTo>
                      <a:pt x="1258645" y="26505"/>
                      <a:pt x="1258645" y="26505"/>
                      <a:pt x="1289003" y="60755"/>
                    </a:cubicBezTo>
                    <a:cubicBezTo>
                      <a:pt x="1295713" y="70417"/>
                      <a:pt x="1296042" y="75929"/>
                      <a:pt x="1296127" y="87688"/>
                    </a:cubicBezTo>
                    <a:cubicBezTo>
                      <a:pt x="1296157" y="91068"/>
                      <a:pt x="1296187" y="94448"/>
                      <a:pt x="1296218" y="97931"/>
                    </a:cubicBezTo>
                    <a:cubicBezTo>
                      <a:pt x="1296238" y="101699"/>
                      <a:pt x="1296257" y="105467"/>
                      <a:pt x="1296276" y="109236"/>
                    </a:cubicBezTo>
                    <a:cubicBezTo>
                      <a:pt x="1296306" y="113187"/>
                      <a:pt x="1296336" y="117139"/>
                      <a:pt x="1296366" y="121091"/>
                    </a:cubicBezTo>
                    <a:cubicBezTo>
                      <a:pt x="1296462" y="134093"/>
                      <a:pt x="1296528" y="147096"/>
                      <a:pt x="1296587" y="160099"/>
                    </a:cubicBezTo>
                    <a:cubicBezTo>
                      <a:pt x="1296598" y="162311"/>
                      <a:pt x="1296608" y="164523"/>
                      <a:pt x="1296618" y="166803"/>
                    </a:cubicBezTo>
                    <a:cubicBezTo>
                      <a:pt x="1296713" y="187669"/>
                      <a:pt x="1296796" y="208535"/>
                      <a:pt x="1296851" y="229401"/>
                    </a:cubicBezTo>
                    <a:cubicBezTo>
                      <a:pt x="1296923" y="256086"/>
                      <a:pt x="1297055" y="282770"/>
                      <a:pt x="1297270" y="309455"/>
                    </a:cubicBezTo>
                    <a:cubicBezTo>
                      <a:pt x="1297415" y="328219"/>
                      <a:pt x="1297491" y="346982"/>
                      <a:pt x="1297515" y="365747"/>
                    </a:cubicBezTo>
                    <a:cubicBezTo>
                      <a:pt x="1297531" y="376953"/>
                      <a:pt x="1297578" y="388156"/>
                      <a:pt x="1297701" y="399361"/>
                    </a:cubicBezTo>
                    <a:cubicBezTo>
                      <a:pt x="1297815" y="409912"/>
                      <a:pt x="1297843" y="420461"/>
                      <a:pt x="1297804" y="431013"/>
                    </a:cubicBezTo>
                    <a:cubicBezTo>
                      <a:pt x="1297805" y="434875"/>
                      <a:pt x="1297837" y="438738"/>
                      <a:pt x="1297903" y="442600"/>
                    </a:cubicBezTo>
                    <a:cubicBezTo>
                      <a:pt x="1298433" y="475349"/>
                      <a:pt x="1298433" y="475349"/>
                      <a:pt x="1287065" y="488758"/>
                    </a:cubicBezTo>
                    <a:cubicBezTo>
                      <a:pt x="1272027" y="503211"/>
                      <a:pt x="1254871" y="511902"/>
                      <a:pt x="1235183" y="518229"/>
                    </a:cubicBezTo>
                    <a:cubicBezTo>
                      <a:pt x="1232142" y="519212"/>
                      <a:pt x="1232142" y="519212"/>
                      <a:pt x="1229039" y="520215"/>
                    </a:cubicBezTo>
                    <a:cubicBezTo>
                      <a:pt x="1163494" y="540579"/>
                      <a:pt x="1092569" y="545736"/>
                      <a:pt x="1024304" y="544161"/>
                    </a:cubicBezTo>
                    <a:cubicBezTo>
                      <a:pt x="1024304" y="572578"/>
                      <a:pt x="1024304" y="600995"/>
                      <a:pt x="1024304" y="630274"/>
                    </a:cubicBezTo>
                    <a:cubicBezTo>
                      <a:pt x="1028610" y="631996"/>
                      <a:pt x="1032916" y="633718"/>
                      <a:pt x="1037352" y="635493"/>
                    </a:cubicBezTo>
                    <a:cubicBezTo>
                      <a:pt x="1050716" y="644769"/>
                      <a:pt x="1063034" y="655419"/>
                      <a:pt x="1066056" y="672025"/>
                    </a:cubicBezTo>
                    <a:cubicBezTo>
                      <a:pt x="1067998" y="692620"/>
                      <a:pt x="1069115" y="712638"/>
                      <a:pt x="1055618" y="729434"/>
                    </a:cubicBezTo>
                    <a:cubicBezTo>
                      <a:pt x="1045785" y="739750"/>
                      <a:pt x="1038309" y="746809"/>
                      <a:pt x="1024304" y="750310"/>
                    </a:cubicBezTo>
                    <a:cubicBezTo>
                      <a:pt x="1024304" y="778727"/>
                      <a:pt x="1024304" y="807144"/>
                      <a:pt x="1024304" y="836423"/>
                    </a:cubicBezTo>
                    <a:cubicBezTo>
                      <a:pt x="1030440" y="836368"/>
                      <a:pt x="1036575" y="836313"/>
                      <a:pt x="1042897" y="836257"/>
                    </a:cubicBezTo>
                    <a:cubicBezTo>
                      <a:pt x="1063217" y="836084"/>
                      <a:pt x="1083537" y="835969"/>
                      <a:pt x="1103858" y="835882"/>
                    </a:cubicBezTo>
                    <a:cubicBezTo>
                      <a:pt x="1116173" y="835827"/>
                      <a:pt x="1128487" y="835754"/>
                      <a:pt x="1140802" y="835635"/>
                    </a:cubicBezTo>
                    <a:cubicBezTo>
                      <a:pt x="1152697" y="835521"/>
                      <a:pt x="1164591" y="835459"/>
                      <a:pt x="1176486" y="835432"/>
                    </a:cubicBezTo>
                    <a:cubicBezTo>
                      <a:pt x="1181013" y="835413"/>
                      <a:pt x="1185541" y="835376"/>
                      <a:pt x="1190068" y="835319"/>
                    </a:cubicBezTo>
                    <a:cubicBezTo>
                      <a:pt x="1196433" y="835243"/>
                      <a:pt x="1202794" y="835233"/>
                      <a:pt x="1209159" y="835238"/>
                    </a:cubicBezTo>
                    <a:cubicBezTo>
                      <a:pt x="1211938" y="835181"/>
                      <a:pt x="1211938" y="835181"/>
                      <a:pt x="1214773" y="835124"/>
                    </a:cubicBezTo>
                    <a:cubicBezTo>
                      <a:pt x="1231515" y="835260"/>
                      <a:pt x="1244730" y="841078"/>
                      <a:pt x="1257180" y="851988"/>
                    </a:cubicBezTo>
                    <a:cubicBezTo>
                      <a:pt x="1258586" y="853686"/>
                      <a:pt x="1259992" y="855385"/>
                      <a:pt x="1261441" y="857135"/>
                    </a:cubicBezTo>
                    <a:cubicBezTo>
                      <a:pt x="1262887" y="858827"/>
                      <a:pt x="1264334" y="860519"/>
                      <a:pt x="1265824" y="862263"/>
                    </a:cubicBezTo>
                    <a:cubicBezTo>
                      <a:pt x="1273448" y="873328"/>
                      <a:pt x="1275469" y="882955"/>
                      <a:pt x="1275512" y="896280"/>
                    </a:cubicBezTo>
                    <a:cubicBezTo>
                      <a:pt x="1275546" y="900938"/>
                      <a:pt x="1275546" y="900938"/>
                      <a:pt x="1275580" y="905691"/>
                    </a:cubicBezTo>
                    <a:cubicBezTo>
                      <a:pt x="1275577" y="909076"/>
                      <a:pt x="1275575" y="912461"/>
                      <a:pt x="1275572" y="915949"/>
                    </a:cubicBezTo>
                    <a:cubicBezTo>
                      <a:pt x="1275588" y="919567"/>
                      <a:pt x="1275606" y="923186"/>
                      <a:pt x="1275626" y="926805"/>
                    </a:cubicBezTo>
                    <a:cubicBezTo>
                      <a:pt x="1275672" y="936618"/>
                      <a:pt x="1275684" y="946430"/>
                      <a:pt x="1275687" y="956243"/>
                    </a:cubicBezTo>
                    <a:cubicBezTo>
                      <a:pt x="1275691" y="962380"/>
                      <a:pt x="1275702" y="968517"/>
                      <a:pt x="1275716" y="974654"/>
                    </a:cubicBezTo>
                    <a:cubicBezTo>
                      <a:pt x="1275764" y="996081"/>
                      <a:pt x="1275786" y="1017508"/>
                      <a:pt x="1275781" y="1038936"/>
                    </a:cubicBezTo>
                    <a:cubicBezTo>
                      <a:pt x="1275778" y="1058880"/>
                      <a:pt x="1275833" y="1078823"/>
                      <a:pt x="1275916" y="1098767"/>
                    </a:cubicBezTo>
                    <a:cubicBezTo>
                      <a:pt x="1275984" y="1115914"/>
                      <a:pt x="1276012" y="1133060"/>
                      <a:pt x="1276009" y="1150207"/>
                    </a:cubicBezTo>
                    <a:cubicBezTo>
                      <a:pt x="1276007" y="1160438"/>
                      <a:pt x="1276022" y="1170667"/>
                      <a:pt x="1276078" y="1180898"/>
                    </a:cubicBezTo>
                    <a:cubicBezTo>
                      <a:pt x="1276128" y="1190526"/>
                      <a:pt x="1276128" y="1200152"/>
                      <a:pt x="1276091" y="1209781"/>
                    </a:cubicBezTo>
                    <a:cubicBezTo>
                      <a:pt x="1276082" y="1214974"/>
                      <a:pt x="1276126" y="1220168"/>
                      <a:pt x="1276171" y="1225362"/>
                    </a:cubicBezTo>
                    <a:cubicBezTo>
                      <a:pt x="1276021" y="1246824"/>
                      <a:pt x="1273794" y="1261459"/>
                      <a:pt x="1259249" y="1278056"/>
                    </a:cubicBezTo>
                    <a:cubicBezTo>
                      <a:pt x="1257551" y="1279463"/>
                      <a:pt x="1255852" y="1280869"/>
                      <a:pt x="1254102" y="1282317"/>
                    </a:cubicBezTo>
                    <a:cubicBezTo>
                      <a:pt x="1252410" y="1283764"/>
                      <a:pt x="1250718" y="1285210"/>
                      <a:pt x="1248974" y="1286700"/>
                    </a:cubicBezTo>
                    <a:cubicBezTo>
                      <a:pt x="1236815" y="1295079"/>
                      <a:pt x="1226415" y="1296350"/>
                      <a:pt x="1211787" y="1296389"/>
                    </a:cubicBezTo>
                    <a:cubicBezTo>
                      <a:pt x="1209937" y="1296400"/>
                      <a:pt x="1208086" y="1296412"/>
                      <a:pt x="1206180" y="1296425"/>
                    </a:cubicBezTo>
                    <a:cubicBezTo>
                      <a:pt x="1199994" y="1296458"/>
                      <a:pt x="1193809" y="1296453"/>
                      <a:pt x="1187623" y="1296449"/>
                    </a:cubicBezTo>
                    <a:cubicBezTo>
                      <a:pt x="1183182" y="1296465"/>
                      <a:pt x="1178740" y="1296482"/>
                      <a:pt x="1174299" y="1296502"/>
                    </a:cubicBezTo>
                    <a:cubicBezTo>
                      <a:pt x="1162243" y="1296548"/>
                      <a:pt x="1150188" y="1296560"/>
                      <a:pt x="1138132" y="1296564"/>
                    </a:cubicBezTo>
                    <a:cubicBezTo>
                      <a:pt x="1130596" y="1296567"/>
                      <a:pt x="1123061" y="1296579"/>
                      <a:pt x="1115525" y="1296592"/>
                    </a:cubicBezTo>
                    <a:cubicBezTo>
                      <a:pt x="1089225" y="1296641"/>
                      <a:pt x="1062925" y="1296662"/>
                      <a:pt x="1036625" y="1296658"/>
                    </a:cubicBezTo>
                    <a:cubicBezTo>
                      <a:pt x="1012127" y="1296655"/>
                      <a:pt x="987630" y="1296710"/>
                      <a:pt x="963132" y="1296792"/>
                    </a:cubicBezTo>
                    <a:cubicBezTo>
                      <a:pt x="942085" y="1296861"/>
                      <a:pt x="921039" y="1296889"/>
                      <a:pt x="899992" y="1296885"/>
                    </a:cubicBezTo>
                    <a:cubicBezTo>
                      <a:pt x="887428" y="1296884"/>
                      <a:pt x="874864" y="1296899"/>
                      <a:pt x="862300" y="1296954"/>
                    </a:cubicBezTo>
                    <a:cubicBezTo>
                      <a:pt x="850479" y="1297005"/>
                      <a:pt x="838659" y="1297005"/>
                      <a:pt x="826838" y="1296967"/>
                    </a:cubicBezTo>
                    <a:cubicBezTo>
                      <a:pt x="822508" y="1296962"/>
                      <a:pt x="818179" y="1296974"/>
                      <a:pt x="813849" y="1297005"/>
                    </a:cubicBezTo>
                    <a:cubicBezTo>
                      <a:pt x="769286" y="1297310"/>
                      <a:pt x="769286" y="1297310"/>
                      <a:pt x="749677" y="1280126"/>
                    </a:cubicBezTo>
                    <a:cubicBezTo>
                      <a:pt x="748271" y="1278427"/>
                      <a:pt x="746865" y="1276728"/>
                      <a:pt x="745416" y="1274978"/>
                    </a:cubicBezTo>
                    <a:cubicBezTo>
                      <a:pt x="743970" y="1273286"/>
                      <a:pt x="742524" y="1271594"/>
                      <a:pt x="741033" y="1269851"/>
                    </a:cubicBezTo>
                    <a:cubicBezTo>
                      <a:pt x="714085" y="1230739"/>
                      <a:pt x="732043" y="1163799"/>
                      <a:pt x="732043" y="1128684"/>
                    </a:cubicBezTo>
                    <a:cubicBezTo>
                      <a:pt x="600290" y="1128684"/>
                      <a:pt x="468538" y="1128684"/>
                      <a:pt x="332793" y="1128684"/>
                    </a:cubicBezTo>
                    <a:cubicBezTo>
                      <a:pt x="331070" y="1132990"/>
                      <a:pt x="329348" y="1137295"/>
                      <a:pt x="327574" y="1141732"/>
                    </a:cubicBezTo>
                    <a:cubicBezTo>
                      <a:pt x="318297" y="1155096"/>
                      <a:pt x="307648" y="1167414"/>
                      <a:pt x="291041" y="1170436"/>
                    </a:cubicBezTo>
                    <a:cubicBezTo>
                      <a:pt x="270442" y="1172378"/>
                      <a:pt x="250434" y="1173492"/>
                      <a:pt x="233632" y="1159998"/>
                    </a:cubicBezTo>
                    <a:cubicBezTo>
                      <a:pt x="220467" y="1147461"/>
                      <a:pt x="211176" y="1136091"/>
                      <a:pt x="209270" y="1117543"/>
                    </a:cubicBezTo>
                    <a:cubicBezTo>
                      <a:pt x="209025" y="1095234"/>
                      <a:pt x="209873" y="1079905"/>
                      <a:pt x="225559" y="1063447"/>
                    </a:cubicBezTo>
                    <a:cubicBezTo>
                      <a:pt x="234526" y="1055150"/>
                      <a:pt x="239810" y="1050813"/>
                      <a:pt x="251899" y="1047790"/>
                    </a:cubicBezTo>
                    <a:cubicBezTo>
                      <a:pt x="251899" y="1033151"/>
                      <a:pt x="251899" y="1018512"/>
                      <a:pt x="251899" y="1003429"/>
                    </a:cubicBezTo>
                    <a:cubicBezTo>
                      <a:pt x="245763" y="1003484"/>
                      <a:pt x="239628" y="1003539"/>
                      <a:pt x="233306" y="1003595"/>
                    </a:cubicBezTo>
                    <a:cubicBezTo>
                      <a:pt x="212986" y="1003768"/>
                      <a:pt x="192666" y="1003883"/>
                      <a:pt x="172345" y="1003970"/>
                    </a:cubicBezTo>
                    <a:cubicBezTo>
                      <a:pt x="160030" y="1004024"/>
                      <a:pt x="147716" y="1004098"/>
                      <a:pt x="135401" y="1004217"/>
                    </a:cubicBezTo>
                    <a:cubicBezTo>
                      <a:pt x="123507" y="1004330"/>
                      <a:pt x="111613" y="1004393"/>
                      <a:pt x="99718" y="1004420"/>
                    </a:cubicBezTo>
                    <a:cubicBezTo>
                      <a:pt x="95190" y="1004439"/>
                      <a:pt x="90662" y="1004476"/>
                      <a:pt x="86135" y="1004533"/>
                    </a:cubicBezTo>
                    <a:cubicBezTo>
                      <a:pt x="79770" y="1004609"/>
                      <a:pt x="73409" y="1004619"/>
                      <a:pt x="67044" y="1004614"/>
                    </a:cubicBezTo>
                    <a:cubicBezTo>
                      <a:pt x="65191" y="1004652"/>
                      <a:pt x="63339" y="1004689"/>
                      <a:pt x="61430" y="1004728"/>
                    </a:cubicBezTo>
                    <a:cubicBezTo>
                      <a:pt x="44688" y="1004592"/>
                      <a:pt x="31473" y="998774"/>
                      <a:pt x="19023" y="987864"/>
                    </a:cubicBezTo>
                    <a:cubicBezTo>
                      <a:pt x="17617" y="986165"/>
                      <a:pt x="16211" y="984467"/>
                      <a:pt x="14762" y="982717"/>
                    </a:cubicBezTo>
                    <a:cubicBezTo>
                      <a:pt x="13316" y="981024"/>
                      <a:pt x="11870" y="979333"/>
                      <a:pt x="10379" y="977589"/>
                    </a:cubicBezTo>
                    <a:cubicBezTo>
                      <a:pt x="2755" y="966524"/>
                      <a:pt x="734" y="956897"/>
                      <a:pt x="691" y="943572"/>
                    </a:cubicBezTo>
                    <a:cubicBezTo>
                      <a:pt x="669" y="940467"/>
                      <a:pt x="646" y="937361"/>
                      <a:pt x="624" y="934161"/>
                    </a:cubicBezTo>
                    <a:cubicBezTo>
                      <a:pt x="626" y="930776"/>
                      <a:pt x="628" y="927391"/>
                      <a:pt x="631" y="923903"/>
                    </a:cubicBezTo>
                    <a:cubicBezTo>
                      <a:pt x="615" y="920285"/>
                      <a:pt x="597" y="916666"/>
                      <a:pt x="578" y="913047"/>
                    </a:cubicBezTo>
                    <a:cubicBezTo>
                      <a:pt x="532" y="903234"/>
                      <a:pt x="519" y="893422"/>
                      <a:pt x="516" y="883609"/>
                    </a:cubicBezTo>
                    <a:cubicBezTo>
                      <a:pt x="512" y="877472"/>
                      <a:pt x="501" y="871335"/>
                      <a:pt x="487" y="865198"/>
                    </a:cubicBezTo>
                    <a:cubicBezTo>
                      <a:pt x="439" y="843771"/>
                      <a:pt x="418" y="822344"/>
                      <a:pt x="422" y="800916"/>
                    </a:cubicBezTo>
                    <a:cubicBezTo>
                      <a:pt x="425" y="780972"/>
                      <a:pt x="370" y="761028"/>
                      <a:pt x="287" y="741084"/>
                    </a:cubicBezTo>
                    <a:cubicBezTo>
                      <a:pt x="219" y="723938"/>
                      <a:pt x="191" y="706791"/>
                      <a:pt x="194" y="689645"/>
                    </a:cubicBezTo>
                    <a:cubicBezTo>
                      <a:pt x="196" y="679414"/>
                      <a:pt x="181" y="669184"/>
                      <a:pt x="126" y="658954"/>
                    </a:cubicBezTo>
                    <a:cubicBezTo>
                      <a:pt x="75" y="649326"/>
                      <a:pt x="75" y="639699"/>
                      <a:pt x="113" y="630071"/>
                    </a:cubicBezTo>
                    <a:cubicBezTo>
                      <a:pt x="121" y="624877"/>
                      <a:pt x="77" y="619684"/>
                      <a:pt x="32" y="614490"/>
                    </a:cubicBezTo>
                    <a:cubicBezTo>
                      <a:pt x="182" y="593028"/>
                      <a:pt x="2410" y="578393"/>
                      <a:pt x="16954" y="561795"/>
                    </a:cubicBezTo>
                    <a:cubicBezTo>
                      <a:pt x="18653" y="560389"/>
                      <a:pt x="20351" y="558983"/>
                      <a:pt x="22102" y="557535"/>
                    </a:cubicBezTo>
                    <a:cubicBezTo>
                      <a:pt x="23794" y="556088"/>
                      <a:pt x="25486" y="554642"/>
                      <a:pt x="27229" y="553151"/>
                    </a:cubicBezTo>
                    <a:cubicBezTo>
                      <a:pt x="39782" y="544502"/>
                      <a:pt x="51231" y="543420"/>
                      <a:pt x="66155" y="543569"/>
                    </a:cubicBezTo>
                    <a:cubicBezTo>
                      <a:pt x="68168" y="543568"/>
                      <a:pt x="70180" y="543567"/>
                      <a:pt x="72254" y="543566"/>
                    </a:cubicBezTo>
                    <a:cubicBezTo>
                      <a:pt x="78876" y="543570"/>
                      <a:pt x="85497" y="543610"/>
                      <a:pt x="92119" y="543651"/>
                    </a:cubicBezTo>
                    <a:cubicBezTo>
                      <a:pt x="96722" y="543661"/>
                      <a:pt x="101326" y="543669"/>
                      <a:pt x="105929" y="543674"/>
                    </a:cubicBezTo>
                    <a:cubicBezTo>
                      <a:pt x="118022" y="543694"/>
                      <a:pt x="130115" y="543745"/>
                      <a:pt x="142209" y="543803"/>
                    </a:cubicBezTo>
                    <a:cubicBezTo>
                      <a:pt x="154558" y="543856"/>
                      <a:pt x="166907" y="543880"/>
                      <a:pt x="179256" y="543906"/>
                    </a:cubicBezTo>
                    <a:cubicBezTo>
                      <a:pt x="203471" y="543962"/>
                      <a:pt x="227685" y="544054"/>
                      <a:pt x="251899" y="544161"/>
                    </a:cubicBezTo>
                    <a:cubicBezTo>
                      <a:pt x="251899" y="516605"/>
                      <a:pt x="251899" y="489049"/>
                      <a:pt x="251899" y="460658"/>
                    </a:cubicBezTo>
                    <a:cubicBezTo>
                      <a:pt x="245763" y="460712"/>
                      <a:pt x="239628" y="460767"/>
                      <a:pt x="233306" y="460823"/>
                    </a:cubicBezTo>
                    <a:cubicBezTo>
                      <a:pt x="212986" y="460997"/>
                      <a:pt x="192666" y="461112"/>
                      <a:pt x="172345" y="461198"/>
                    </a:cubicBezTo>
                    <a:cubicBezTo>
                      <a:pt x="160030" y="461253"/>
                      <a:pt x="147716" y="461327"/>
                      <a:pt x="135401" y="461445"/>
                    </a:cubicBezTo>
                    <a:cubicBezTo>
                      <a:pt x="123507" y="461559"/>
                      <a:pt x="111613" y="461621"/>
                      <a:pt x="99718" y="461648"/>
                    </a:cubicBezTo>
                    <a:cubicBezTo>
                      <a:pt x="95190" y="461667"/>
                      <a:pt x="90662" y="461705"/>
                      <a:pt x="86135" y="461761"/>
                    </a:cubicBezTo>
                    <a:cubicBezTo>
                      <a:pt x="79770" y="461838"/>
                      <a:pt x="73409" y="461847"/>
                      <a:pt x="67044" y="461843"/>
                    </a:cubicBezTo>
                    <a:cubicBezTo>
                      <a:pt x="65191" y="461880"/>
                      <a:pt x="63339" y="461918"/>
                      <a:pt x="61430" y="461956"/>
                    </a:cubicBezTo>
                    <a:cubicBezTo>
                      <a:pt x="44688" y="461820"/>
                      <a:pt x="31473" y="456003"/>
                      <a:pt x="19023" y="445093"/>
                    </a:cubicBezTo>
                    <a:cubicBezTo>
                      <a:pt x="16914" y="442544"/>
                      <a:pt x="16914" y="442544"/>
                      <a:pt x="14762" y="439945"/>
                    </a:cubicBezTo>
                    <a:cubicBezTo>
                      <a:pt x="13316" y="438253"/>
                      <a:pt x="11870" y="436561"/>
                      <a:pt x="10379" y="434818"/>
                    </a:cubicBezTo>
                    <a:cubicBezTo>
                      <a:pt x="2755" y="423752"/>
                      <a:pt x="734" y="414125"/>
                      <a:pt x="691" y="400801"/>
                    </a:cubicBezTo>
                    <a:cubicBezTo>
                      <a:pt x="669" y="397695"/>
                      <a:pt x="646" y="394589"/>
                      <a:pt x="624" y="391390"/>
                    </a:cubicBezTo>
                    <a:cubicBezTo>
                      <a:pt x="626" y="388005"/>
                      <a:pt x="628" y="384619"/>
                      <a:pt x="631" y="381132"/>
                    </a:cubicBezTo>
                    <a:cubicBezTo>
                      <a:pt x="615" y="377513"/>
                      <a:pt x="597" y="373894"/>
                      <a:pt x="578" y="370276"/>
                    </a:cubicBezTo>
                    <a:cubicBezTo>
                      <a:pt x="532" y="360463"/>
                      <a:pt x="519" y="350650"/>
                      <a:pt x="516" y="340837"/>
                    </a:cubicBezTo>
                    <a:cubicBezTo>
                      <a:pt x="512" y="334700"/>
                      <a:pt x="501" y="328563"/>
                      <a:pt x="487" y="322427"/>
                    </a:cubicBezTo>
                    <a:cubicBezTo>
                      <a:pt x="439" y="300999"/>
                      <a:pt x="418" y="279572"/>
                      <a:pt x="422" y="258145"/>
                    </a:cubicBezTo>
                    <a:cubicBezTo>
                      <a:pt x="425" y="238200"/>
                      <a:pt x="370" y="218257"/>
                      <a:pt x="287" y="198313"/>
                    </a:cubicBezTo>
                    <a:cubicBezTo>
                      <a:pt x="219" y="181166"/>
                      <a:pt x="191" y="164020"/>
                      <a:pt x="194" y="146873"/>
                    </a:cubicBezTo>
                    <a:cubicBezTo>
                      <a:pt x="196" y="136643"/>
                      <a:pt x="181" y="126413"/>
                      <a:pt x="126" y="116183"/>
                    </a:cubicBezTo>
                    <a:cubicBezTo>
                      <a:pt x="75" y="106555"/>
                      <a:pt x="75" y="96928"/>
                      <a:pt x="113" y="87300"/>
                    </a:cubicBezTo>
                    <a:cubicBezTo>
                      <a:pt x="121" y="82106"/>
                      <a:pt x="77" y="76912"/>
                      <a:pt x="32" y="71718"/>
                    </a:cubicBezTo>
                    <a:cubicBezTo>
                      <a:pt x="182" y="50256"/>
                      <a:pt x="2410" y="35621"/>
                      <a:pt x="16954" y="19024"/>
                    </a:cubicBezTo>
                    <a:cubicBezTo>
                      <a:pt x="18653" y="17618"/>
                      <a:pt x="20351" y="16212"/>
                      <a:pt x="22102" y="14763"/>
                    </a:cubicBezTo>
                    <a:cubicBezTo>
                      <a:pt x="23794" y="13317"/>
                      <a:pt x="25486" y="11870"/>
                      <a:pt x="27229" y="10380"/>
                    </a:cubicBezTo>
                    <a:cubicBezTo>
                      <a:pt x="39389" y="2002"/>
                      <a:pt x="49788" y="730"/>
                      <a:pt x="64416" y="692"/>
                    </a:cubicBezTo>
                    <a:close/>
                    <a:moveTo>
                      <a:pt x="544160" y="251899"/>
                    </a:moveTo>
                    <a:cubicBezTo>
                      <a:pt x="543716" y="305062"/>
                      <a:pt x="543716" y="305062"/>
                      <a:pt x="543383" y="358225"/>
                    </a:cubicBezTo>
                    <a:cubicBezTo>
                      <a:pt x="543306" y="364916"/>
                      <a:pt x="543226" y="371606"/>
                      <a:pt x="543141" y="378296"/>
                    </a:cubicBezTo>
                    <a:cubicBezTo>
                      <a:pt x="543138" y="381739"/>
                      <a:pt x="543135" y="385182"/>
                      <a:pt x="543132" y="388729"/>
                    </a:cubicBezTo>
                    <a:cubicBezTo>
                      <a:pt x="542797" y="410334"/>
                      <a:pt x="541084" y="425617"/>
                      <a:pt x="526557" y="442453"/>
                    </a:cubicBezTo>
                    <a:cubicBezTo>
                      <a:pt x="525100" y="443616"/>
                      <a:pt x="523644" y="444780"/>
                      <a:pt x="522143" y="445979"/>
                    </a:cubicBezTo>
                    <a:cubicBezTo>
                      <a:pt x="519968" y="447786"/>
                      <a:pt x="519968" y="447786"/>
                      <a:pt x="517750" y="449629"/>
                    </a:cubicBezTo>
                    <a:cubicBezTo>
                      <a:pt x="505372" y="457708"/>
                      <a:pt x="493881" y="458837"/>
                      <a:pt x="479394" y="458880"/>
                    </a:cubicBezTo>
                    <a:cubicBezTo>
                      <a:pt x="477382" y="458906"/>
                      <a:pt x="475369" y="458933"/>
                      <a:pt x="473295" y="458960"/>
                    </a:cubicBezTo>
                    <a:cubicBezTo>
                      <a:pt x="466674" y="459040"/>
                      <a:pt x="460052" y="459085"/>
                      <a:pt x="453430" y="459129"/>
                    </a:cubicBezTo>
                    <a:cubicBezTo>
                      <a:pt x="448827" y="459178"/>
                      <a:pt x="444223" y="459229"/>
                      <a:pt x="439620" y="459282"/>
                    </a:cubicBezTo>
                    <a:cubicBezTo>
                      <a:pt x="427527" y="459416"/>
                      <a:pt x="415434" y="459519"/>
                      <a:pt x="403341" y="459616"/>
                    </a:cubicBezTo>
                    <a:cubicBezTo>
                      <a:pt x="390991" y="459721"/>
                      <a:pt x="378642" y="459854"/>
                      <a:pt x="366293" y="459985"/>
                    </a:cubicBezTo>
                    <a:cubicBezTo>
                      <a:pt x="342079" y="460237"/>
                      <a:pt x="317865" y="460455"/>
                      <a:pt x="293650" y="460658"/>
                    </a:cubicBezTo>
                    <a:cubicBezTo>
                      <a:pt x="293650" y="488214"/>
                      <a:pt x="293650" y="515770"/>
                      <a:pt x="293650" y="544161"/>
                    </a:cubicBezTo>
                    <a:cubicBezTo>
                      <a:pt x="299786" y="544185"/>
                      <a:pt x="305921" y="544210"/>
                      <a:pt x="312243" y="544235"/>
                    </a:cubicBezTo>
                    <a:cubicBezTo>
                      <a:pt x="332564" y="544323"/>
                      <a:pt x="352884" y="544468"/>
                      <a:pt x="373204" y="544641"/>
                    </a:cubicBezTo>
                    <a:cubicBezTo>
                      <a:pt x="385519" y="544744"/>
                      <a:pt x="397833" y="544828"/>
                      <a:pt x="410148" y="544868"/>
                    </a:cubicBezTo>
                    <a:cubicBezTo>
                      <a:pt x="422043" y="544908"/>
                      <a:pt x="433937" y="544998"/>
                      <a:pt x="445832" y="545122"/>
                    </a:cubicBezTo>
                    <a:cubicBezTo>
                      <a:pt x="450359" y="545161"/>
                      <a:pt x="454887" y="545181"/>
                      <a:pt x="459414" y="545184"/>
                    </a:cubicBezTo>
                    <a:cubicBezTo>
                      <a:pt x="465779" y="545190"/>
                      <a:pt x="472141" y="545261"/>
                      <a:pt x="478505" y="545346"/>
                    </a:cubicBezTo>
                    <a:cubicBezTo>
                      <a:pt x="480358" y="545333"/>
                      <a:pt x="482211" y="545320"/>
                      <a:pt x="484119" y="545306"/>
                    </a:cubicBezTo>
                    <a:cubicBezTo>
                      <a:pt x="500399" y="545641"/>
                      <a:pt x="513716" y="551203"/>
                      <a:pt x="525955" y="561765"/>
                    </a:cubicBezTo>
                    <a:cubicBezTo>
                      <a:pt x="527119" y="563221"/>
                      <a:pt x="528283" y="564678"/>
                      <a:pt x="529482" y="566178"/>
                    </a:cubicBezTo>
                    <a:cubicBezTo>
                      <a:pt x="531288" y="568353"/>
                      <a:pt x="531288" y="568353"/>
                      <a:pt x="533131" y="570572"/>
                    </a:cubicBezTo>
                    <a:cubicBezTo>
                      <a:pt x="540980" y="582595"/>
                      <a:pt x="542280" y="593270"/>
                      <a:pt x="542631" y="607492"/>
                    </a:cubicBezTo>
                    <a:cubicBezTo>
                      <a:pt x="542682" y="609269"/>
                      <a:pt x="542732" y="611046"/>
                      <a:pt x="542785" y="612877"/>
                    </a:cubicBezTo>
                    <a:cubicBezTo>
                      <a:pt x="542940" y="618512"/>
                      <a:pt x="543061" y="624148"/>
                      <a:pt x="543182" y="629785"/>
                    </a:cubicBezTo>
                    <a:cubicBezTo>
                      <a:pt x="543282" y="633622"/>
                      <a:pt x="543383" y="637460"/>
                      <a:pt x="543488" y="641298"/>
                    </a:cubicBezTo>
                    <a:cubicBezTo>
                      <a:pt x="543737" y="650670"/>
                      <a:pt x="543957" y="660043"/>
                      <a:pt x="544160" y="669416"/>
                    </a:cubicBezTo>
                    <a:cubicBezTo>
                      <a:pt x="595945" y="669965"/>
                      <a:pt x="647729" y="670379"/>
                      <a:pt x="699516" y="670633"/>
                    </a:cubicBezTo>
                    <a:cubicBezTo>
                      <a:pt x="723562" y="670754"/>
                      <a:pt x="747607" y="670919"/>
                      <a:pt x="771651" y="671188"/>
                    </a:cubicBezTo>
                    <a:cubicBezTo>
                      <a:pt x="792610" y="671422"/>
                      <a:pt x="813566" y="671573"/>
                      <a:pt x="834526" y="671626"/>
                    </a:cubicBezTo>
                    <a:cubicBezTo>
                      <a:pt x="845624" y="671656"/>
                      <a:pt x="856719" y="671728"/>
                      <a:pt x="867816" y="671899"/>
                    </a:cubicBezTo>
                    <a:cubicBezTo>
                      <a:pt x="878265" y="672059"/>
                      <a:pt x="888709" y="672108"/>
                      <a:pt x="899159" y="672072"/>
                    </a:cubicBezTo>
                    <a:cubicBezTo>
                      <a:pt x="902990" y="672079"/>
                      <a:pt x="906822" y="672125"/>
                      <a:pt x="910652" y="672216"/>
                    </a:cubicBezTo>
                    <a:cubicBezTo>
                      <a:pt x="931484" y="673364"/>
                      <a:pt x="931484" y="673364"/>
                      <a:pt x="949019" y="664155"/>
                    </a:cubicBezTo>
                    <a:cubicBezTo>
                      <a:pt x="953319" y="657924"/>
                      <a:pt x="953319" y="657924"/>
                      <a:pt x="956347" y="651382"/>
                    </a:cubicBezTo>
                    <a:cubicBezTo>
                      <a:pt x="959982" y="644098"/>
                      <a:pt x="964275" y="642316"/>
                      <a:pt x="971697" y="639387"/>
                    </a:cubicBezTo>
                    <a:cubicBezTo>
                      <a:pt x="978016" y="635957"/>
                      <a:pt x="978016" y="635957"/>
                      <a:pt x="982553" y="630274"/>
                    </a:cubicBezTo>
                    <a:cubicBezTo>
                      <a:pt x="985539" y="615519"/>
                      <a:pt x="984771" y="601202"/>
                      <a:pt x="984021" y="586239"/>
                    </a:cubicBezTo>
                    <a:cubicBezTo>
                      <a:pt x="983903" y="582162"/>
                      <a:pt x="983796" y="578085"/>
                      <a:pt x="983699" y="574007"/>
                    </a:cubicBezTo>
                    <a:cubicBezTo>
                      <a:pt x="983442" y="564050"/>
                      <a:pt x="983037" y="554109"/>
                      <a:pt x="982553" y="544161"/>
                    </a:cubicBezTo>
                    <a:cubicBezTo>
                      <a:pt x="980340" y="544058"/>
                      <a:pt x="978128" y="543954"/>
                      <a:pt x="975849" y="543848"/>
                    </a:cubicBezTo>
                    <a:cubicBezTo>
                      <a:pt x="771982" y="533921"/>
                      <a:pt x="771982" y="533921"/>
                      <a:pt x="720677" y="486406"/>
                    </a:cubicBezTo>
                    <a:cubicBezTo>
                      <a:pt x="711925" y="476469"/>
                      <a:pt x="713333" y="464962"/>
                      <a:pt x="713241" y="452455"/>
                    </a:cubicBezTo>
                    <a:cubicBezTo>
                      <a:pt x="713215" y="450291"/>
                      <a:pt x="713189" y="448126"/>
                      <a:pt x="713162" y="445896"/>
                    </a:cubicBezTo>
                    <a:cubicBezTo>
                      <a:pt x="713080" y="438738"/>
                      <a:pt x="713015" y="431579"/>
                      <a:pt x="712951" y="424421"/>
                    </a:cubicBezTo>
                    <a:cubicBezTo>
                      <a:pt x="712897" y="419459"/>
                      <a:pt x="712842" y="414497"/>
                      <a:pt x="712786" y="409535"/>
                    </a:cubicBezTo>
                    <a:cubicBezTo>
                      <a:pt x="712642" y="396473"/>
                      <a:pt x="712513" y="383410"/>
                      <a:pt x="712388" y="370347"/>
                    </a:cubicBezTo>
                    <a:cubicBezTo>
                      <a:pt x="712234" y="354675"/>
                      <a:pt x="712061" y="339004"/>
                      <a:pt x="711891" y="323333"/>
                    </a:cubicBezTo>
                    <a:cubicBezTo>
                      <a:pt x="711635" y="299522"/>
                      <a:pt x="711403" y="275711"/>
                      <a:pt x="711167" y="251899"/>
                    </a:cubicBezTo>
                    <a:cubicBezTo>
                      <a:pt x="656055" y="251899"/>
                      <a:pt x="600943" y="251899"/>
                      <a:pt x="544160" y="251899"/>
                    </a:cubicBezTo>
                    <a:close/>
                    <a:moveTo>
                      <a:pt x="544160" y="711168"/>
                    </a:moveTo>
                    <a:cubicBezTo>
                      <a:pt x="544151" y="714227"/>
                      <a:pt x="544141" y="717286"/>
                      <a:pt x="544132" y="720438"/>
                    </a:cubicBezTo>
                    <a:cubicBezTo>
                      <a:pt x="544035" y="749310"/>
                      <a:pt x="543884" y="778181"/>
                      <a:pt x="543680" y="807053"/>
                    </a:cubicBezTo>
                    <a:cubicBezTo>
                      <a:pt x="543578" y="821895"/>
                      <a:pt x="543494" y="836736"/>
                      <a:pt x="543453" y="851579"/>
                    </a:cubicBezTo>
                    <a:cubicBezTo>
                      <a:pt x="543414" y="865910"/>
                      <a:pt x="543324" y="880240"/>
                      <a:pt x="543199" y="894571"/>
                    </a:cubicBezTo>
                    <a:cubicBezTo>
                      <a:pt x="543161" y="900031"/>
                      <a:pt x="543140" y="905491"/>
                      <a:pt x="543138" y="910951"/>
                    </a:cubicBezTo>
                    <a:cubicBezTo>
                      <a:pt x="543132" y="918616"/>
                      <a:pt x="543061" y="926277"/>
                      <a:pt x="542975" y="933942"/>
                    </a:cubicBezTo>
                    <a:cubicBezTo>
                      <a:pt x="542995" y="937306"/>
                      <a:pt x="542995" y="937306"/>
                      <a:pt x="543015" y="940739"/>
                    </a:cubicBezTo>
                    <a:cubicBezTo>
                      <a:pt x="542715" y="958202"/>
                      <a:pt x="538062" y="971891"/>
                      <a:pt x="526557" y="985224"/>
                    </a:cubicBezTo>
                    <a:cubicBezTo>
                      <a:pt x="525100" y="986388"/>
                      <a:pt x="523644" y="987552"/>
                      <a:pt x="522143" y="988751"/>
                    </a:cubicBezTo>
                    <a:cubicBezTo>
                      <a:pt x="519968" y="990557"/>
                      <a:pt x="519968" y="990557"/>
                      <a:pt x="517750" y="992400"/>
                    </a:cubicBezTo>
                    <a:cubicBezTo>
                      <a:pt x="505372" y="1000480"/>
                      <a:pt x="493881" y="1001608"/>
                      <a:pt x="479394" y="1001652"/>
                    </a:cubicBezTo>
                    <a:cubicBezTo>
                      <a:pt x="477382" y="1001678"/>
                      <a:pt x="475369" y="1001704"/>
                      <a:pt x="473295" y="1001731"/>
                    </a:cubicBezTo>
                    <a:cubicBezTo>
                      <a:pt x="466674" y="1001812"/>
                      <a:pt x="460052" y="1001856"/>
                      <a:pt x="453430" y="1001900"/>
                    </a:cubicBezTo>
                    <a:cubicBezTo>
                      <a:pt x="448827" y="1001949"/>
                      <a:pt x="444223" y="1002000"/>
                      <a:pt x="439620" y="1002053"/>
                    </a:cubicBezTo>
                    <a:cubicBezTo>
                      <a:pt x="427527" y="1002187"/>
                      <a:pt x="415434" y="1002291"/>
                      <a:pt x="403341" y="1002388"/>
                    </a:cubicBezTo>
                    <a:cubicBezTo>
                      <a:pt x="390991" y="1002492"/>
                      <a:pt x="378642" y="1002626"/>
                      <a:pt x="366293" y="1002756"/>
                    </a:cubicBezTo>
                    <a:cubicBezTo>
                      <a:pt x="342079" y="1003009"/>
                      <a:pt x="317865" y="1003229"/>
                      <a:pt x="293650" y="1003429"/>
                    </a:cubicBezTo>
                    <a:cubicBezTo>
                      <a:pt x="293360" y="1010635"/>
                      <a:pt x="293146" y="1017830"/>
                      <a:pt x="292978" y="1025039"/>
                    </a:cubicBezTo>
                    <a:cubicBezTo>
                      <a:pt x="292887" y="1027078"/>
                      <a:pt x="292797" y="1029118"/>
                      <a:pt x="292704" y="1031219"/>
                    </a:cubicBezTo>
                    <a:cubicBezTo>
                      <a:pt x="292297" y="1043521"/>
                      <a:pt x="292297" y="1043521"/>
                      <a:pt x="298696" y="1053631"/>
                    </a:cubicBezTo>
                    <a:cubicBezTo>
                      <a:pt x="304329" y="1057064"/>
                      <a:pt x="304329" y="1057064"/>
                      <a:pt x="310469" y="1059288"/>
                    </a:cubicBezTo>
                    <a:cubicBezTo>
                      <a:pt x="318242" y="1064137"/>
                      <a:pt x="319047" y="1067230"/>
                      <a:pt x="322979" y="1075283"/>
                    </a:cubicBezTo>
                    <a:cubicBezTo>
                      <a:pt x="328366" y="1083463"/>
                      <a:pt x="331042" y="1086450"/>
                      <a:pt x="340589" y="1089083"/>
                    </a:cubicBezTo>
                    <a:cubicBezTo>
                      <a:pt x="350840" y="1089830"/>
                      <a:pt x="360958" y="1089840"/>
                      <a:pt x="371220" y="1089599"/>
                    </a:cubicBezTo>
                    <a:cubicBezTo>
                      <a:pt x="375156" y="1089592"/>
                      <a:pt x="379092" y="1089596"/>
                      <a:pt x="383027" y="1089609"/>
                    </a:cubicBezTo>
                    <a:cubicBezTo>
                      <a:pt x="393688" y="1089616"/>
                      <a:pt x="404342" y="1089478"/>
                      <a:pt x="415000" y="1089314"/>
                    </a:cubicBezTo>
                    <a:cubicBezTo>
                      <a:pt x="426148" y="1089167"/>
                      <a:pt x="437296" y="1089153"/>
                      <a:pt x="448444" y="1089125"/>
                    </a:cubicBezTo>
                    <a:cubicBezTo>
                      <a:pt x="469544" y="1089052"/>
                      <a:pt x="490641" y="1088860"/>
                      <a:pt x="511739" y="1088624"/>
                    </a:cubicBezTo>
                    <a:cubicBezTo>
                      <a:pt x="535764" y="1088361"/>
                      <a:pt x="559788" y="1088232"/>
                      <a:pt x="583814" y="1088114"/>
                    </a:cubicBezTo>
                    <a:cubicBezTo>
                      <a:pt x="633225" y="1087869"/>
                      <a:pt x="682634" y="1087456"/>
                      <a:pt x="732043" y="1086933"/>
                    </a:cubicBezTo>
                    <a:cubicBezTo>
                      <a:pt x="732052" y="1084396"/>
                      <a:pt x="732062" y="1081860"/>
                      <a:pt x="732072" y="1079247"/>
                    </a:cubicBezTo>
                    <a:cubicBezTo>
                      <a:pt x="732168" y="1055290"/>
                      <a:pt x="732319" y="1031335"/>
                      <a:pt x="732523" y="1007379"/>
                    </a:cubicBezTo>
                    <a:cubicBezTo>
                      <a:pt x="732626" y="995064"/>
                      <a:pt x="732710" y="982750"/>
                      <a:pt x="732750" y="970435"/>
                    </a:cubicBezTo>
                    <a:cubicBezTo>
                      <a:pt x="732790" y="958540"/>
                      <a:pt x="732880" y="946646"/>
                      <a:pt x="733004" y="934751"/>
                    </a:cubicBezTo>
                    <a:cubicBezTo>
                      <a:pt x="733043" y="930224"/>
                      <a:pt x="733063" y="925696"/>
                      <a:pt x="733065" y="921169"/>
                    </a:cubicBezTo>
                    <a:cubicBezTo>
                      <a:pt x="733072" y="914804"/>
                      <a:pt x="733143" y="908442"/>
                      <a:pt x="733228" y="902078"/>
                    </a:cubicBezTo>
                    <a:cubicBezTo>
                      <a:pt x="733208" y="899299"/>
                      <a:pt x="733208" y="899299"/>
                      <a:pt x="733188" y="896464"/>
                    </a:cubicBezTo>
                    <a:cubicBezTo>
                      <a:pt x="733523" y="880184"/>
                      <a:pt x="739085" y="866867"/>
                      <a:pt x="749647" y="854628"/>
                    </a:cubicBezTo>
                    <a:cubicBezTo>
                      <a:pt x="751103" y="853464"/>
                      <a:pt x="752560" y="852300"/>
                      <a:pt x="754060" y="851101"/>
                    </a:cubicBezTo>
                    <a:cubicBezTo>
                      <a:pt x="755510" y="849897"/>
                      <a:pt x="756960" y="848692"/>
                      <a:pt x="758454" y="847452"/>
                    </a:cubicBezTo>
                    <a:cubicBezTo>
                      <a:pt x="770831" y="839372"/>
                      <a:pt x="782322" y="838243"/>
                      <a:pt x="796809" y="838200"/>
                    </a:cubicBezTo>
                    <a:cubicBezTo>
                      <a:pt x="798822" y="838174"/>
                      <a:pt x="800834" y="838148"/>
                      <a:pt x="802908" y="838121"/>
                    </a:cubicBezTo>
                    <a:cubicBezTo>
                      <a:pt x="809530" y="838040"/>
                      <a:pt x="816151" y="837996"/>
                      <a:pt x="822773" y="837952"/>
                    </a:cubicBezTo>
                    <a:cubicBezTo>
                      <a:pt x="827376" y="837903"/>
                      <a:pt x="831980" y="837852"/>
                      <a:pt x="836583" y="837798"/>
                    </a:cubicBezTo>
                    <a:cubicBezTo>
                      <a:pt x="848676" y="837665"/>
                      <a:pt x="860769" y="837561"/>
                      <a:pt x="872863" y="837464"/>
                    </a:cubicBezTo>
                    <a:cubicBezTo>
                      <a:pt x="885212" y="837360"/>
                      <a:pt x="897561" y="837226"/>
                      <a:pt x="909910" y="837095"/>
                    </a:cubicBezTo>
                    <a:cubicBezTo>
                      <a:pt x="934124" y="836843"/>
                      <a:pt x="958338" y="836623"/>
                      <a:pt x="982553" y="836423"/>
                    </a:cubicBezTo>
                    <a:cubicBezTo>
                      <a:pt x="983136" y="824446"/>
                      <a:pt x="983561" y="812478"/>
                      <a:pt x="983843" y="800491"/>
                    </a:cubicBezTo>
                    <a:cubicBezTo>
                      <a:pt x="983961" y="796420"/>
                      <a:pt x="984121" y="792350"/>
                      <a:pt x="984324" y="788282"/>
                    </a:cubicBezTo>
                    <a:cubicBezTo>
                      <a:pt x="986422" y="765083"/>
                      <a:pt x="986422" y="765083"/>
                      <a:pt x="977771" y="744890"/>
                    </a:cubicBezTo>
                    <a:cubicBezTo>
                      <a:pt x="971878" y="741072"/>
                      <a:pt x="971878" y="741072"/>
                      <a:pt x="965682" y="738823"/>
                    </a:cubicBezTo>
                    <a:cubicBezTo>
                      <a:pt x="957999" y="733979"/>
                      <a:pt x="956898" y="730615"/>
                      <a:pt x="952851" y="722668"/>
                    </a:cubicBezTo>
                    <a:cubicBezTo>
                      <a:pt x="947613" y="714478"/>
                      <a:pt x="945123" y="711639"/>
                      <a:pt x="935637" y="709027"/>
                    </a:cubicBezTo>
                    <a:cubicBezTo>
                      <a:pt x="925378" y="708270"/>
                      <a:pt x="915254" y="708260"/>
                      <a:pt x="904983" y="708501"/>
                    </a:cubicBezTo>
                    <a:cubicBezTo>
                      <a:pt x="901047" y="708508"/>
                      <a:pt x="897112" y="708504"/>
                      <a:pt x="893176" y="708491"/>
                    </a:cubicBezTo>
                    <a:cubicBezTo>
                      <a:pt x="882516" y="708484"/>
                      <a:pt x="871862" y="708622"/>
                      <a:pt x="861203" y="708786"/>
                    </a:cubicBezTo>
                    <a:cubicBezTo>
                      <a:pt x="850055" y="708933"/>
                      <a:pt x="838907" y="708947"/>
                      <a:pt x="827759" y="708975"/>
                    </a:cubicBezTo>
                    <a:cubicBezTo>
                      <a:pt x="806659" y="709048"/>
                      <a:pt x="785562" y="709240"/>
                      <a:pt x="764464" y="709476"/>
                    </a:cubicBezTo>
                    <a:cubicBezTo>
                      <a:pt x="740440" y="709739"/>
                      <a:pt x="716415" y="709868"/>
                      <a:pt x="692390" y="709986"/>
                    </a:cubicBezTo>
                    <a:cubicBezTo>
                      <a:pt x="642978" y="710231"/>
                      <a:pt x="593570" y="710644"/>
                      <a:pt x="544160" y="711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9" name="任意形状 1448">
                <a:extLst>
                  <a:ext uri="{FF2B5EF4-FFF2-40B4-BE49-F238E27FC236}">
                    <a16:creationId xmlns:a16="http://schemas.microsoft.com/office/drawing/2014/main" id="{09151E51-695C-6B77-905D-2B26E2DB39FB}"/>
                  </a:ext>
                </a:extLst>
              </p:cNvPr>
              <p:cNvSpPr/>
              <p:nvPr/>
            </p:nvSpPr>
            <p:spPr>
              <a:xfrm>
                <a:off x="4445420" y="3810731"/>
                <a:ext cx="466800" cy="209745"/>
              </a:xfrm>
              <a:custGeom>
                <a:avLst/>
                <a:gdLst>
                  <a:gd name="connsiteX0" fmla="*/ 7836 w 466800"/>
                  <a:gd name="connsiteY0" fmla="*/ 408 h 209745"/>
                  <a:gd name="connsiteX1" fmla="*/ 467104 w 466800"/>
                  <a:gd name="connsiteY1" fmla="*/ 408 h 209745"/>
                  <a:gd name="connsiteX2" fmla="*/ 459276 w 466800"/>
                  <a:gd name="connsiteY2" fmla="*/ 206557 h 209745"/>
                  <a:gd name="connsiteX3" fmla="*/ 434231 w 466800"/>
                  <a:gd name="connsiteY3" fmla="*/ 209533 h 209745"/>
                  <a:gd name="connsiteX4" fmla="*/ 428905 w 466800"/>
                  <a:gd name="connsiteY4" fmla="*/ 209556 h 209745"/>
                  <a:gd name="connsiteX5" fmla="*/ 411200 w 466800"/>
                  <a:gd name="connsiteY5" fmla="*/ 209587 h 209745"/>
                  <a:gd name="connsiteX6" fmla="*/ 398522 w 466800"/>
                  <a:gd name="connsiteY6" fmla="*/ 209626 h 209745"/>
                  <a:gd name="connsiteX7" fmla="*/ 364054 w 466800"/>
                  <a:gd name="connsiteY7" fmla="*/ 209689 h 209745"/>
                  <a:gd name="connsiteX8" fmla="*/ 342531 w 466800"/>
                  <a:gd name="connsiteY8" fmla="*/ 209719 h 209745"/>
                  <a:gd name="connsiteX9" fmla="*/ 275218 w 466800"/>
                  <a:gd name="connsiteY9" fmla="*/ 209790 h 209745"/>
                  <a:gd name="connsiteX10" fmla="*/ 197458 w 466800"/>
                  <a:gd name="connsiteY10" fmla="*/ 209923 h 209745"/>
                  <a:gd name="connsiteX11" fmla="*/ 137383 w 466800"/>
                  <a:gd name="connsiteY11" fmla="*/ 210009 h 209745"/>
                  <a:gd name="connsiteX12" fmla="*/ 101487 w 466800"/>
                  <a:gd name="connsiteY12" fmla="*/ 210074 h 209745"/>
                  <a:gd name="connsiteX13" fmla="*/ 67734 w 466800"/>
                  <a:gd name="connsiteY13" fmla="*/ 210099 h 209745"/>
                  <a:gd name="connsiteX14" fmla="*/ 55338 w 466800"/>
                  <a:gd name="connsiteY14" fmla="*/ 210135 h 209745"/>
                  <a:gd name="connsiteX15" fmla="*/ 38432 w 466800"/>
                  <a:gd name="connsiteY15" fmla="*/ 210125 h 209745"/>
                  <a:gd name="connsiteX16" fmla="*/ 28870 w 466800"/>
                  <a:gd name="connsiteY16" fmla="*/ 210137 h 209745"/>
                  <a:gd name="connsiteX17" fmla="*/ 10446 w 466800"/>
                  <a:gd name="connsiteY17" fmla="*/ 201338 h 209745"/>
                  <a:gd name="connsiteX18" fmla="*/ 7836 w 466800"/>
                  <a:gd name="connsiteY18" fmla="*/ 408 h 20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6800" h="209745">
                    <a:moveTo>
                      <a:pt x="7836" y="408"/>
                    </a:moveTo>
                    <a:cubicBezTo>
                      <a:pt x="159395" y="408"/>
                      <a:pt x="310953" y="408"/>
                      <a:pt x="467104" y="408"/>
                    </a:cubicBezTo>
                    <a:cubicBezTo>
                      <a:pt x="467104" y="193509"/>
                      <a:pt x="467104" y="193509"/>
                      <a:pt x="459276" y="206557"/>
                    </a:cubicBezTo>
                    <a:cubicBezTo>
                      <a:pt x="450391" y="209518"/>
                      <a:pt x="443602" y="209510"/>
                      <a:pt x="434231" y="209533"/>
                    </a:cubicBezTo>
                    <a:cubicBezTo>
                      <a:pt x="432473" y="209541"/>
                      <a:pt x="430715" y="209548"/>
                      <a:pt x="428905" y="209556"/>
                    </a:cubicBezTo>
                    <a:cubicBezTo>
                      <a:pt x="423003" y="209579"/>
                      <a:pt x="417102" y="209583"/>
                      <a:pt x="411200" y="209587"/>
                    </a:cubicBezTo>
                    <a:cubicBezTo>
                      <a:pt x="406974" y="209599"/>
                      <a:pt x="402748" y="209612"/>
                      <a:pt x="398522" y="209626"/>
                    </a:cubicBezTo>
                    <a:cubicBezTo>
                      <a:pt x="387032" y="209660"/>
                      <a:pt x="375543" y="209677"/>
                      <a:pt x="364054" y="209689"/>
                    </a:cubicBezTo>
                    <a:cubicBezTo>
                      <a:pt x="356880" y="209696"/>
                      <a:pt x="349705" y="209707"/>
                      <a:pt x="342531" y="209719"/>
                    </a:cubicBezTo>
                    <a:cubicBezTo>
                      <a:pt x="320093" y="209754"/>
                      <a:pt x="297656" y="209780"/>
                      <a:pt x="275218" y="209790"/>
                    </a:cubicBezTo>
                    <a:cubicBezTo>
                      <a:pt x="249298" y="209801"/>
                      <a:pt x="223378" y="209847"/>
                      <a:pt x="197458" y="209923"/>
                    </a:cubicBezTo>
                    <a:cubicBezTo>
                      <a:pt x="177433" y="209979"/>
                      <a:pt x="157408" y="210005"/>
                      <a:pt x="137383" y="210009"/>
                    </a:cubicBezTo>
                    <a:cubicBezTo>
                      <a:pt x="125418" y="210012"/>
                      <a:pt x="113452" y="210027"/>
                      <a:pt x="101487" y="210074"/>
                    </a:cubicBezTo>
                    <a:cubicBezTo>
                      <a:pt x="90235" y="210117"/>
                      <a:pt x="78985" y="210122"/>
                      <a:pt x="67734" y="210099"/>
                    </a:cubicBezTo>
                    <a:cubicBezTo>
                      <a:pt x="63602" y="210097"/>
                      <a:pt x="59470" y="210109"/>
                      <a:pt x="55338" y="210135"/>
                    </a:cubicBezTo>
                    <a:cubicBezTo>
                      <a:pt x="49702" y="210168"/>
                      <a:pt x="44068" y="210153"/>
                      <a:pt x="38432" y="210125"/>
                    </a:cubicBezTo>
                    <a:cubicBezTo>
                      <a:pt x="35277" y="210129"/>
                      <a:pt x="32121" y="210133"/>
                      <a:pt x="28870" y="210137"/>
                    </a:cubicBezTo>
                    <a:cubicBezTo>
                      <a:pt x="20145" y="209077"/>
                      <a:pt x="16568" y="207544"/>
                      <a:pt x="10446" y="201338"/>
                    </a:cubicBezTo>
                    <a:cubicBezTo>
                      <a:pt x="-10736" y="137793"/>
                      <a:pt x="7836" y="67390"/>
                      <a:pt x="7836" y="408"/>
                    </a:cubicBezTo>
                    <a:close/>
                  </a:path>
                </a:pathLst>
              </a:custGeom>
              <a:solidFill>
                <a:srgbClr val="E5E8EC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0" name="任意形状 1449">
                <a:extLst>
                  <a:ext uri="{FF2B5EF4-FFF2-40B4-BE49-F238E27FC236}">
                    <a16:creationId xmlns:a16="http://schemas.microsoft.com/office/drawing/2014/main" id="{D37ACFC9-FCC0-1E1D-D259-7BB4FC4F11FB}"/>
                  </a:ext>
                </a:extLst>
              </p:cNvPr>
              <p:cNvSpPr/>
              <p:nvPr/>
            </p:nvSpPr>
            <p:spPr>
              <a:xfrm>
                <a:off x="3714766" y="3518469"/>
                <a:ext cx="466800" cy="209745"/>
              </a:xfrm>
              <a:custGeom>
                <a:avLst/>
                <a:gdLst>
                  <a:gd name="connsiteX0" fmla="*/ 7556 w 466800"/>
                  <a:gd name="connsiteY0" fmla="*/ 296 h 209745"/>
                  <a:gd name="connsiteX1" fmla="*/ 466824 w 466800"/>
                  <a:gd name="connsiteY1" fmla="*/ 296 h 209745"/>
                  <a:gd name="connsiteX2" fmla="*/ 458996 w 466800"/>
                  <a:gd name="connsiteY2" fmla="*/ 206445 h 209745"/>
                  <a:gd name="connsiteX3" fmla="*/ 433951 w 466800"/>
                  <a:gd name="connsiteY3" fmla="*/ 209421 h 209745"/>
                  <a:gd name="connsiteX4" fmla="*/ 428625 w 466800"/>
                  <a:gd name="connsiteY4" fmla="*/ 209444 h 209745"/>
                  <a:gd name="connsiteX5" fmla="*/ 410920 w 466800"/>
                  <a:gd name="connsiteY5" fmla="*/ 209475 h 209745"/>
                  <a:gd name="connsiteX6" fmla="*/ 398242 w 466800"/>
                  <a:gd name="connsiteY6" fmla="*/ 209514 h 209745"/>
                  <a:gd name="connsiteX7" fmla="*/ 363774 w 466800"/>
                  <a:gd name="connsiteY7" fmla="*/ 209577 h 209745"/>
                  <a:gd name="connsiteX8" fmla="*/ 342251 w 466800"/>
                  <a:gd name="connsiteY8" fmla="*/ 209607 h 209745"/>
                  <a:gd name="connsiteX9" fmla="*/ 274938 w 466800"/>
                  <a:gd name="connsiteY9" fmla="*/ 209678 h 209745"/>
                  <a:gd name="connsiteX10" fmla="*/ 197178 w 466800"/>
                  <a:gd name="connsiteY10" fmla="*/ 209811 h 209745"/>
                  <a:gd name="connsiteX11" fmla="*/ 137103 w 466800"/>
                  <a:gd name="connsiteY11" fmla="*/ 209897 h 209745"/>
                  <a:gd name="connsiteX12" fmla="*/ 101207 w 466800"/>
                  <a:gd name="connsiteY12" fmla="*/ 209962 h 209745"/>
                  <a:gd name="connsiteX13" fmla="*/ 67454 w 466800"/>
                  <a:gd name="connsiteY13" fmla="*/ 209987 h 209745"/>
                  <a:gd name="connsiteX14" fmla="*/ 55058 w 466800"/>
                  <a:gd name="connsiteY14" fmla="*/ 210023 h 209745"/>
                  <a:gd name="connsiteX15" fmla="*/ 38152 w 466800"/>
                  <a:gd name="connsiteY15" fmla="*/ 210013 h 209745"/>
                  <a:gd name="connsiteX16" fmla="*/ 28590 w 466800"/>
                  <a:gd name="connsiteY16" fmla="*/ 210025 h 209745"/>
                  <a:gd name="connsiteX17" fmla="*/ 10166 w 466800"/>
                  <a:gd name="connsiteY17" fmla="*/ 201226 h 209745"/>
                  <a:gd name="connsiteX18" fmla="*/ 7556 w 466800"/>
                  <a:gd name="connsiteY18" fmla="*/ 296 h 20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6800" h="209745">
                    <a:moveTo>
                      <a:pt x="7556" y="296"/>
                    </a:moveTo>
                    <a:cubicBezTo>
                      <a:pt x="159115" y="296"/>
                      <a:pt x="310673" y="296"/>
                      <a:pt x="466824" y="296"/>
                    </a:cubicBezTo>
                    <a:cubicBezTo>
                      <a:pt x="466824" y="193397"/>
                      <a:pt x="466824" y="193397"/>
                      <a:pt x="458996" y="206445"/>
                    </a:cubicBezTo>
                    <a:cubicBezTo>
                      <a:pt x="450111" y="209406"/>
                      <a:pt x="443322" y="209398"/>
                      <a:pt x="433951" y="209421"/>
                    </a:cubicBezTo>
                    <a:cubicBezTo>
                      <a:pt x="432193" y="209429"/>
                      <a:pt x="430435" y="209436"/>
                      <a:pt x="428625" y="209444"/>
                    </a:cubicBezTo>
                    <a:cubicBezTo>
                      <a:pt x="422723" y="209467"/>
                      <a:pt x="416822" y="209471"/>
                      <a:pt x="410920" y="209475"/>
                    </a:cubicBezTo>
                    <a:cubicBezTo>
                      <a:pt x="406694" y="209487"/>
                      <a:pt x="402468" y="209500"/>
                      <a:pt x="398242" y="209514"/>
                    </a:cubicBezTo>
                    <a:cubicBezTo>
                      <a:pt x="386752" y="209548"/>
                      <a:pt x="375263" y="209565"/>
                      <a:pt x="363774" y="209577"/>
                    </a:cubicBezTo>
                    <a:cubicBezTo>
                      <a:pt x="356600" y="209584"/>
                      <a:pt x="349425" y="209595"/>
                      <a:pt x="342251" y="209607"/>
                    </a:cubicBezTo>
                    <a:cubicBezTo>
                      <a:pt x="319813" y="209642"/>
                      <a:pt x="297376" y="209668"/>
                      <a:pt x="274938" y="209678"/>
                    </a:cubicBezTo>
                    <a:cubicBezTo>
                      <a:pt x="249018" y="209689"/>
                      <a:pt x="223098" y="209735"/>
                      <a:pt x="197178" y="209811"/>
                    </a:cubicBezTo>
                    <a:cubicBezTo>
                      <a:pt x="177153" y="209867"/>
                      <a:pt x="157128" y="209893"/>
                      <a:pt x="137103" y="209897"/>
                    </a:cubicBezTo>
                    <a:cubicBezTo>
                      <a:pt x="125138" y="209900"/>
                      <a:pt x="113172" y="209915"/>
                      <a:pt x="101207" y="209962"/>
                    </a:cubicBezTo>
                    <a:cubicBezTo>
                      <a:pt x="89955" y="210005"/>
                      <a:pt x="78705" y="210010"/>
                      <a:pt x="67454" y="209987"/>
                    </a:cubicBezTo>
                    <a:cubicBezTo>
                      <a:pt x="63322" y="209985"/>
                      <a:pt x="59190" y="209997"/>
                      <a:pt x="55058" y="210023"/>
                    </a:cubicBezTo>
                    <a:cubicBezTo>
                      <a:pt x="49422" y="210056"/>
                      <a:pt x="43788" y="210041"/>
                      <a:pt x="38152" y="210013"/>
                    </a:cubicBezTo>
                    <a:cubicBezTo>
                      <a:pt x="34997" y="210017"/>
                      <a:pt x="31841" y="210021"/>
                      <a:pt x="28590" y="210025"/>
                    </a:cubicBezTo>
                    <a:cubicBezTo>
                      <a:pt x="19865" y="208965"/>
                      <a:pt x="16288" y="207432"/>
                      <a:pt x="10166" y="201226"/>
                    </a:cubicBezTo>
                    <a:cubicBezTo>
                      <a:pt x="-11016" y="137681"/>
                      <a:pt x="7556" y="67278"/>
                      <a:pt x="7556" y="296"/>
                    </a:cubicBezTo>
                    <a:close/>
                  </a:path>
                </a:pathLst>
              </a:custGeom>
              <a:solidFill>
                <a:srgbClr val="E5E8EC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1" name="任意形状 1450">
                <a:extLst>
                  <a:ext uri="{FF2B5EF4-FFF2-40B4-BE49-F238E27FC236}">
                    <a16:creationId xmlns:a16="http://schemas.microsoft.com/office/drawing/2014/main" id="{65D19ED9-AAC4-B8CC-B309-93F5C67A0CC9}"/>
                  </a:ext>
                </a:extLst>
              </p:cNvPr>
              <p:cNvSpPr/>
              <p:nvPr/>
            </p:nvSpPr>
            <p:spPr>
              <a:xfrm>
                <a:off x="3714766" y="2975698"/>
                <a:ext cx="466800" cy="209745"/>
              </a:xfrm>
              <a:custGeom>
                <a:avLst/>
                <a:gdLst>
                  <a:gd name="connsiteX0" fmla="*/ 7556 w 466800"/>
                  <a:gd name="connsiteY0" fmla="*/ 88 h 209745"/>
                  <a:gd name="connsiteX1" fmla="*/ 466824 w 466800"/>
                  <a:gd name="connsiteY1" fmla="*/ 88 h 209745"/>
                  <a:gd name="connsiteX2" fmla="*/ 458996 w 466800"/>
                  <a:gd name="connsiteY2" fmla="*/ 206237 h 209745"/>
                  <a:gd name="connsiteX3" fmla="*/ 433951 w 466800"/>
                  <a:gd name="connsiteY3" fmla="*/ 209213 h 209745"/>
                  <a:gd name="connsiteX4" fmla="*/ 428625 w 466800"/>
                  <a:gd name="connsiteY4" fmla="*/ 209236 h 209745"/>
                  <a:gd name="connsiteX5" fmla="*/ 410920 w 466800"/>
                  <a:gd name="connsiteY5" fmla="*/ 209267 h 209745"/>
                  <a:gd name="connsiteX6" fmla="*/ 398242 w 466800"/>
                  <a:gd name="connsiteY6" fmla="*/ 209306 h 209745"/>
                  <a:gd name="connsiteX7" fmla="*/ 363774 w 466800"/>
                  <a:gd name="connsiteY7" fmla="*/ 209369 h 209745"/>
                  <a:gd name="connsiteX8" fmla="*/ 342251 w 466800"/>
                  <a:gd name="connsiteY8" fmla="*/ 209399 h 209745"/>
                  <a:gd name="connsiteX9" fmla="*/ 274938 w 466800"/>
                  <a:gd name="connsiteY9" fmla="*/ 209470 h 209745"/>
                  <a:gd name="connsiteX10" fmla="*/ 197178 w 466800"/>
                  <a:gd name="connsiteY10" fmla="*/ 209603 h 209745"/>
                  <a:gd name="connsiteX11" fmla="*/ 137103 w 466800"/>
                  <a:gd name="connsiteY11" fmla="*/ 209689 h 209745"/>
                  <a:gd name="connsiteX12" fmla="*/ 101207 w 466800"/>
                  <a:gd name="connsiteY12" fmla="*/ 209754 h 209745"/>
                  <a:gd name="connsiteX13" fmla="*/ 67454 w 466800"/>
                  <a:gd name="connsiteY13" fmla="*/ 209779 h 209745"/>
                  <a:gd name="connsiteX14" fmla="*/ 55058 w 466800"/>
                  <a:gd name="connsiteY14" fmla="*/ 209815 h 209745"/>
                  <a:gd name="connsiteX15" fmla="*/ 38152 w 466800"/>
                  <a:gd name="connsiteY15" fmla="*/ 209805 h 209745"/>
                  <a:gd name="connsiteX16" fmla="*/ 28590 w 466800"/>
                  <a:gd name="connsiteY16" fmla="*/ 209817 h 209745"/>
                  <a:gd name="connsiteX17" fmla="*/ 10166 w 466800"/>
                  <a:gd name="connsiteY17" fmla="*/ 201018 h 209745"/>
                  <a:gd name="connsiteX18" fmla="*/ 7556 w 466800"/>
                  <a:gd name="connsiteY18" fmla="*/ 88 h 20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6800" h="209745">
                    <a:moveTo>
                      <a:pt x="7556" y="88"/>
                    </a:moveTo>
                    <a:cubicBezTo>
                      <a:pt x="159115" y="88"/>
                      <a:pt x="310673" y="88"/>
                      <a:pt x="466824" y="88"/>
                    </a:cubicBezTo>
                    <a:cubicBezTo>
                      <a:pt x="466824" y="193189"/>
                      <a:pt x="466824" y="193189"/>
                      <a:pt x="458996" y="206237"/>
                    </a:cubicBezTo>
                    <a:cubicBezTo>
                      <a:pt x="450111" y="209198"/>
                      <a:pt x="443322" y="209190"/>
                      <a:pt x="433951" y="209213"/>
                    </a:cubicBezTo>
                    <a:cubicBezTo>
                      <a:pt x="432193" y="209221"/>
                      <a:pt x="430435" y="209228"/>
                      <a:pt x="428625" y="209236"/>
                    </a:cubicBezTo>
                    <a:cubicBezTo>
                      <a:pt x="422723" y="209259"/>
                      <a:pt x="416822" y="209263"/>
                      <a:pt x="410920" y="209267"/>
                    </a:cubicBezTo>
                    <a:cubicBezTo>
                      <a:pt x="406694" y="209279"/>
                      <a:pt x="402468" y="209292"/>
                      <a:pt x="398242" y="209306"/>
                    </a:cubicBezTo>
                    <a:cubicBezTo>
                      <a:pt x="386752" y="209340"/>
                      <a:pt x="375263" y="209357"/>
                      <a:pt x="363774" y="209369"/>
                    </a:cubicBezTo>
                    <a:cubicBezTo>
                      <a:pt x="356600" y="209376"/>
                      <a:pt x="349425" y="209387"/>
                      <a:pt x="342251" y="209399"/>
                    </a:cubicBezTo>
                    <a:cubicBezTo>
                      <a:pt x="319813" y="209434"/>
                      <a:pt x="297376" y="209460"/>
                      <a:pt x="274938" y="209470"/>
                    </a:cubicBezTo>
                    <a:cubicBezTo>
                      <a:pt x="249018" y="209481"/>
                      <a:pt x="223098" y="209527"/>
                      <a:pt x="197178" y="209603"/>
                    </a:cubicBezTo>
                    <a:cubicBezTo>
                      <a:pt x="177153" y="209659"/>
                      <a:pt x="157128" y="209685"/>
                      <a:pt x="137103" y="209689"/>
                    </a:cubicBezTo>
                    <a:cubicBezTo>
                      <a:pt x="125138" y="209692"/>
                      <a:pt x="113172" y="209707"/>
                      <a:pt x="101207" y="209754"/>
                    </a:cubicBezTo>
                    <a:cubicBezTo>
                      <a:pt x="89955" y="209797"/>
                      <a:pt x="78705" y="209802"/>
                      <a:pt x="67454" y="209779"/>
                    </a:cubicBezTo>
                    <a:cubicBezTo>
                      <a:pt x="63322" y="209777"/>
                      <a:pt x="59190" y="209789"/>
                      <a:pt x="55058" y="209815"/>
                    </a:cubicBezTo>
                    <a:cubicBezTo>
                      <a:pt x="49422" y="209848"/>
                      <a:pt x="43788" y="209833"/>
                      <a:pt x="38152" y="209805"/>
                    </a:cubicBezTo>
                    <a:cubicBezTo>
                      <a:pt x="34997" y="209809"/>
                      <a:pt x="31841" y="209813"/>
                      <a:pt x="28590" y="209817"/>
                    </a:cubicBezTo>
                    <a:cubicBezTo>
                      <a:pt x="19865" y="208757"/>
                      <a:pt x="16288" y="207224"/>
                      <a:pt x="10166" y="201018"/>
                    </a:cubicBezTo>
                    <a:cubicBezTo>
                      <a:pt x="-11016" y="137473"/>
                      <a:pt x="7556" y="67070"/>
                      <a:pt x="7556" y="88"/>
                    </a:cubicBezTo>
                    <a:close/>
                  </a:path>
                </a:pathLst>
              </a:custGeom>
              <a:solidFill>
                <a:srgbClr val="E5E8EC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5" name="任意形状 1454">
                <a:extLst>
                  <a:ext uri="{FF2B5EF4-FFF2-40B4-BE49-F238E27FC236}">
                    <a16:creationId xmlns:a16="http://schemas.microsoft.com/office/drawing/2014/main" id="{1E33B22C-1ECB-B012-5B99-2CA6ADAE652D}"/>
                  </a:ext>
                </a:extLst>
              </p:cNvPr>
              <p:cNvSpPr/>
              <p:nvPr/>
            </p:nvSpPr>
            <p:spPr>
              <a:xfrm>
                <a:off x="4452952" y="3642038"/>
                <a:ext cx="465179" cy="126940"/>
              </a:xfrm>
              <a:custGeom>
                <a:avLst/>
                <a:gdLst>
                  <a:gd name="connsiteX0" fmla="*/ 21653 w 465179"/>
                  <a:gd name="connsiteY0" fmla="*/ 402 h 126940"/>
                  <a:gd name="connsiteX1" fmla="*/ 31187 w 465179"/>
                  <a:gd name="connsiteY1" fmla="*/ 408 h 126940"/>
                  <a:gd name="connsiteX2" fmla="*/ 36521 w 465179"/>
                  <a:gd name="connsiteY2" fmla="*/ 357 h 126940"/>
                  <a:gd name="connsiteX3" fmla="*/ 54158 w 465179"/>
                  <a:gd name="connsiteY3" fmla="*/ 424 h 126940"/>
                  <a:gd name="connsiteX4" fmla="*/ 66826 w 465179"/>
                  <a:gd name="connsiteY4" fmla="*/ 380 h 126940"/>
                  <a:gd name="connsiteX5" fmla="*/ 101196 w 465179"/>
                  <a:gd name="connsiteY5" fmla="*/ 449 h 126940"/>
                  <a:gd name="connsiteX6" fmla="*/ 137171 w 465179"/>
                  <a:gd name="connsiteY6" fmla="*/ 480 h 126940"/>
                  <a:gd name="connsiteX7" fmla="*/ 197584 w 465179"/>
                  <a:gd name="connsiteY7" fmla="*/ 615 h 126940"/>
                  <a:gd name="connsiteX8" fmla="*/ 267422 w 465179"/>
                  <a:gd name="connsiteY8" fmla="*/ 716 h 126940"/>
                  <a:gd name="connsiteX9" fmla="*/ 334613 w 465179"/>
                  <a:gd name="connsiteY9" fmla="*/ 779 h 126940"/>
                  <a:gd name="connsiteX10" fmla="*/ 363204 w 465179"/>
                  <a:gd name="connsiteY10" fmla="*/ 803 h 126940"/>
                  <a:gd name="connsiteX11" fmla="*/ 396874 w 465179"/>
                  <a:gd name="connsiteY11" fmla="*/ 905 h 126940"/>
                  <a:gd name="connsiteX12" fmla="*/ 409229 w 465179"/>
                  <a:gd name="connsiteY12" fmla="*/ 921 h 126940"/>
                  <a:gd name="connsiteX13" fmla="*/ 426096 w 465179"/>
                  <a:gd name="connsiteY13" fmla="*/ 1000 h 126940"/>
                  <a:gd name="connsiteX14" fmla="*/ 435630 w 465179"/>
                  <a:gd name="connsiteY14" fmla="*/ 1030 h 126940"/>
                  <a:gd name="connsiteX15" fmla="*/ 456971 w 465179"/>
                  <a:gd name="connsiteY15" fmla="*/ 9858 h 126940"/>
                  <a:gd name="connsiteX16" fmla="*/ 459580 w 465179"/>
                  <a:gd name="connsiteY16" fmla="*/ 127284 h 126940"/>
                  <a:gd name="connsiteX17" fmla="*/ 312 w 465179"/>
                  <a:gd name="connsiteY17" fmla="*/ 127284 h 126940"/>
                  <a:gd name="connsiteX18" fmla="*/ 21653 w 465179"/>
                  <a:gd name="connsiteY18" fmla="*/ 402 h 12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179" h="126940">
                    <a:moveTo>
                      <a:pt x="21653" y="402"/>
                    </a:moveTo>
                    <a:cubicBezTo>
                      <a:pt x="24799" y="404"/>
                      <a:pt x="27945" y="406"/>
                      <a:pt x="31187" y="408"/>
                    </a:cubicBezTo>
                    <a:cubicBezTo>
                      <a:pt x="32947" y="391"/>
                      <a:pt x="34707" y="374"/>
                      <a:pt x="36521" y="357"/>
                    </a:cubicBezTo>
                    <a:cubicBezTo>
                      <a:pt x="42401" y="317"/>
                      <a:pt x="48278" y="371"/>
                      <a:pt x="54158" y="424"/>
                    </a:cubicBezTo>
                    <a:cubicBezTo>
                      <a:pt x="58381" y="415"/>
                      <a:pt x="62604" y="400"/>
                      <a:pt x="66826" y="380"/>
                    </a:cubicBezTo>
                    <a:cubicBezTo>
                      <a:pt x="78284" y="343"/>
                      <a:pt x="89739" y="387"/>
                      <a:pt x="101196" y="449"/>
                    </a:cubicBezTo>
                    <a:cubicBezTo>
                      <a:pt x="113188" y="501"/>
                      <a:pt x="125179" y="486"/>
                      <a:pt x="137171" y="480"/>
                    </a:cubicBezTo>
                    <a:cubicBezTo>
                      <a:pt x="157309" y="480"/>
                      <a:pt x="177446" y="531"/>
                      <a:pt x="197584" y="615"/>
                    </a:cubicBezTo>
                    <a:cubicBezTo>
                      <a:pt x="220863" y="711"/>
                      <a:pt x="244142" y="734"/>
                      <a:pt x="267422" y="716"/>
                    </a:cubicBezTo>
                    <a:cubicBezTo>
                      <a:pt x="289819" y="700"/>
                      <a:pt x="312216" y="728"/>
                      <a:pt x="334613" y="779"/>
                    </a:cubicBezTo>
                    <a:cubicBezTo>
                      <a:pt x="344144" y="800"/>
                      <a:pt x="353674" y="807"/>
                      <a:pt x="363204" y="803"/>
                    </a:cubicBezTo>
                    <a:cubicBezTo>
                      <a:pt x="374428" y="801"/>
                      <a:pt x="385650" y="838"/>
                      <a:pt x="396874" y="905"/>
                    </a:cubicBezTo>
                    <a:cubicBezTo>
                      <a:pt x="400992" y="924"/>
                      <a:pt x="405110" y="929"/>
                      <a:pt x="409229" y="921"/>
                    </a:cubicBezTo>
                    <a:cubicBezTo>
                      <a:pt x="414852" y="911"/>
                      <a:pt x="420473" y="949"/>
                      <a:pt x="426096" y="1000"/>
                    </a:cubicBezTo>
                    <a:cubicBezTo>
                      <a:pt x="430816" y="1015"/>
                      <a:pt x="430816" y="1015"/>
                      <a:pt x="435630" y="1030"/>
                    </a:cubicBezTo>
                    <a:cubicBezTo>
                      <a:pt x="444736" y="2127"/>
                      <a:pt x="449676" y="4391"/>
                      <a:pt x="456971" y="9858"/>
                    </a:cubicBezTo>
                    <a:cubicBezTo>
                      <a:pt x="474480" y="44876"/>
                      <a:pt x="459580" y="88133"/>
                      <a:pt x="459580" y="127284"/>
                    </a:cubicBezTo>
                    <a:cubicBezTo>
                      <a:pt x="308022" y="127284"/>
                      <a:pt x="156463" y="127284"/>
                      <a:pt x="312" y="127284"/>
                    </a:cubicBezTo>
                    <a:cubicBezTo>
                      <a:pt x="312" y="4590"/>
                      <a:pt x="312" y="4590"/>
                      <a:pt x="21653" y="402"/>
                    </a:cubicBezTo>
                    <a:close/>
                  </a:path>
                </a:pathLst>
              </a:custGeom>
              <a:solidFill>
                <a:srgbClr val="5BD5B2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6" name="任意形状 1455">
                <a:extLst>
                  <a:ext uri="{FF2B5EF4-FFF2-40B4-BE49-F238E27FC236}">
                    <a16:creationId xmlns:a16="http://schemas.microsoft.com/office/drawing/2014/main" id="{2D727187-E6D0-45BE-471A-98D8FB3A4EA5}"/>
                  </a:ext>
                </a:extLst>
              </p:cNvPr>
              <p:cNvSpPr/>
              <p:nvPr/>
            </p:nvSpPr>
            <p:spPr>
              <a:xfrm>
                <a:off x="3722298" y="3349776"/>
                <a:ext cx="465179" cy="126940"/>
              </a:xfrm>
              <a:custGeom>
                <a:avLst/>
                <a:gdLst>
                  <a:gd name="connsiteX0" fmla="*/ 21373 w 465179"/>
                  <a:gd name="connsiteY0" fmla="*/ 290 h 126940"/>
                  <a:gd name="connsiteX1" fmla="*/ 30907 w 465179"/>
                  <a:gd name="connsiteY1" fmla="*/ 296 h 126940"/>
                  <a:gd name="connsiteX2" fmla="*/ 36241 w 465179"/>
                  <a:gd name="connsiteY2" fmla="*/ 245 h 126940"/>
                  <a:gd name="connsiteX3" fmla="*/ 53878 w 465179"/>
                  <a:gd name="connsiteY3" fmla="*/ 312 h 126940"/>
                  <a:gd name="connsiteX4" fmla="*/ 66546 w 465179"/>
                  <a:gd name="connsiteY4" fmla="*/ 268 h 126940"/>
                  <a:gd name="connsiteX5" fmla="*/ 100916 w 465179"/>
                  <a:gd name="connsiteY5" fmla="*/ 337 h 126940"/>
                  <a:gd name="connsiteX6" fmla="*/ 136891 w 465179"/>
                  <a:gd name="connsiteY6" fmla="*/ 368 h 126940"/>
                  <a:gd name="connsiteX7" fmla="*/ 197304 w 465179"/>
                  <a:gd name="connsiteY7" fmla="*/ 503 h 126940"/>
                  <a:gd name="connsiteX8" fmla="*/ 267142 w 465179"/>
                  <a:gd name="connsiteY8" fmla="*/ 604 h 126940"/>
                  <a:gd name="connsiteX9" fmla="*/ 334333 w 465179"/>
                  <a:gd name="connsiteY9" fmla="*/ 667 h 126940"/>
                  <a:gd name="connsiteX10" fmla="*/ 362924 w 465179"/>
                  <a:gd name="connsiteY10" fmla="*/ 691 h 126940"/>
                  <a:gd name="connsiteX11" fmla="*/ 396594 w 465179"/>
                  <a:gd name="connsiteY11" fmla="*/ 793 h 126940"/>
                  <a:gd name="connsiteX12" fmla="*/ 408949 w 465179"/>
                  <a:gd name="connsiteY12" fmla="*/ 809 h 126940"/>
                  <a:gd name="connsiteX13" fmla="*/ 425816 w 465179"/>
                  <a:gd name="connsiteY13" fmla="*/ 888 h 126940"/>
                  <a:gd name="connsiteX14" fmla="*/ 435350 w 465179"/>
                  <a:gd name="connsiteY14" fmla="*/ 918 h 126940"/>
                  <a:gd name="connsiteX15" fmla="*/ 456691 w 465179"/>
                  <a:gd name="connsiteY15" fmla="*/ 9746 h 126940"/>
                  <a:gd name="connsiteX16" fmla="*/ 459300 w 465179"/>
                  <a:gd name="connsiteY16" fmla="*/ 127172 h 126940"/>
                  <a:gd name="connsiteX17" fmla="*/ 32 w 465179"/>
                  <a:gd name="connsiteY17" fmla="*/ 127172 h 126940"/>
                  <a:gd name="connsiteX18" fmla="*/ 21373 w 465179"/>
                  <a:gd name="connsiteY18" fmla="*/ 290 h 12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179" h="126940">
                    <a:moveTo>
                      <a:pt x="21373" y="290"/>
                    </a:moveTo>
                    <a:cubicBezTo>
                      <a:pt x="24519" y="292"/>
                      <a:pt x="27665" y="294"/>
                      <a:pt x="30907" y="296"/>
                    </a:cubicBezTo>
                    <a:cubicBezTo>
                      <a:pt x="32667" y="279"/>
                      <a:pt x="34427" y="262"/>
                      <a:pt x="36241" y="245"/>
                    </a:cubicBezTo>
                    <a:cubicBezTo>
                      <a:pt x="42121" y="205"/>
                      <a:pt x="47998" y="259"/>
                      <a:pt x="53878" y="312"/>
                    </a:cubicBezTo>
                    <a:cubicBezTo>
                      <a:pt x="58101" y="303"/>
                      <a:pt x="62324" y="288"/>
                      <a:pt x="66546" y="268"/>
                    </a:cubicBezTo>
                    <a:cubicBezTo>
                      <a:pt x="78004" y="231"/>
                      <a:pt x="89459" y="275"/>
                      <a:pt x="100916" y="337"/>
                    </a:cubicBezTo>
                    <a:cubicBezTo>
                      <a:pt x="112908" y="389"/>
                      <a:pt x="124899" y="374"/>
                      <a:pt x="136891" y="368"/>
                    </a:cubicBezTo>
                    <a:cubicBezTo>
                      <a:pt x="157029" y="368"/>
                      <a:pt x="177166" y="419"/>
                      <a:pt x="197304" y="503"/>
                    </a:cubicBezTo>
                    <a:cubicBezTo>
                      <a:pt x="220583" y="599"/>
                      <a:pt x="243862" y="622"/>
                      <a:pt x="267142" y="604"/>
                    </a:cubicBezTo>
                    <a:cubicBezTo>
                      <a:pt x="289539" y="588"/>
                      <a:pt x="311936" y="616"/>
                      <a:pt x="334333" y="667"/>
                    </a:cubicBezTo>
                    <a:cubicBezTo>
                      <a:pt x="343864" y="688"/>
                      <a:pt x="353394" y="695"/>
                      <a:pt x="362924" y="691"/>
                    </a:cubicBezTo>
                    <a:cubicBezTo>
                      <a:pt x="374148" y="689"/>
                      <a:pt x="385370" y="726"/>
                      <a:pt x="396594" y="793"/>
                    </a:cubicBezTo>
                    <a:cubicBezTo>
                      <a:pt x="400712" y="812"/>
                      <a:pt x="404830" y="817"/>
                      <a:pt x="408949" y="809"/>
                    </a:cubicBezTo>
                    <a:cubicBezTo>
                      <a:pt x="414572" y="799"/>
                      <a:pt x="420193" y="837"/>
                      <a:pt x="425816" y="888"/>
                    </a:cubicBezTo>
                    <a:cubicBezTo>
                      <a:pt x="430536" y="903"/>
                      <a:pt x="430536" y="903"/>
                      <a:pt x="435350" y="918"/>
                    </a:cubicBezTo>
                    <a:cubicBezTo>
                      <a:pt x="444456" y="2015"/>
                      <a:pt x="449396" y="4279"/>
                      <a:pt x="456691" y="9746"/>
                    </a:cubicBezTo>
                    <a:cubicBezTo>
                      <a:pt x="474200" y="44764"/>
                      <a:pt x="459300" y="88021"/>
                      <a:pt x="459300" y="127172"/>
                    </a:cubicBezTo>
                    <a:cubicBezTo>
                      <a:pt x="307742" y="127172"/>
                      <a:pt x="156183" y="127172"/>
                      <a:pt x="32" y="127172"/>
                    </a:cubicBezTo>
                    <a:cubicBezTo>
                      <a:pt x="32" y="4478"/>
                      <a:pt x="32" y="4478"/>
                      <a:pt x="21373" y="29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7" name="任意形状 1456">
                <a:extLst>
                  <a:ext uri="{FF2B5EF4-FFF2-40B4-BE49-F238E27FC236}">
                    <a16:creationId xmlns:a16="http://schemas.microsoft.com/office/drawing/2014/main" id="{9E5B9644-12F2-BA5E-33ED-8CBB2A521E95}"/>
                  </a:ext>
                </a:extLst>
              </p:cNvPr>
              <p:cNvSpPr/>
              <p:nvPr/>
            </p:nvSpPr>
            <p:spPr>
              <a:xfrm>
                <a:off x="3722298" y="2807005"/>
                <a:ext cx="465179" cy="126940"/>
              </a:xfrm>
              <a:custGeom>
                <a:avLst/>
                <a:gdLst>
                  <a:gd name="connsiteX0" fmla="*/ 21373 w 465179"/>
                  <a:gd name="connsiteY0" fmla="*/ 82 h 126940"/>
                  <a:gd name="connsiteX1" fmla="*/ 30907 w 465179"/>
                  <a:gd name="connsiteY1" fmla="*/ 88 h 126940"/>
                  <a:gd name="connsiteX2" fmla="*/ 36241 w 465179"/>
                  <a:gd name="connsiteY2" fmla="*/ 37 h 126940"/>
                  <a:gd name="connsiteX3" fmla="*/ 53878 w 465179"/>
                  <a:gd name="connsiteY3" fmla="*/ 104 h 126940"/>
                  <a:gd name="connsiteX4" fmla="*/ 66546 w 465179"/>
                  <a:gd name="connsiteY4" fmla="*/ 60 h 126940"/>
                  <a:gd name="connsiteX5" fmla="*/ 100916 w 465179"/>
                  <a:gd name="connsiteY5" fmla="*/ 129 h 126940"/>
                  <a:gd name="connsiteX6" fmla="*/ 136891 w 465179"/>
                  <a:gd name="connsiteY6" fmla="*/ 160 h 126940"/>
                  <a:gd name="connsiteX7" fmla="*/ 197304 w 465179"/>
                  <a:gd name="connsiteY7" fmla="*/ 295 h 126940"/>
                  <a:gd name="connsiteX8" fmla="*/ 267142 w 465179"/>
                  <a:gd name="connsiteY8" fmla="*/ 396 h 126940"/>
                  <a:gd name="connsiteX9" fmla="*/ 334333 w 465179"/>
                  <a:gd name="connsiteY9" fmla="*/ 459 h 126940"/>
                  <a:gd name="connsiteX10" fmla="*/ 362924 w 465179"/>
                  <a:gd name="connsiteY10" fmla="*/ 483 h 126940"/>
                  <a:gd name="connsiteX11" fmla="*/ 396594 w 465179"/>
                  <a:gd name="connsiteY11" fmla="*/ 585 h 126940"/>
                  <a:gd name="connsiteX12" fmla="*/ 408949 w 465179"/>
                  <a:gd name="connsiteY12" fmla="*/ 601 h 126940"/>
                  <a:gd name="connsiteX13" fmla="*/ 425816 w 465179"/>
                  <a:gd name="connsiteY13" fmla="*/ 680 h 126940"/>
                  <a:gd name="connsiteX14" fmla="*/ 435350 w 465179"/>
                  <a:gd name="connsiteY14" fmla="*/ 710 h 126940"/>
                  <a:gd name="connsiteX15" fmla="*/ 456691 w 465179"/>
                  <a:gd name="connsiteY15" fmla="*/ 9538 h 126940"/>
                  <a:gd name="connsiteX16" fmla="*/ 459300 w 465179"/>
                  <a:gd name="connsiteY16" fmla="*/ 126964 h 126940"/>
                  <a:gd name="connsiteX17" fmla="*/ 32 w 465179"/>
                  <a:gd name="connsiteY17" fmla="*/ 126964 h 126940"/>
                  <a:gd name="connsiteX18" fmla="*/ 21373 w 465179"/>
                  <a:gd name="connsiteY18" fmla="*/ 82 h 12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179" h="126940">
                    <a:moveTo>
                      <a:pt x="21373" y="82"/>
                    </a:moveTo>
                    <a:cubicBezTo>
                      <a:pt x="24519" y="84"/>
                      <a:pt x="27665" y="86"/>
                      <a:pt x="30907" y="88"/>
                    </a:cubicBezTo>
                    <a:cubicBezTo>
                      <a:pt x="32667" y="71"/>
                      <a:pt x="34427" y="54"/>
                      <a:pt x="36241" y="37"/>
                    </a:cubicBezTo>
                    <a:cubicBezTo>
                      <a:pt x="42121" y="-3"/>
                      <a:pt x="47998" y="51"/>
                      <a:pt x="53878" y="104"/>
                    </a:cubicBezTo>
                    <a:cubicBezTo>
                      <a:pt x="58101" y="95"/>
                      <a:pt x="62324" y="80"/>
                      <a:pt x="66546" y="60"/>
                    </a:cubicBezTo>
                    <a:cubicBezTo>
                      <a:pt x="78004" y="23"/>
                      <a:pt x="89459" y="67"/>
                      <a:pt x="100916" y="129"/>
                    </a:cubicBezTo>
                    <a:cubicBezTo>
                      <a:pt x="112908" y="181"/>
                      <a:pt x="124899" y="166"/>
                      <a:pt x="136891" y="160"/>
                    </a:cubicBezTo>
                    <a:cubicBezTo>
                      <a:pt x="157029" y="160"/>
                      <a:pt x="177166" y="211"/>
                      <a:pt x="197304" y="295"/>
                    </a:cubicBezTo>
                    <a:cubicBezTo>
                      <a:pt x="220583" y="391"/>
                      <a:pt x="243862" y="414"/>
                      <a:pt x="267142" y="396"/>
                    </a:cubicBezTo>
                    <a:cubicBezTo>
                      <a:pt x="289539" y="380"/>
                      <a:pt x="311936" y="408"/>
                      <a:pt x="334333" y="459"/>
                    </a:cubicBezTo>
                    <a:cubicBezTo>
                      <a:pt x="343864" y="480"/>
                      <a:pt x="353394" y="487"/>
                      <a:pt x="362924" y="483"/>
                    </a:cubicBezTo>
                    <a:cubicBezTo>
                      <a:pt x="374148" y="481"/>
                      <a:pt x="385370" y="518"/>
                      <a:pt x="396594" y="585"/>
                    </a:cubicBezTo>
                    <a:cubicBezTo>
                      <a:pt x="400712" y="604"/>
                      <a:pt x="404830" y="609"/>
                      <a:pt x="408949" y="601"/>
                    </a:cubicBezTo>
                    <a:cubicBezTo>
                      <a:pt x="414572" y="591"/>
                      <a:pt x="420193" y="629"/>
                      <a:pt x="425816" y="680"/>
                    </a:cubicBezTo>
                    <a:cubicBezTo>
                      <a:pt x="430536" y="695"/>
                      <a:pt x="430536" y="695"/>
                      <a:pt x="435350" y="710"/>
                    </a:cubicBezTo>
                    <a:cubicBezTo>
                      <a:pt x="444456" y="1807"/>
                      <a:pt x="449396" y="4071"/>
                      <a:pt x="456691" y="9538"/>
                    </a:cubicBezTo>
                    <a:cubicBezTo>
                      <a:pt x="474200" y="44556"/>
                      <a:pt x="459300" y="87813"/>
                      <a:pt x="459300" y="126964"/>
                    </a:cubicBezTo>
                    <a:cubicBezTo>
                      <a:pt x="307742" y="126964"/>
                      <a:pt x="156183" y="126964"/>
                      <a:pt x="32" y="126964"/>
                    </a:cubicBezTo>
                    <a:cubicBezTo>
                      <a:pt x="32" y="4270"/>
                      <a:pt x="32" y="4270"/>
                      <a:pt x="21373" y="8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9" name="任意形状 1458">
                <a:extLst>
                  <a:ext uri="{FF2B5EF4-FFF2-40B4-BE49-F238E27FC236}">
                    <a16:creationId xmlns:a16="http://schemas.microsoft.com/office/drawing/2014/main" id="{455FDC8E-F05A-1820-63C1-EF747869E5AF}"/>
                  </a:ext>
                </a:extLst>
              </p:cNvPr>
              <p:cNvSpPr/>
              <p:nvPr/>
            </p:nvSpPr>
            <p:spPr>
              <a:xfrm>
                <a:off x="4430979" y="3147923"/>
                <a:ext cx="503894" cy="126684"/>
              </a:xfrm>
              <a:custGeom>
                <a:avLst/>
                <a:gdLst>
                  <a:gd name="connsiteX0" fmla="*/ 1393 w 503894"/>
                  <a:gd name="connsiteY0" fmla="*/ 154 h 126684"/>
                  <a:gd name="connsiteX1" fmla="*/ 8304 w 503894"/>
                  <a:gd name="connsiteY1" fmla="*/ 2641 h 126684"/>
                  <a:gd name="connsiteX2" fmla="*/ 136434 w 503894"/>
                  <a:gd name="connsiteY2" fmla="*/ 29511 h 126684"/>
                  <a:gd name="connsiteX3" fmla="*/ 143183 w 503894"/>
                  <a:gd name="connsiteY3" fmla="*/ 30173 h 126684"/>
                  <a:gd name="connsiteX4" fmla="*/ 449245 w 503894"/>
                  <a:gd name="connsiteY4" fmla="*/ 16137 h 126684"/>
                  <a:gd name="connsiteX5" fmla="*/ 454362 w 503894"/>
                  <a:gd name="connsiteY5" fmla="*/ 14965 h 126684"/>
                  <a:gd name="connsiteX6" fmla="*/ 502413 w 503894"/>
                  <a:gd name="connsiteY6" fmla="*/ 154 h 126684"/>
                  <a:gd name="connsiteX7" fmla="*/ 503273 w 503894"/>
                  <a:gd name="connsiteY7" fmla="*/ 33027 h 126684"/>
                  <a:gd name="connsiteX8" fmla="*/ 503594 w 503894"/>
                  <a:gd name="connsiteY8" fmla="*/ 44204 h 126684"/>
                  <a:gd name="connsiteX9" fmla="*/ 503942 w 503894"/>
                  <a:gd name="connsiteY9" fmla="*/ 60294 h 126684"/>
                  <a:gd name="connsiteX10" fmla="*/ 504191 w 503894"/>
                  <a:gd name="connsiteY10" fmla="*/ 70067 h 126684"/>
                  <a:gd name="connsiteX11" fmla="*/ 495005 w 503894"/>
                  <a:gd name="connsiteY11" fmla="*/ 84572 h 126684"/>
                  <a:gd name="connsiteX12" fmla="*/ 110991 w 503894"/>
                  <a:gd name="connsiteY12" fmla="*/ 112362 h 126684"/>
                  <a:gd name="connsiteX13" fmla="*/ 102395 w 503894"/>
                  <a:gd name="connsiteY13" fmla="*/ 110921 h 126684"/>
                  <a:gd name="connsiteX14" fmla="*/ 1393 w 503894"/>
                  <a:gd name="connsiteY14" fmla="*/ 78438 h 126684"/>
                  <a:gd name="connsiteX15" fmla="*/ 374 w 503894"/>
                  <a:gd name="connsiteY15" fmla="*/ 60549 h 126684"/>
                  <a:gd name="connsiteX16" fmla="*/ 419 w 503894"/>
                  <a:gd name="connsiteY16" fmla="*/ 55317 h 126684"/>
                  <a:gd name="connsiteX17" fmla="*/ 741 w 503894"/>
                  <a:gd name="connsiteY17" fmla="*/ 38807 h 126684"/>
                  <a:gd name="connsiteX18" fmla="*/ 884 w 503894"/>
                  <a:gd name="connsiteY18" fmla="*/ 27599 h 126684"/>
                  <a:gd name="connsiteX19" fmla="*/ 1393 w 503894"/>
                  <a:gd name="connsiteY19" fmla="*/ 154 h 12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3894" h="126684">
                    <a:moveTo>
                      <a:pt x="1393" y="154"/>
                    </a:moveTo>
                    <a:cubicBezTo>
                      <a:pt x="3674" y="975"/>
                      <a:pt x="5955" y="1796"/>
                      <a:pt x="8304" y="2641"/>
                    </a:cubicBezTo>
                    <a:cubicBezTo>
                      <a:pt x="50210" y="17225"/>
                      <a:pt x="92316" y="25276"/>
                      <a:pt x="136434" y="29511"/>
                    </a:cubicBezTo>
                    <a:cubicBezTo>
                      <a:pt x="138661" y="29729"/>
                      <a:pt x="140888" y="29948"/>
                      <a:pt x="143183" y="30173"/>
                    </a:cubicBezTo>
                    <a:cubicBezTo>
                      <a:pt x="242533" y="39718"/>
                      <a:pt x="351765" y="39917"/>
                      <a:pt x="449245" y="16137"/>
                    </a:cubicBezTo>
                    <a:cubicBezTo>
                      <a:pt x="450934" y="15750"/>
                      <a:pt x="452622" y="15363"/>
                      <a:pt x="454362" y="14965"/>
                    </a:cubicBezTo>
                    <a:cubicBezTo>
                      <a:pt x="470712" y="11067"/>
                      <a:pt x="486527" y="5609"/>
                      <a:pt x="502413" y="154"/>
                    </a:cubicBezTo>
                    <a:cubicBezTo>
                      <a:pt x="502801" y="11111"/>
                      <a:pt x="503085" y="22065"/>
                      <a:pt x="503273" y="33027"/>
                    </a:cubicBezTo>
                    <a:cubicBezTo>
                      <a:pt x="503352" y="36754"/>
                      <a:pt x="503459" y="40480"/>
                      <a:pt x="503594" y="44204"/>
                    </a:cubicBezTo>
                    <a:cubicBezTo>
                      <a:pt x="503785" y="49569"/>
                      <a:pt x="503873" y="54927"/>
                      <a:pt x="503942" y="60294"/>
                    </a:cubicBezTo>
                    <a:cubicBezTo>
                      <a:pt x="504024" y="63519"/>
                      <a:pt x="504106" y="66744"/>
                      <a:pt x="504191" y="70067"/>
                    </a:cubicBezTo>
                    <a:cubicBezTo>
                      <a:pt x="502413" y="78438"/>
                      <a:pt x="502413" y="78438"/>
                      <a:pt x="495005" y="84572"/>
                    </a:cubicBezTo>
                    <a:cubicBezTo>
                      <a:pt x="390174" y="139271"/>
                      <a:pt x="223596" y="131874"/>
                      <a:pt x="110991" y="112362"/>
                    </a:cubicBezTo>
                    <a:cubicBezTo>
                      <a:pt x="108154" y="111886"/>
                      <a:pt x="105317" y="111410"/>
                      <a:pt x="102395" y="110921"/>
                    </a:cubicBezTo>
                    <a:cubicBezTo>
                      <a:pt x="19967" y="96771"/>
                      <a:pt x="19967" y="96771"/>
                      <a:pt x="1393" y="78438"/>
                    </a:cubicBezTo>
                    <a:cubicBezTo>
                      <a:pt x="208" y="70363"/>
                      <a:pt x="208" y="70363"/>
                      <a:pt x="374" y="60549"/>
                    </a:cubicBezTo>
                    <a:cubicBezTo>
                      <a:pt x="389" y="58823"/>
                      <a:pt x="403" y="57096"/>
                      <a:pt x="419" y="55317"/>
                    </a:cubicBezTo>
                    <a:cubicBezTo>
                      <a:pt x="477" y="49812"/>
                      <a:pt x="608" y="44311"/>
                      <a:pt x="741" y="38807"/>
                    </a:cubicBezTo>
                    <a:cubicBezTo>
                      <a:pt x="793" y="35071"/>
                      <a:pt x="841" y="31335"/>
                      <a:pt x="884" y="27599"/>
                    </a:cubicBezTo>
                    <a:cubicBezTo>
                      <a:pt x="999" y="18449"/>
                      <a:pt x="1179" y="9302"/>
                      <a:pt x="1393" y="154"/>
                    </a:cubicBezTo>
                    <a:close/>
                  </a:path>
                </a:pathLst>
              </a:custGeom>
              <a:solidFill>
                <a:srgbClr val="F9D46E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0" name="任意形状 1459">
                <a:extLst>
                  <a:ext uri="{FF2B5EF4-FFF2-40B4-BE49-F238E27FC236}">
                    <a16:creationId xmlns:a16="http://schemas.microsoft.com/office/drawing/2014/main" id="{9A5D56F3-A49C-82CD-F230-FB070CD5B950}"/>
                  </a:ext>
                </a:extLst>
              </p:cNvPr>
              <p:cNvSpPr/>
              <p:nvPr/>
            </p:nvSpPr>
            <p:spPr>
              <a:xfrm>
                <a:off x="4430979" y="2897413"/>
                <a:ext cx="503894" cy="126684"/>
              </a:xfrm>
              <a:custGeom>
                <a:avLst/>
                <a:gdLst>
                  <a:gd name="connsiteX0" fmla="*/ 1393 w 503894"/>
                  <a:gd name="connsiteY0" fmla="*/ 58 h 126684"/>
                  <a:gd name="connsiteX1" fmla="*/ 8304 w 503894"/>
                  <a:gd name="connsiteY1" fmla="*/ 2545 h 126684"/>
                  <a:gd name="connsiteX2" fmla="*/ 136434 w 503894"/>
                  <a:gd name="connsiteY2" fmla="*/ 29415 h 126684"/>
                  <a:gd name="connsiteX3" fmla="*/ 143183 w 503894"/>
                  <a:gd name="connsiteY3" fmla="*/ 30077 h 126684"/>
                  <a:gd name="connsiteX4" fmla="*/ 449245 w 503894"/>
                  <a:gd name="connsiteY4" fmla="*/ 16041 h 126684"/>
                  <a:gd name="connsiteX5" fmla="*/ 454362 w 503894"/>
                  <a:gd name="connsiteY5" fmla="*/ 14869 h 126684"/>
                  <a:gd name="connsiteX6" fmla="*/ 502413 w 503894"/>
                  <a:gd name="connsiteY6" fmla="*/ 58 h 126684"/>
                  <a:gd name="connsiteX7" fmla="*/ 503273 w 503894"/>
                  <a:gd name="connsiteY7" fmla="*/ 32931 h 126684"/>
                  <a:gd name="connsiteX8" fmla="*/ 503594 w 503894"/>
                  <a:gd name="connsiteY8" fmla="*/ 44108 h 126684"/>
                  <a:gd name="connsiteX9" fmla="*/ 503942 w 503894"/>
                  <a:gd name="connsiteY9" fmla="*/ 60198 h 126684"/>
                  <a:gd name="connsiteX10" fmla="*/ 504191 w 503894"/>
                  <a:gd name="connsiteY10" fmla="*/ 69971 h 126684"/>
                  <a:gd name="connsiteX11" fmla="*/ 495005 w 503894"/>
                  <a:gd name="connsiteY11" fmla="*/ 84476 h 126684"/>
                  <a:gd name="connsiteX12" fmla="*/ 110991 w 503894"/>
                  <a:gd name="connsiteY12" fmla="*/ 112266 h 126684"/>
                  <a:gd name="connsiteX13" fmla="*/ 102395 w 503894"/>
                  <a:gd name="connsiteY13" fmla="*/ 110825 h 126684"/>
                  <a:gd name="connsiteX14" fmla="*/ 1393 w 503894"/>
                  <a:gd name="connsiteY14" fmla="*/ 78342 h 126684"/>
                  <a:gd name="connsiteX15" fmla="*/ 374 w 503894"/>
                  <a:gd name="connsiteY15" fmla="*/ 60453 h 126684"/>
                  <a:gd name="connsiteX16" fmla="*/ 419 w 503894"/>
                  <a:gd name="connsiteY16" fmla="*/ 55221 h 126684"/>
                  <a:gd name="connsiteX17" fmla="*/ 741 w 503894"/>
                  <a:gd name="connsiteY17" fmla="*/ 38711 h 126684"/>
                  <a:gd name="connsiteX18" fmla="*/ 884 w 503894"/>
                  <a:gd name="connsiteY18" fmla="*/ 27503 h 126684"/>
                  <a:gd name="connsiteX19" fmla="*/ 1393 w 503894"/>
                  <a:gd name="connsiteY19" fmla="*/ 58 h 12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3894" h="126684">
                    <a:moveTo>
                      <a:pt x="1393" y="58"/>
                    </a:moveTo>
                    <a:cubicBezTo>
                      <a:pt x="3674" y="879"/>
                      <a:pt x="5955" y="1700"/>
                      <a:pt x="8304" y="2545"/>
                    </a:cubicBezTo>
                    <a:cubicBezTo>
                      <a:pt x="50210" y="17129"/>
                      <a:pt x="92316" y="25180"/>
                      <a:pt x="136434" y="29415"/>
                    </a:cubicBezTo>
                    <a:cubicBezTo>
                      <a:pt x="138661" y="29633"/>
                      <a:pt x="140888" y="29852"/>
                      <a:pt x="143183" y="30077"/>
                    </a:cubicBezTo>
                    <a:cubicBezTo>
                      <a:pt x="242533" y="39622"/>
                      <a:pt x="351765" y="39821"/>
                      <a:pt x="449245" y="16041"/>
                    </a:cubicBezTo>
                    <a:cubicBezTo>
                      <a:pt x="450934" y="15654"/>
                      <a:pt x="452622" y="15267"/>
                      <a:pt x="454362" y="14869"/>
                    </a:cubicBezTo>
                    <a:cubicBezTo>
                      <a:pt x="470712" y="10971"/>
                      <a:pt x="486527" y="5513"/>
                      <a:pt x="502413" y="58"/>
                    </a:cubicBezTo>
                    <a:cubicBezTo>
                      <a:pt x="502801" y="11015"/>
                      <a:pt x="503085" y="21969"/>
                      <a:pt x="503273" y="32931"/>
                    </a:cubicBezTo>
                    <a:cubicBezTo>
                      <a:pt x="503352" y="36658"/>
                      <a:pt x="503459" y="40384"/>
                      <a:pt x="503594" y="44108"/>
                    </a:cubicBezTo>
                    <a:cubicBezTo>
                      <a:pt x="503785" y="49473"/>
                      <a:pt x="503873" y="54831"/>
                      <a:pt x="503942" y="60198"/>
                    </a:cubicBezTo>
                    <a:cubicBezTo>
                      <a:pt x="504024" y="63423"/>
                      <a:pt x="504106" y="66648"/>
                      <a:pt x="504191" y="69971"/>
                    </a:cubicBezTo>
                    <a:cubicBezTo>
                      <a:pt x="502413" y="78342"/>
                      <a:pt x="502413" y="78342"/>
                      <a:pt x="495005" y="84476"/>
                    </a:cubicBezTo>
                    <a:cubicBezTo>
                      <a:pt x="390174" y="139175"/>
                      <a:pt x="223596" y="131778"/>
                      <a:pt x="110991" y="112266"/>
                    </a:cubicBezTo>
                    <a:cubicBezTo>
                      <a:pt x="108154" y="111790"/>
                      <a:pt x="105317" y="111314"/>
                      <a:pt x="102395" y="110825"/>
                    </a:cubicBezTo>
                    <a:cubicBezTo>
                      <a:pt x="19967" y="96675"/>
                      <a:pt x="19967" y="96675"/>
                      <a:pt x="1393" y="78342"/>
                    </a:cubicBezTo>
                    <a:cubicBezTo>
                      <a:pt x="208" y="70267"/>
                      <a:pt x="208" y="70267"/>
                      <a:pt x="374" y="60453"/>
                    </a:cubicBezTo>
                    <a:cubicBezTo>
                      <a:pt x="389" y="58727"/>
                      <a:pt x="403" y="57000"/>
                      <a:pt x="419" y="55221"/>
                    </a:cubicBezTo>
                    <a:cubicBezTo>
                      <a:pt x="477" y="49716"/>
                      <a:pt x="608" y="44215"/>
                      <a:pt x="741" y="38711"/>
                    </a:cubicBezTo>
                    <a:cubicBezTo>
                      <a:pt x="793" y="34975"/>
                      <a:pt x="841" y="31239"/>
                      <a:pt x="884" y="27503"/>
                    </a:cubicBezTo>
                    <a:cubicBezTo>
                      <a:pt x="999" y="18353"/>
                      <a:pt x="1179" y="9206"/>
                      <a:pt x="1393" y="58"/>
                    </a:cubicBezTo>
                    <a:close/>
                  </a:path>
                </a:pathLst>
              </a:custGeom>
              <a:solidFill>
                <a:srgbClr val="F9D46E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1" name="任意形状 1460">
                <a:extLst>
                  <a:ext uri="{FF2B5EF4-FFF2-40B4-BE49-F238E27FC236}">
                    <a16:creationId xmlns:a16="http://schemas.microsoft.com/office/drawing/2014/main" id="{E60AC669-20A8-85B7-D158-0BB50DDADC80}"/>
                  </a:ext>
                </a:extLst>
              </p:cNvPr>
              <p:cNvSpPr/>
              <p:nvPr/>
            </p:nvSpPr>
            <p:spPr>
              <a:xfrm>
                <a:off x="4430430" y="3022668"/>
                <a:ext cx="504443" cy="128345"/>
              </a:xfrm>
              <a:custGeom>
                <a:avLst/>
                <a:gdLst>
                  <a:gd name="connsiteX0" fmla="*/ 1942 w 504443"/>
                  <a:gd name="connsiteY0" fmla="*/ 106 h 128345"/>
                  <a:gd name="connsiteX1" fmla="*/ 8853 w 504443"/>
                  <a:gd name="connsiteY1" fmla="*/ 2593 h 128345"/>
                  <a:gd name="connsiteX2" fmla="*/ 136982 w 504443"/>
                  <a:gd name="connsiteY2" fmla="*/ 29463 h 128345"/>
                  <a:gd name="connsiteX3" fmla="*/ 143731 w 504443"/>
                  <a:gd name="connsiteY3" fmla="*/ 30125 h 128345"/>
                  <a:gd name="connsiteX4" fmla="*/ 449794 w 504443"/>
                  <a:gd name="connsiteY4" fmla="*/ 16089 h 128345"/>
                  <a:gd name="connsiteX5" fmla="*/ 454911 w 504443"/>
                  <a:gd name="connsiteY5" fmla="*/ 14917 h 128345"/>
                  <a:gd name="connsiteX6" fmla="*/ 502962 w 504443"/>
                  <a:gd name="connsiteY6" fmla="*/ 106 h 128345"/>
                  <a:gd name="connsiteX7" fmla="*/ 503822 w 504443"/>
                  <a:gd name="connsiteY7" fmla="*/ 32979 h 128345"/>
                  <a:gd name="connsiteX8" fmla="*/ 504143 w 504443"/>
                  <a:gd name="connsiteY8" fmla="*/ 44156 h 128345"/>
                  <a:gd name="connsiteX9" fmla="*/ 504491 w 504443"/>
                  <a:gd name="connsiteY9" fmla="*/ 60246 h 128345"/>
                  <a:gd name="connsiteX10" fmla="*/ 504739 w 504443"/>
                  <a:gd name="connsiteY10" fmla="*/ 70019 h 128345"/>
                  <a:gd name="connsiteX11" fmla="*/ 495514 w 504443"/>
                  <a:gd name="connsiteY11" fmla="*/ 84530 h 128345"/>
                  <a:gd name="connsiteX12" fmla="*/ 38529 w 504443"/>
                  <a:gd name="connsiteY12" fmla="*/ 96813 h 128345"/>
                  <a:gd name="connsiteX13" fmla="*/ 1942 w 504443"/>
                  <a:gd name="connsiteY13" fmla="*/ 78390 h 128345"/>
                  <a:gd name="connsiteX14" fmla="*/ 413 w 504443"/>
                  <a:gd name="connsiteY14" fmla="*/ 60246 h 128345"/>
                  <a:gd name="connsiteX15" fmla="*/ 480 w 504443"/>
                  <a:gd name="connsiteY15" fmla="*/ 55026 h 128345"/>
                  <a:gd name="connsiteX16" fmla="*/ 963 w 504443"/>
                  <a:gd name="connsiteY16" fmla="*/ 38596 h 128345"/>
                  <a:gd name="connsiteX17" fmla="*/ 1177 w 504443"/>
                  <a:gd name="connsiteY17" fmla="*/ 27424 h 128345"/>
                  <a:gd name="connsiteX18" fmla="*/ 1942 w 504443"/>
                  <a:gd name="connsiteY18" fmla="*/ 106 h 128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4443" h="128345">
                    <a:moveTo>
                      <a:pt x="1942" y="106"/>
                    </a:moveTo>
                    <a:cubicBezTo>
                      <a:pt x="4222" y="927"/>
                      <a:pt x="6503" y="1748"/>
                      <a:pt x="8853" y="2593"/>
                    </a:cubicBezTo>
                    <a:cubicBezTo>
                      <a:pt x="50759" y="17177"/>
                      <a:pt x="92865" y="25228"/>
                      <a:pt x="136982" y="29463"/>
                    </a:cubicBezTo>
                    <a:cubicBezTo>
                      <a:pt x="139210" y="29681"/>
                      <a:pt x="141437" y="29900"/>
                      <a:pt x="143731" y="30125"/>
                    </a:cubicBezTo>
                    <a:cubicBezTo>
                      <a:pt x="243082" y="39670"/>
                      <a:pt x="352314" y="39869"/>
                      <a:pt x="449794" y="16089"/>
                    </a:cubicBezTo>
                    <a:cubicBezTo>
                      <a:pt x="451482" y="15702"/>
                      <a:pt x="453171" y="15315"/>
                      <a:pt x="454911" y="14917"/>
                    </a:cubicBezTo>
                    <a:cubicBezTo>
                      <a:pt x="471260" y="11019"/>
                      <a:pt x="487076" y="5561"/>
                      <a:pt x="502962" y="106"/>
                    </a:cubicBezTo>
                    <a:cubicBezTo>
                      <a:pt x="503349" y="11063"/>
                      <a:pt x="503633" y="22017"/>
                      <a:pt x="503822" y="32979"/>
                    </a:cubicBezTo>
                    <a:cubicBezTo>
                      <a:pt x="503900" y="36706"/>
                      <a:pt x="504007" y="40432"/>
                      <a:pt x="504143" y="44156"/>
                    </a:cubicBezTo>
                    <a:cubicBezTo>
                      <a:pt x="504333" y="49521"/>
                      <a:pt x="504422" y="54879"/>
                      <a:pt x="504491" y="60246"/>
                    </a:cubicBezTo>
                    <a:cubicBezTo>
                      <a:pt x="504573" y="63471"/>
                      <a:pt x="504655" y="66696"/>
                      <a:pt x="504739" y="70019"/>
                    </a:cubicBezTo>
                    <a:cubicBezTo>
                      <a:pt x="502962" y="78390"/>
                      <a:pt x="502962" y="78390"/>
                      <a:pt x="495514" y="84530"/>
                    </a:cubicBezTo>
                    <a:cubicBezTo>
                      <a:pt x="376174" y="147020"/>
                      <a:pt x="163436" y="135070"/>
                      <a:pt x="38529" y="96813"/>
                    </a:cubicBezTo>
                    <a:cubicBezTo>
                      <a:pt x="24948" y="92355"/>
                      <a:pt x="13056" y="87545"/>
                      <a:pt x="1942" y="78390"/>
                    </a:cubicBezTo>
                    <a:cubicBezTo>
                      <a:pt x="164" y="70019"/>
                      <a:pt x="164" y="70019"/>
                      <a:pt x="413" y="60246"/>
                    </a:cubicBezTo>
                    <a:cubicBezTo>
                      <a:pt x="435" y="58523"/>
                      <a:pt x="457" y="56801"/>
                      <a:pt x="480" y="55026"/>
                    </a:cubicBezTo>
                    <a:cubicBezTo>
                      <a:pt x="567" y="49545"/>
                      <a:pt x="764" y="44074"/>
                      <a:pt x="963" y="38596"/>
                    </a:cubicBezTo>
                    <a:cubicBezTo>
                      <a:pt x="1042" y="34872"/>
                      <a:pt x="1113" y="31148"/>
                      <a:pt x="1177" y="27424"/>
                    </a:cubicBezTo>
                    <a:cubicBezTo>
                      <a:pt x="1350" y="18315"/>
                      <a:pt x="1620" y="9211"/>
                      <a:pt x="1942" y="106"/>
                    </a:cubicBezTo>
                    <a:close/>
                  </a:path>
                </a:pathLst>
              </a:custGeom>
              <a:solidFill>
                <a:srgbClr val="FCE7A5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2" name="任意形状 1461">
                <a:extLst>
                  <a:ext uri="{FF2B5EF4-FFF2-40B4-BE49-F238E27FC236}">
                    <a16:creationId xmlns:a16="http://schemas.microsoft.com/office/drawing/2014/main" id="{E9111016-4366-1884-3DF5-E3831DCC588F}"/>
                  </a:ext>
                </a:extLst>
              </p:cNvPr>
              <p:cNvSpPr/>
              <p:nvPr/>
            </p:nvSpPr>
            <p:spPr>
              <a:xfrm>
                <a:off x="4434686" y="2798040"/>
                <a:ext cx="495800" cy="99591"/>
              </a:xfrm>
              <a:custGeom>
                <a:avLst/>
                <a:gdLst>
                  <a:gd name="connsiteX0" fmla="*/ 496288 w 495800"/>
                  <a:gd name="connsiteY0" fmla="*/ 49833 h 99591"/>
                  <a:gd name="connsiteX1" fmla="*/ 493678 w 495800"/>
                  <a:gd name="connsiteY1" fmla="*/ 57661 h 99591"/>
                  <a:gd name="connsiteX2" fmla="*/ 474923 w 495800"/>
                  <a:gd name="connsiteY2" fmla="*/ 65489 h 99591"/>
                  <a:gd name="connsiteX3" fmla="*/ 469250 w 495800"/>
                  <a:gd name="connsiteY3" fmla="*/ 67561 h 99591"/>
                  <a:gd name="connsiteX4" fmla="*/ 415394 w 495800"/>
                  <a:gd name="connsiteY4" fmla="*/ 81146 h 99591"/>
                  <a:gd name="connsiteX5" fmla="*/ 404579 w 495800"/>
                  <a:gd name="connsiteY5" fmla="*/ 83695 h 99591"/>
                  <a:gd name="connsiteX6" fmla="*/ 38161 w 495800"/>
                  <a:gd name="connsiteY6" fmla="*/ 72013 h 99591"/>
                  <a:gd name="connsiteX7" fmla="*/ 32940 w 495800"/>
                  <a:gd name="connsiteY7" fmla="*/ 70517 h 99591"/>
                  <a:gd name="connsiteX8" fmla="*/ 487 w 495800"/>
                  <a:gd name="connsiteY8" fmla="*/ 55052 h 99591"/>
                  <a:gd name="connsiteX9" fmla="*/ 8825 w 495800"/>
                  <a:gd name="connsiteY9" fmla="*/ 43971 h 99591"/>
                  <a:gd name="connsiteX10" fmla="*/ 496288 w 495800"/>
                  <a:gd name="connsiteY10" fmla="*/ 49833 h 9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800" h="99591">
                    <a:moveTo>
                      <a:pt x="496288" y="49833"/>
                    </a:moveTo>
                    <a:cubicBezTo>
                      <a:pt x="495427" y="52416"/>
                      <a:pt x="494566" y="54999"/>
                      <a:pt x="493678" y="57661"/>
                    </a:cubicBezTo>
                    <a:cubicBezTo>
                      <a:pt x="487407" y="60690"/>
                      <a:pt x="481454" y="63165"/>
                      <a:pt x="474923" y="65489"/>
                    </a:cubicBezTo>
                    <a:cubicBezTo>
                      <a:pt x="472115" y="66515"/>
                      <a:pt x="472115" y="66515"/>
                      <a:pt x="469250" y="67561"/>
                    </a:cubicBezTo>
                    <a:cubicBezTo>
                      <a:pt x="451614" y="73800"/>
                      <a:pt x="433754" y="77665"/>
                      <a:pt x="415394" y="81146"/>
                    </a:cubicBezTo>
                    <a:cubicBezTo>
                      <a:pt x="411788" y="81992"/>
                      <a:pt x="408183" y="82842"/>
                      <a:pt x="404579" y="83695"/>
                    </a:cubicBezTo>
                    <a:cubicBezTo>
                      <a:pt x="291710" y="108816"/>
                      <a:pt x="148796" y="103730"/>
                      <a:pt x="38161" y="72013"/>
                    </a:cubicBezTo>
                    <a:cubicBezTo>
                      <a:pt x="36438" y="71519"/>
                      <a:pt x="34716" y="71025"/>
                      <a:pt x="32940" y="70517"/>
                    </a:cubicBezTo>
                    <a:cubicBezTo>
                      <a:pt x="21006" y="66814"/>
                      <a:pt x="11096" y="61496"/>
                      <a:pt x="487" y="55052"/>
                    </a:cubicBezTo>
                    <a:cubicBezTo>
                      <a:pt x="3096" y="47223"/>
                      <a:pt x="3096" y="47223"/>
                      <a:pt x="8825" y="43971"/>
                    </a:cubicBezTo>
                    <a:cubicBezTo>
                      <a:pt x="128705" y="-4780"/>
                      <a:pt x="382658" y="-25921"/>
                      <a:pt x="496288" y="49833"/>
                    </a:cubicBezTo>
                    <a:close/>
                  </a:path>
                </a:pathLst>
              </a:custGeom>
              <a:solidFill>
                <a:srgbClr val="FBE6A4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3" name="任意形状 1462">
                <a:extLst>
                  <a:ext uri="{FF2B5EF4-FFF2-40B4-BE49-F238E27FC236}">
                    <a16:creationId xmlns:a16="http://schemas.microsoft.com/office/drawing/2014/main" id="{DD04F0A2-9C12-411E-DC69-E9BF3EDC4987}"/>
                  </a:ext>
                </a:extLst>
              </p:cNvPr>
              <p:cNvSpPr/>
              <p:nvPr/>
            </p:nvSpPr>
            <p:spPr>
              <a:xfrm>
                <a:off x="3764050" y="3643724"/>
                <a:ext cx="375764" cy="41751"/>
              </a:xfrm>
              <a:custGeom>
                <a:avLst/>
                <a:gdLst>
                  <a:gd name="connsiteX0" fmla="*/ 40 w 375764"/>
                  <a:gd name="connsiteY0" fmla="*/ 344 h 41751"/>
                  <a:gd name="connsiteX1" fmla="*/ 375805 w 375764"/>
                  <a:gd name="connsiteY1" fmla="*/ 344 h 41751"/>
                  <a:gd name="connsiteX2" fmla="*/ 375805 w 375764"/>
                  <a:gd name="connsiteY2" fmla="*/ 42096 h 41751"/>
                  <a:gd name="connsiteX3" fmla="*/ 40 w 375764"/>
                  <a:gd name="connsiteY3" fmla="*/ 42096 h 41751"/>
                  <a:gd name="connsiteX4" fmla="*/ 40 w 375764"/>
                  <a:gd name="connsiteY4" fmla="*/ 344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64" h="41751">
                    <a:moveTo>
                      <a:pt x="40" y="344"/>
                    </a:moveTo>
                    <a:cubicBezTo>
                      <a:pt x="124042" y="344"/>
                      <a:pt x="248045" y="344"/>
                      <a:pt x="375805" y="344"/>
                    </a:cubicBezTo>
                    <a:cubicBezTo>
                      <a:pt x="375805" y="14122"/>
                      <a:pt x="375805" y="27900"/>
                      <a:pt x="375805" y="42096"/>
                    </a:cubicBezTo>
                    <a:cubicBezTo>
                      <a:pt x="251803" y="42096"/>
                      <a:pt x="127800" y="42096"/>
                      <a:pt x="40" y="42096"/>
                    </a:cubicBezTo>
                    <a:cubicBezTo>
                      <a:pt x="40" y="28318"/>
                      <a:pt x="40" y="14540"/>
                      <a:pt x="40" y="3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4" name="任意形状 1463">
                <a:extLst>
                  <a:ext uri="{FF2B5EF4-FFF2-40B4-BE49-F238E27FC236}">
                    <a16:creationId xmlns:a16="http://schemas.microsoft.com/office/drawing/2014/main" id="{C521B457-39C0-B170-F5CD-D5601E7DB288}"/>
                  </a:ext>
                </a:extLst>
              </p:cNvPr>
              <p:cNvSpPr/>
              <p:nvPr/>
            </p:nvSpPr>
            <p:spPr>
              <a:xfrm>
                <a:off x="4014560" y="3017449"/>
                <a:ext cx="125254" cy="125254"/>
              </a:xfrm>
              <a:custGeom>
                <a:avLst/>
                <a:gdLst>
                  <a:gd name="connsiteX0" fmla="*/ 136 w 125254"/>
                  <a:gd name="connsiteY0" fmla="*/ 104 h 125254"/>
                  <a:gd name="connsiteX1" fmla="*/ 125391 w 125254"/>
                  <a:gd name="connsiteY1" fmla="*/ 104 h 125254"/>
                  <a:gd name="connsiteX2" fmla="*/ 125391 w 125254"/>
                  <a:gd name="connsiteY2" fmla="*/ 125359 h 125254"/>
                  <a:gd name="connsiteX3" fmla="*/ 136 w 125254"/>
                  <a:gd name="connsiteY3" fmla="*/ 125359 h 125254"/>
                  <a:gd name="connsiteX4" fmla="*/ 136 w 125254"/>
                  <a:gd name="connsiteY4" fmla="*/ 104 h 12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54" h="125254">
                    <a:moveTo>
                      <a:pt x="136" y="104"/>
                    </a:moveTo>
                    <a:cubicBezTo>
                      <a:pt x="41470" y="104"/>
                      <a:pt x="82804" y="104"/>
                      <a:pt x="125391" y="104"/>
                    </a:cubicBezTo>
                    <a:cubicBezTo>
                      <a:pt x="125391" y="41438"/>
                      <a:pt x="125391" y="82772"/>
                      <a:pt x="125391" y="125359"/>
                    </a:cubicBezTo>
                    <a:cubicBezTo>
                      <a:pt x="84057" y="125359"/>
                      <a:pt x="42723" y="125359"/>
                      <a:pt x="136" y="125359"/>
                    </a:cubicBezTo>
                    <a:cubicBezTo>
                      <a:pt x="136" y="84025"/>
                      <a:pt x="136" y="42691"/>
                      <a:pt x="136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5" name="任意形状 1464">
                <a:extLst>
                  <a:ext uri="{FF2B5EF4-FFF2-40B4-BE49-F238E27FC236}">
                    <a16:creationId xmlns:a16="http://schemas.microsoft.com/office/drawing/2014/main" id="{C74541C6-8183-8434-33CF-944C7B7847DB}"/>
                  </a:ext>
                </a:extLst>
              </p:cNvPr>
              <p:cNvSpPr/>
              <p:nvPr/>
            </p:nvSpPr>
            <p:spPr>
              <a:xfrm>
                <a:off x="4493725" y="3851571"/>
                <a:ext cx="127304" cy="127116"/>
              </a:xfrm>
              <a:custGeom>
                <a:avLst/>
                <a:gdLst>
                  <a:gd name="connsiteX0" fmla="*/ 90198 w 127304"/>
                  <a:gd name="connsiteY0" fmla="*/ 6291 h 127116"/>
                  <a:gd name="connsiteX1" fmla="*/ 126588 w 127304"/>
                  <a:gd name="connsiteY1" fmla="*/ 48308 h 127116"/>
                  <a:gd name="connsiteX2" fmla="*/ 113540 w 127304"/>
                  <a:gd name="connsiteY2" fmla="*/ 103107 h 127116"/>
                  <a:gd name="connsiteX3" fmla="*/ 68007 w 127304"/>
                  <a:gd name="connsiteY3" fmla="*/ 127418 h 127116"/>
                  <a:gd name="connsiteX4" fmla="*/ 27427 w 127304"/>
                  <a:gd name="connsiteY4" fmla="*/ 116155 h 127116"/>
                  <a:gd name="connsiteX5" fmla="*/ 354 w 127304"/>
                  <a:gd name="connsiteY5" fmla="*/ 62986 h 127116"/>
                  <a:gd name="connsiteX6" fmla="*/ 17234 w 127304"/>
                  <a:gd name="connsiteY6" fmla="*/ 21693 h 127116"/>
                  <a:gd name="connsiteX7" fmla="*/ 90198 w 127304"/>
                  <a:gd name="connsiteY7" fmla="*/ 6291 h 127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304" h="127116">
                    <a:moveTo>
                      <a:pt x="90198" y="6291"/>
                    </a:moveTo>
                    <a:cubicBezTo>
                      <a:pt x="107162" y="15898"/>
                      <a:pt x="121193" y="29211"/>
                      <a:pt x="126588" y="48308"/>
                    </a:cubicBezTo>
                    <a:cubicBezTo>
                      <a:pt x="129885" y="69225"/>
                      <a:pt x="125577" y="85781"/>
                      <a:pt x="113540" y="103107"/>
                    </a:cubicBezTo>
                    <a:cubicBezTo>
                      <a:pt x="101247" y="117251"/>
                      <a:pt x="86535" y="125025"/>
                      <a:pt x="68007" y="127418"/>
                    </a:cubicBezTo>
                    <a:cubicBezTo>
                      <a:pt x="52266" y="128165"/>
                      <a:pt x="40131" y="125682"/>
                      <a:pt x="27427" y="116155"/>
                    </a:cubicBezTo>
                    <a:cubicBezTo>
                      <a:pt x="10115" y="99978"/>
                      <a:pt x="1468" y="86842"/>
                      <a:pt x="354" y="62986"/>
                    </a:cubicBezTo>
                    <a:cubicBezTo>
                      <a:pt x="805" y="45440"/>
                      <a:pt x="5129" y="34408"/>
                      <a:pt x="17234" y="21693"/>
                    </a:cubicBezTo>
                    <a:cubicBezTo>
                      <a:pt x="38750" y="1719"/>
                      <a:pt x="62055" y="-5900"/>
                      <a:pt x="90198" y="6291"/>
                    </a:cubicBezTo>
                    <a:close/>
                  </a:path>
                </a:pathLst>
              </a:custGeom>
              <a:solidFill>
                <a:srgbClr val="030202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6" name="任意形状 1465">
                <a:extLst>
                  <a:ext uri="{FF2B5EF4-FFF2-40B4-BE49-F238E27FC236}">
                    <a16:creationId xmlns:a16="http://schemas.microsoft.com/office/drawing/2014/main" id="{41AE18F4-C9D2-8623-F5B5-1D286AA2A2F1}"/>
                  </a:ext>
                </a:extLst>
              </p:cNvPr>
              <p:cNvSpPr/>
              <p:nvPr/>
            </p:nvSpPr>
            <p:spPr>
              <a:xfrm>
                <a:off x="3847553" y="3560221"/>
                <a:ext cx="292261" cy="41751"/>
              </a:xfrm>
              <a:custGeom>
                <a:avLst/>
                <a:gdLst>
                  <a:gd name="connsiteX0" fmla="*/ 72 w 292261"/>
                  <a:gd name="connsiteY0" fmla="*/ 312 h 41751"/>
                  <a:gd name="connsiteX1" fmla="*/ 292334 w 292261"/>
                  <a:gd name="connsiteY1" fmla="*/ 312 h 41751"/>
                  <a:gd name="connsiteX2" fmla="*/ 292334 w 292261"/>
                  <a:gd name="connsiteY2" fmla="*/ 42064 h 41751"/>
                  <a:gd name="connsiteX3" fmla="*/ 72 w 292261"/>
                  <a:gd name="connsiteY3" fmla="*/ 42064 h 41751"/>
                  <a:gd name="connsiteX4" fmla="*/ 72 w 292261"/>
                  <a:gd name="connsiteY4" fmla="*/ 312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261" h="41751">
                    <a:moveTo>
                      <a:pt x="72" y="312"/>
                    </a:moveTo>
                    <a:cubicBezTo>
                      <a:pt x="96518" y="312"/>
                      <a:pt x="192965" y="312"/>
                      <a:pt x="292334" y="312"/>
                    </a:cubicBezTo>
                    <a:cubicBezTo>
                      <a:pt x="292334" y="14090"/>
                      <a:pt x="292334" y="27868"/>
                      <a:pt x="292334" y="42064"/>
                    </a:cubicBezTo>
                    <a:cubicBezTo>
                      <a:pt x="195887" y="42064"/>
                      <a:pt x="99441" y="42064"/>
                      <a:pt x="72" y="42064"/>
                    </a:cubicBezTo>
                    <a:cubicBezTo>
                      <a:pt x="72" y="28286"/>
                      <a:pt x="72" y="14508"/>
                      <a:pt x="72" y="3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7" name="任意形状 1466">
                <a:extLst>
                  <a:ext uri="{FF2B5EF4-FFF2-40B4-BE49-F238E27FC236}">
                    <a16:creationId xmlns:a16="http://schemas.microsoft.com/office/drawing/2014/main" id="{EBDF7F9F-5511-A158-AE45-1D9B6F077544}"/>
                  </a:ext>
                </a:extLst>
              </p:cNvPr>
              <p:cNvSpPr/>
              <p:nvPr/>
            </p:nvSpPr>
            <p:spPr>
              <a:xfrm>
                <a:off x="4661710" y="3852482"/>
                <a:ext cx="208758" cy="41751"/>
              </a:xfrm>
              <a:custGeom>
                <a:avLst/>
                <a:gdLst>
                  <a:gd name="connsiteX0" fmla="*/ 384 w 208758"/>
                  <a:gd name="connsiteY0" fmla="*/ 424 h 41751"/>
                  <a:gd name="connsiteX1" fmla="*/ 209142 w 208758"/>
                  <a:gd name="connsiteY1" fmla="*/ 424 h 41751"/>
                  <a:gd name="connsiteX2" fmla="*/ 209142 w 208758"/>
                  <a:gd name="connsiteY2" fmla="*/ 42176 h 41751"/>
                  <a:gd name="connsiteX3" fmla="*/ 384 w 208758"/>
                  <a:gd name="connsiteY3" fmla="*/ 42176 h 41751"/>
                  <a:gd name="connsiteX4" fmla="*/ 384 w 208758"/>
                  <a:gd name="connsiteY4" fmla="*/ 424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758" h="41751">
                    <a:moveTo>
                      <a:pt x="384" y="424"/>
                    </a:moveTo>
                    <a:cubicBezTo>
                      <a:pt x="69274" y="424"/>
                      <a:pt x="138164" y="424"/>
                      <a:pt x="209142" y="424"/>
                    </a:cubicBezTo>
                    <a:cubicBezTo>
                      <a:pt x="209142" y="14202"/>
                      <a:pt x="209142" y="27980"/>
                      <a:pt x="209142" y="42176"/>
                    </a:cubicBezTo>
                    <a:cubicBezTo>
                      <a:pt x="140252" y="42176"/>
                      <a:pt x="71362" y="42176"/>
                      <a:pt x="384" y="42176"/>
                    </a:cubicBezTo>
                    <a:cubicBezTo>
                      <a:pt x="384" y="28398"/>
                      <a:pt x="384" y="14620"/>
                      <a:pt x="384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8" name="任意形状 1467">
                <a:extLst>
                  <a:ext uri="{FF2B5EF4-FFF2-40B4-BE49-F238E27FC236}">
                    <a16:creationId xmlns:a16="http://schemas.microsoft.com/office/drawing/2014/main" id="{E079B150-61B2-EFC7-98F2-D59D3DEDADEE}"/>
                  </a:ext>
                </a:extLst>
              </p:cNvPr>
              <p:cNvSpPr/>
              <p:nvPr/>
            </p:nvSpPr>
            <p:spPr>
              <a:xfrm>
                <a:off x="3764050" y="3017449"/>
                <a:ext cx="208758" cy="41751"/>
              </a:xfrm>
              <a:custGeom>
                <a:avLst/>
                <a:gdLst>
                  <a:gd name="connsiteX0" fmla="*/ 40 w 208758"/>
                  <a:gd name="connsiteY0" fmla="*/ 104 h 41751"/>
                  <a:gd name="connsiteX1" fmla="*/ 208798 w 208758"/>
                  <a:gd name="connsiteY1" fmla="*/ 104 h 41751"/>
                  <a:gd name="connsiteX2" fmla="*/ 208798 w 208758"/>
                  <a:gd name="connsiteY2" fmla="*/ 41856 h 41751"/>
                  <a:gd name="connsiteX3" fmla="*/ 40 w 208758"/>
                  <a:gd name="connsiteY3" fmla="*/ 41856 h 41751"/>
                  <a:gd name="connsiteX4" fmla="*/ 40 w 208758"/>
                  <a:gd name="connsiteY4" fmla="*/ 104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758" h="41751">
                    <a:moveTo>
                      <a:pt x="40" y="104"/>
                    </a:moveTo>
                    <a:cubicBezTo>
                      <a:pt x="68930" y="104"/>
                      <a:pt x="137820" y="104"/>
                      <a:pt x="208798" y="104"/>
                    </a:cubicBezTo>
                    <a:cubicBezTo>
                      <a:pt x="208798" y="13882"/>
                      <a:pt x="208798" y="27660"/>
                      <a:pt x="208798" y="41856"/>
                    </a:cubicBezTo>
                    <a:cubicBezTo>
                      <a:pt x="139908" y="41856"/>
                      <a:pt x="71018" y="41856"/>
                      <a:pt x="40" y="41856"/>
                    </a:cubicBezTo>
                    <a:cubicBezTo>
                      <a:pt x="40" y="28078"/>
                      <a:pt x="40" y="14300"/>
                      <a:pt x="40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9" name="任意形状 1468">
                <a:extLst>
                  <a:ext uri="{FF2B5EF4-FFF2-40B4-BE49-F238E27FC236}">
                    <a16:creationId xmlns:a16="http://schemas.microsoft.com/office/drawing/2014/main" id="{32A2CA0D-DAFE-B091-CFDF-05A2C2C49248}"/>
                  </a:ext>
                </a:extLst>
              </p:cNvPr>
              <p:cNvSpPr/>
              <p:nvPr/>
            </p:nvSpPr>
            <p:spPr>
              <a:xfrm>
                <a:off x="4661710" y="3935986"/>
                <a:ext cx="125254" cy="41751"/>
              </a:xfrm>
              <a:custGeom>
                <a:avLst/>
                <a:gdLst>
                  <a:gd name="connsiteX0" fmla="*/ 384 w 125254"/>
                  <a:gd name="connsiteY0" fmla="*/ 456 h 41751"/>
                  <a:gd name="connsiteX1" fmla="*/ 125639 w 125254"/>
                  <a:gd name="connsiteY1" fmla="*/ 456 h 41751"/>
                  <a:gd name="connsiteX2" fmla="*/ 125639 w 125254"/>
                  <a:gd name="connsiteY2" fmla="*/ 42208 h 41751"/>
                  <a:gd name="connsiteX3" fmla="*/ 384 w 125254"/>
                  <a:gd name="connsiteY3" fmla="*/ 42208 h 41751"/>
                  <a:gd name="connsiteX4" fmla="*/ 384 w 125254"/>
                  <a:gd name="connsiteY4" fmla="*/ 456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54" h="41751">
                    <a:moveTo>
                      <a:pt x="384" y="456"/>
                    </a:moveTo>
                    <a:cubicBezTo>
                      <a:pt x="41718" y="456"/>
                      <a:pt x="83052" y="456"/>
                      <a:pt x="125639" y="456"/>
                    </a:cubicBezTo>
                    <a:cubicBezTo>
                      <a:pt x="125639" y="14234"/>
                      <a:pt x="125639" y="28012"/>
                      <a:pt x="125639" y="42208"/>
                    </a:cubicBezTo>
                    <a:cubicBezTo>
                      <a:pt x="84305" y="42208"/>
                      <a:pt x="42971" y="42208"/>
                      <a:pt x="384" y="42208"/>
                    </a:cubicBezTo>
                    <a:cubicBezTo>
                      <a:pt x="384" y="28430"/>
                      <a:pt x="384" y="14652"/>
                      <a:pt x="384" y="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0" name="任意形状 1469">
                <a:extLst>
                  <a:ext uri="{FF2B5EF4-FFF2-40B4-BE49-F238E27FC236}">
                    <a16:creationId xmlns:a16="http://schemas.microsoft.com/office/drawing/2014/main" id="{DB3C2D97-6E07-F7E4-B486-3D1374EAE5D7}"/>
                  </a:ext>
                </a:extLst>
              </p:cNvPr>
              <p:cNvSpPr/>
              <p:nvPr/>
            </p:nvSpPr>
            <p:spPr>
              <a:xfrm>
                <a:off x="3764050" y="3100953"/>
                <a:ext cx="125254" cy="41751"/>
              </a:xfrm>
              <a:custGeom>
                <a:avLst/>
                <a:gdLst>
                  <a:gd name="connsiteX0" fmla="*/ 40 w 125254"/>
                  <a:gd name="connsiteY0" fmla="*/ 136 h 41751"/>
                  <a:gd name="connsiteX1" fmla="*/ 125295 w 125254"/>
                  <a:gd name="connsiteY1" fmla="*/ 136 h 41751"/>
                  <a:gd name="connsiteX2" fmla="*/ 125295 w 125254"/>
                  <a:gd name="connsiteY2" fmla="*/ 41888 h 41751"/>
                  <a:gd name="connsiteX3" fmla="*/ 40 w 125254"/>
                  <a:gd name="connsiteY3" fmla="*/ 41888 h 41751"/>
                  <a:gd name="connsiteX4" fmla="*/ 40 w 125254"/>
                  <a:gd name="connsiteY4" fmla="*/ 136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254" h="41751">
                    <a:moveTo>
                      <a:pt x="40" y="136"/>
                    </a:moveTo>
                    <a:cubicBezTo>
                      <a:pt x="41374" y="136"/>
                      <a:pt x="82708" y="136"/>
                      <a:pt x="125295" y="136"/>
                    </a:cubicBezTo>
                    <a:cubicBezTo>
                      <a:pt x="125295" y="13914"/>
                      <a:pt x="125295" y="27692"/>
                      <a:pt x="125295" y="41888"/>
                    </a:cubicBezTo>
                    <a:cubicBezTo>
                      <a:pt x="83961" y="41888"/>
                      <a:pt x="42627" y="41888"/>
                      <a:pt x="40" y="41888"/>
                    </a:cubicBezTo>
                    <a:cubicBezTo>
                      <a:pt x="40" y="28110"/>
                      <a:pt x="40" y="14332"/>
                      <a:pt x="40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1" name="任意形状 1470">
                <a:extLst>
                  <a:ext uri="{FF2B5EF4-FFF2-40B4-BE49-F238E27FC236}">
                    <a16:creationId xmlns:a16="http://schemas.microsoft.com/office/drawing/2014/main" id="{2D8885B8-F2A3-41BF-39A9-5063E6F15DFF}"/>
                  </a:ext>
                </a:extLst>
              </p:cNvPr>
              <p:cNvSpPr/>
              <p:nvPr/>
            </p:nvSpPr>
            <p:spPr>
              <a:xfrm>
                <a:off x="4828717" y="3935986"/>
                <a:ext cx="41751" cy="41751"/>
              </a:xfrm>
              <a:custGeom>
                <a:avLst/>
                <a:gdLst>
                  <a:gd name="connsiteX0" fmla="*/ 448 w 41751"/>
                  <a:gd name="connsiteY0" fmla="*/ 456 h 41751"/>
                  <a:gd name="connsiteX1" fmla="*/ 42200 w 41751"/>
                  <a:gd name="connsiteY1" fmla="*/ 456 h 41751"/>
                  <a:gd name="connsiteX2" fmla="*/ 42200 w 41751"/>
                  <a:gd name="connsiteY2" fmla="*/ 42208 h 41751"/>
                  <a:gd name="connsiteX3" fmla="*/ 448 w 41751"/>
                  <a:gd name="connsiteY3" fmla="*/ 42208 h 41751"/>
                  <a:gd name="connsiteX4" fmla="*/ 448 w 41751"/>
                  <a:gd name="connsiteY4" fmla="*/ 456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448" y="456"/>
                    </a:moveTo>
                    <a:cubicBezTo>
                      <a:pt x="14226" y="456"/>
                      <a:pt x="28004" y="456"/>
                      <a:pt x="42200" y="456"/>
                    </a:cubicBezTo>
                    <a:cubicBezTo>
                      <a:pt x="42200" y="14234"/>
                      <a:pt x="42200" y="28012"/>
                      <a:pt x="42200" y="42208"/>
                    </a:cubicBezTo>
                    <a:cubicBezTo>
                      <a:pt x="28422" y="42208"/>
                      <a:pt x="14644" y="42208"/>
                      <a:pt x="448" y="42208"/>
                    </a:cubicBezTo>
                    <a:cubicBezTo>
                      <a:pt x="448" y="28430"/>
                      <a:pt x="448" y="14652"/>
                      <a:pt x="448" y="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2" name="任意形状 1471">
                <a:extLst>
                  <a:ext uri="{FF2B5EF4-FFF2-40B4-BE49-F238E27FC236}">
                    <a16:creationId xmlns:a16="http://schemas.microsoft.com/office/drawing/2014/main" id="{5D31485F-D386-01E5-9133-02C8BA559D5D}"/>
                  </a:ext>
                </a:extLst>
              </p:cNvPr>
              <p:cNvSpPr/>
              <p:nvPr/>
            </p:nvSpPr>
            <p:spPr>
              <a:xfrm>
                <a:off x="4661710" y="3685476"/>
                <a:ext cx="41751" cy="41751"/>
              </a:xfrm>
              <a:custGeom>
                <a:avLst/>
                <a:gdLst>
                  <a:gd name="connsiteX0" fmla="*/ 384 w 41751"/>
                  <a:gd name="connsiteY0" fmla="*/ 360 h 41751"/>
                  <a:gd name="connsiteX1" fmla="*/ 42136 w 41751"/>
                  <a:gd name="connsiteY1" fmla="*/ 360 h 41751"/>
                  <a:gd name="connsiteX2" fmla="*/ 42136 w 41751"/>
                  <a:gd name="connsiteY2" fmla="*/ 42112 h 41751"/>
                  <a:gd name="connsiteX3" fmla="*/ 384 w 41751"/>
                  <a:gd name="connsiteY3" fmla="*/ 42112 h 41751"/>
                  <a:gd name="connsiteX4" fmla="*/ 384 w 41751"/>
                  <a:gd name="connsiteY4" fmla="*/ 36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384" y="360"/>
                    </a:moveTo>
                    <a:cubicBezTo>
                      <a:pt x="14162" y="360"/>
                      <a:pt x="27940" y="360"/>
                      <a:pt x="42136" y="360"/>
                    </a:cubicBezTo>
                    <a:cubicBezTo>
                      <a:pt x="42136" y="14138"/>
                      <a:pt x="42136" y="27916"/>
                      <a:pt x="42136" y="42112"/>
                    </a:cubicBezTo>
                    <a:cubicBezTo>
                      <a:pt x="28358" y="42112"/>
                      <a:pt x="14580" y="42112"/>
                      <a:pt x="384" y="42112"/>
                    </a:cubicBezTo>
                    <a:cubicBezTo>
                      <a:pt x="384" y="28334"/>
                      <a:pt x="384" y="14556"/>
                      <a:pt x="384" y="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3" name="任意形状 1472">
                <a:extLst>
                  <a:ext uri="{FF2B5EF4-FFF2-40B4-BE49-F238E27FC236}">
                    <a16:creationId xmlns:a16="http://schemas.microsoft.com/office/drawing/2014/main" id="{7CC8910A-86EC-E349-B045-7680C0A77372}"/>
                  </a:ext>
                </a:extLst>
              </p:cNvPr>
              <p:cNvSpPr/>
              <p:nvPr/>
            </p:nvSpPr>
            <p:spPr>
              <a:xfrm>
                <a:off x="4578207" y="3685476"/>
                <a:ext cx="41751" cy="41751"/>
              </a:xfrm>
              <a:custGeom>
                <a:avLst/>
                <a:gdLst>
                  <a:gd name="connsiteX0" fmla="*/ 352 w 41751"/>
                  <a:gd name="connsiteY0" fmla="*/ 360 h 41751"/>
                  <a:gd name="connsiteX1" fmla="*/ 42104 w 41751"/>
                  <a:gd name="connsiteY1" fmla="*/ 360 h 41751"/>
                  <a:gd name="connsiteX2" fmla="*/ 42104 w 41751"/>
                  <a:gd name="connsiteY2" fmla="*/ 42112 h 41751"/>
                  <a:gd name="connsiteX3" fmla="*/ 352 w 41751"/>
                  <a:gd name="connsiteY3" fmla="*/ 42112 h 41751"/>
                  <a:gd name="connsiteX4" fmla="*/ 352 w 41751"/>
                  <a:gd name="connsiteY4" fmla="*/ 36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352" y="360"/>
                    </a:moveTo>
                    <a:cubicBezTo>
                      <a:pt x="14130" y="360"/>
                      <a:pt x="27908" y="360"/>
                      <a:pt x="42104" y="360"/>
                    </a:cubicBezTo>
                    <a:cubicBezTo>
                      <a:pt x="42104" y="14138"/>
                      <a:pt x="42104" y="27916"/>
                      <a:pt x="42104" y="42112"/>
                    </a:cubicBezTo>
                    <a:cubicBezTo>
                      <a:pt x="28326" y="42112"/>
                      <a:pt x="14548" y="42112"/>
                      <a:pt x="352" y="42112"/>
                    </a:cubicBezTo>
                    <a:cubicBezTo>
                      <a:pt x="352" y="28334"/>
                      <a:pt x="352" y="14556"/>
                      <a:pt x="352" y="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4" name="任意形状 1473">
                <a:extLst>
                  <a:ext uri="{FF2B5EF4-FFF2-40B4-BE49-F238E27FC236}">
                    <a16:creationId xmlns:a16="http://schemas.microsoft.com/office/drawing/2014/main" id="{4CE9097E-CD8A-AC78-7C19-9317188A060D}"/>
                  </a:ext>
                </a:extLst>
              </p:cNvPr>
              <p:cNvSpPr/>
              <p:nvPr/>
            </p:nvSpPr>
            <p:spPr>
              <a:xfrm>
                <a:off x="4494704" y="3685476"/>
                <a:ext cx="41751" cy="41751"/>
              </a:xfrm>
              <a:custGeom>
                <a:avLst/>
                <a:gdLst>
                  <a:gd name="connsiteX0" fmla="*/ 320 w 41751"/>
                  <a:gd name="connsiteY0" fmla="*/ 360 h 41751"/>
                  <a:gd name="connsiteX1" fmla="*/ 42072 w 41751"/>
                  <a:gd name="connsiteY1" fmla="*/ 360 h 41751"/>
                  <a:gd name="connsiteX2" fmla="*/ 42072 w 41751"/>
                  <a:gd name="connsiteY2" fmla="*/ 42112 h 41751"/>
                  <a:gd name="connsiteX3" fmla="*/ 320 w 41751"/>
                  <a:gd name="connsiteY3" fmla="*/ 42112 h 41751"/>
                  <a:gd name="connsiteX4" fmla="*/ 320 w 41751"/>
                  <a:gd name="connsiteY4" fmla="*/ 36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320" y="360"/>
                    </a:moveTo>
                    <a:cubicBezTo>
                      <a:pt x="14098" y="360"/>
                      <a:pt x="27876" y="360"/>
                      <a:pt x="42072" y="360"/>
                    </a:cubicBezTo>
                    <a:cubicBezTo>
                      <a:pt x="42072" y="14138"/>
                      <a:pt x="42072" y="27916"/>
                      <a:pt x="42072" y="42112"/>
                    </a:cubicBezTo>
                    <a:cubicBezTo>
                      <a:pt x="28294" y="42112"/>
                      <a:pt x="14516" y="42112"/>
                      <a:pt x="320" y="42112"/>
                    </a:cubicBezTo>
                    <a:cubicBezTo>
                      <a:pt x="320" y="28334"/>
                      <a:pt x="320" y="14556"/>
                      <a:pt x="320" y="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5" name="任意形状 1474">
                <a:extLst>
                  <a:ext uri="{FF2B5EF4-FFF2-40B4-BE49-F238E27FC236}">
                    <a16:creationId xmlns:a16="http://schemas.microsoft.com/office/drawing/2014/main" id="{39D210B4-C42C-B329-55BF-DBB61985EAA1}"/>
                  </a:ext>
                </a:extLst>
              </p:cNvPr>
              <p:cNvSpPr/>
              <p:nvPr/>
            </p:nvSpPr>
            <p:spPr>
              <a:xfrm>
                <a:off x="3764050" y="3560221"/>
                <a:ext cx="41751" cy="41751"/>
              </a:xfrm>
              <a:custGeom>
                <a:avLst/>
                <a:gdLst>
                  <a:gd name="connsiteX0" fmla="*/ 40 w 41751"/>
                  <a:gd name="connsiteY0" fmla="*/ 312 h 41751"/>
                  <a:gd name="connsiteX1" fmla="*/ 41792 w 41751"/>
                  <a:gd name="connsiteY1" fmla="*/ 312 h 41751"/>
                  <a:gd name="connsiteX2" fmla="*/ 41792 w 41751"/>
                  <a:gd name="connsiteY2" fmla="*/ 42064 h 41751"/>
                  <a:gd name="connsiteX3" fmla="*/ 40 w 41751"/>
                  <a:gd name="connsiteY3" fmla="*/ 42064 h 41751"/>
                  <a:gd name="connsiteX4" fmla="*/ 40 w 41751"/>
                  <a:gd name="connsiteY4" fmla="*/ 312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40" y="312"/>
                    </a:moveTo>
                    <a:cubicBezTo>
                      <a:pt x="13818" y="312"/>
                      <a:pt x="27596" y="312"/>
                      <a:pt x="41792" y="312"/>
                    </a:cubicBezTo>
                    <a:cubicBezTo>
                      <a:pt x="41792" y="14090"/>
                      <a:pt x="41792" y="27868"/>
                      <a:pt x="41792" y="42064"/>
                    </a:cubicBezTo>
                    <a:cubicBezTo>
                      <a:pt x="28014" y="42064"/>
                      <a:pt x="14236" y="42064"/>
                      <a:pt x="40" y="42064"/>
                    </a:cubicBezTo>
                    <a:cubicBezTo>
                      <a:pt x="40" y="28286"/>
                      <a:pt x="40" y="14508"/>
                      <a:pt x="40" y="3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6" name="任意形状 1475">
                <a:extLst>
                  <a:ext uri="{FF2B5EF4-FFF2-40B4-BE49-F238E27FC236}">
                    <a16:creationId xmlns:a16="http://schemas.microsoft.com/office/drawing/2014/main" id="{4726BDA6-0B6F-5714-FB99-A97D9A57D6E3}"/>
                  </a:ext>
                </a:extLst>
              </p:cNvPr>
              <p:cNvSpPr/>
              <p:nvPr/>
            </p:nvSpPr>
            <p:spPr>
              <a:xfrm>
                <a:off x="3931056" y="3393214"/>
                <a:ext cx="41751" cy="41751"/>
              </a:xfrm>
              <a:custGeom>
                <a:avLst/>
                <a:gdLst>
                  <a:gd name="connsiteX0" fmla="*/ 104 w 41751"/>
                  <a:gd name="connsiteY0" fmla="*/ 248 h 41751"/>
                  <a:gd name="connsiteX1" fmla="*/ 41856 w 41751"/>
                  <a:gd name="connsiteY1" fmla="*/ 248 h 41751"/>
                  <a:gd name="connsiteX2" fmla="*/ 41856 w 41751"/>
                  <a:gd name="connsiteY2" fmla="*/ 42000 h 41751"/>
                  <a:gd name="connsiteX3" fmla="*/ 104 w 41751"/>
                  <a:gd name="connsiteY3" fmla="*/ 42000 h 41751"/>
                  <a:gd name="connsiteX4" fmla="*/ 104 w 41751"/>
                  <a:gd name="connsiteY4" fmla="*/ 248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104" y="248"/>
                    </a:moveTo>
                    <a:cubicBezTo>
                      <a:pt x="13882" y="248"/>
                      <a:pt x="27660" y="248"/>
                      <a:pt x="41856" y="248"/>
                    </a:cubicBezTo>
                    <a:cubicBezTo>
                      <a:pt x="41856" y="14026"/>
                      <a:pt x="41856" y="27804"/>
                      <a:pt x="41856" y="42000"/>
                    </a:cubicBezTo>
                    <a:cubicBezTo>
                      <a:pt x="28078" y="42000"/>
                      <a:pt x="14300" y="42000"/>
                      <a:pt x="104" y="42000"/>
                    </a:cubicBezTo>
                    <a:cubicBezTo>
                      <a:pt x="104" y="28222"/>
                      <a:pt x="104" y="14444"/>
                      <a:pt x="104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7" name="任意形状 1476">
                <a:extLst>
                  <a:ext uri="{FF2B5EF4-FFF2-40B4-BE49-F238E27FC236}">
                    <a16:creationId xmlns:a16="http://schemas.microsoft.com/office/drawing/2014/main" id="{0866A4DB-7F98-40CF-5216-2AA8287E5D31}"/>
                  </a:ext>
                </a:extLst>
              </p:cNvPr>
              <p:cNvSpPr/>
              <p:nvPr/>
            </p:nvSpPr>
            <p:spPr>
              <a:xfrm>
                <a:off x="3847553" y="3393214"/>
                <a:ext cx="41751" cy="41751"/>
              </a:xfrm>
              <a:custGeom>
                <a:avLst/>
                <a:gdLst>
                  <a:gd name="connsiteX0" fmla="*/ 72 w 41751"/>
                  <a:gd name="connsiteY0" fmla="*/ 248 h 41751"/>
                  <a:gd name="connsiteX1" fmla="*/ 41824 w 41751"/>
                  <a:gd name="connsiteY1" fmla="*/ 248 h 41751"/>
                  <a:gd name="connsiteX2" fmla="*/ 41824 w 41751"/>
                  <a:gd name="connsiteY2" fmla="*/ 42000 h 41751"/>
                  <a:gd name="connsiteX3" fmla="*/ 72 w 41751"/>
                  <a:gd name="connsiteY3" fmla="*/ 42000 h 41751"/>
                  <a:gd name="connsiteX4" fmla="*/ 72 w 41751"/>
                  <a:gd name="connsiteY4" fmla="*/ 248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72" y="248"/>
                    </a:moveTo>
                    <a:cubicBezTo>
                      <a:pt x="13850" y="248"/>
                      <a:pt x="27628" y="248"/>
                      <a:pt x="41824" y="248"/>
                    </a:cubicBezTo>
                    <a:cubicBezTo>
                      <a:pt x="41824" y="14026"/>
                      <a:pt x="41824" y="27804"/>
                      <a:pt x="41824" y="42000"/>
                    </a:cubicBezTo>
                    <a:cubicBezTo>
                      <a:pt x="28046" y="42000"/>
                      <a:pt x="14268" y="42000"/>
                      <a:pt x="72" y="42000"/>
                    </a:cubicBezTo>
                    <a:cubicBezTo>
                      <a:pt x="72" y="28222"/>
                      <a:pt x="72" y="14444"/>
                      <a:pt x="72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8" name="任意形状 1477">
                <a:extLst>
                  <a:ext uri="{FF2B5EF4-FFF2-40B4-BE49-F238E27FC236}">
                    <a16:creationId xmlns:a16="http://schemas.microsoft.com/office/drawing/2014/main" id="{021C7344-C244-5EF6-96C9-8C7CE53B3464}"/>
                  </a:ext>
                </a:extLst>
              </p:cNvPr>
              <p:cNvSpPr/>
              <p:nvPr/>
            </p:nvSpPr>
            <p:spPr>
              <a:xfrm>
                <a:off x="3764050" y="3393214"/>
                <a:ext cx="41751" cy="41751"/>
              </a:xfrm>
              <a:custGeom>
                <a:avLst/>
                <a:gdLst>
                  <a:gd name="connsiteX0" fmla="*/ 40 w 41751"/>
                  <a:gd name="connsiteY0" fmla="*/ 248 h 41751"/>
                  <a:gd name="connsiteX1" fmla="*/ 41792 w 41751"/>
                  <a:gd name="connsiteY1" fmla="*/ 248 h 41751"/>
                  <a:gd name="connsiteX2" fmla="*/ 41792 w 41751"/>
                  <a:gd name="connsiteY2" fmla="*/ 42000 h 41751"/>
                  <a:gd name="connsiteX3" fmla="*/ 40 w 41751"/>
                  <a:gd name="connsiteY3" fmla="*/ 42000 h 41751"/>
                  <a:gd name="connsiteX4" fmla="*/ 40 w 41751"/>
                  <a:gd name="connsiteY4" fmla="*/ 248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40" y="248"/>
                    </a:moveTo>
                    <a:cubicBezTo>
                      <a:pt x="13818" y="248"/>
                      <a:pt x="27596" y="248"/>
                      <a:pt x="41792" y="248"/>
                    </a:cubicBezTo>
                    <a:cubicBezTo>
                      <a:pt x="41792" y="14026"/>
                      <a:pt x="41792" y="27804"/>
                      <a:pt x="41792" y="42000"/>
                    </a:cubicBezTo>
                    <a:cubicBezTo>
                      <a:pt x="28014" y="42000"/>
                      <a:pt x="14236" y="42000"/>
                      <a:pt x="40" y="42000"/>
                    </a:cubicBezTo>
                    <a:cubicBezTo>
                      <a:pt x="40" y="28222"/>
                      <a:pt x="40" y="14444"/>
                      <a:pt x="40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9" name="任意形状 1478">
                <a:extLst>
                  <a:ext uri="{FF2B5EF4-FFF2-40B4-BE49-F238E27FC236}">
                    <a16:creationId xmlns:a16="http://schemas.microsoft.com/office/drawing/2014/main" id="{4B871566-E63A-A8CE-1975-2B1D0249EF97}"/>
                  </a:ext>
                </a:extLst>
              </p:cNvPr>
              <p:cNvSpPr/>
              <p:nvPr/>
            </p:nvSpPr>
            <p:spPr>
              <a:xfrm>
                <a:off x="3931056" y="3100953"/>
                <a:ext cx="41751" cy="41751"/>
              </a:xfrm>
              <a:custGeom>
                <a:avLst/>
                <a:gdLst>
                  <a:gd name="connsiteX0" fmla="*/ 104 w 41751"/>
                  <a:gd name="connsiteY0" fmla="*/ 136 h 41751"/>
                  <a:gd name="connsiteX1" fmla="*/ 41856 w 41751"/>
                  <a:gd name="connsiteY1" fmla="*/ 136 h 41751"/>
                  <a:gd name="connsiteX2" fmla="*/ 41856 w 41751"/>
                  <a:gd name="connsiteY2" fmla="*/ 41888 h 41751"/>
                  <a:gd name="connsiteX3" fmla="*/ 104 w 41751"/>
                  <a:gd name="connsiteY3" fmla="*/ 41888 h 41751"/>
                  <a:gd name="connsiteX4" fmla="*/ 104 w 41751"/>
                  <a:gd name="connsiteY4" fmla="*/ 136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104" y="136"/>
                    </a:moveTo>
                    <a:cubicBezTo>
                      <a:pt x="13882" y="136"/>
                      <a:pt x="27660" y="136"/>
                      <a:pt x="41856" y="136"/>
                    </a:cubicBezTo>
                    <a:cubicBezTo>
                      <a:pt x="41856" y="13914"/>
                      <a:pt x="41856" y="27692"/>
                      <a:pt x="41856" y="41888"/>
                    </a:cubicBezTo>
                    <a:cubicBezTo>
                      <a:pt x="28078" y="41888"/>
                      <a:pt x="14300" y="41888"/>
                      <a:pt x="104" y="41888"/>
                    </a:cubicBezTo>
                    <a:cubicBezTo>
                      <a:pt x="104" y="28110"/>
                      <a:pt x="104" y="14332"/>
                      <a:pt x="104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1" name="任意形状 1480">
                <a:extLst>
                  <a:ext uri="{FF2B5EF4-FFF2-40B4-BE49-F238E27FC236}">
                    <a16:creationId xmlns:a16="http://schemas.microsoft.com/office/drawing/2014/main" id="{407D0ED6-1889-E94F-63C0-03FA6FD08EFA}"/>
                  </a:ext>
                </a:extLst>
              </p:cNvPr>
              <p:cNvSpPr/>
              <p:nvPr/>
            </p:nvSpPr>
            <p:spPr>
              <a:xfrm>
                <a:off x="4056311" y="3059201"/>
                <a:ext cx="41751" cy="41751"/>
              </a:xfrm>
              <a:custGeom>
                <a:avLst/>
                <a:gdLst>
                  <a:gd name="connsiteX0" fmla="*/ 152 w 41751"/>
                  <a:gd name="connsiteY0" fmla="*/ 120 h 41751"/>
                  <a:gd name="connsiteX1" fmla="*/ 41904 w 41751"/>
                  <a:gd name="connsiteY1" fmla="*/ 120 h 41751"/>
                  <a:gd name="connsiteX2" fmla="*/ 41904 w 41751"/>
                  <a:gd name="connsiteY2" fmla="*/ 41872 h 41751"/>
                  <a:gd name="connsiteX3" fmla="*/ 152 w 41751"/>
                  <a:gd name="connsiteY3" fmla="*/ 41872 h 41751"/>
                  <a:gd name="connsiteX4" fmla="*/ 152 w 41751"/>
                  <a:gd name="connsiteY4" fmla="*/ 12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152" y="120"/>
                    </a:moveTo>
                    <a:cubicBezTo>
                      <a:pt x="13930" y="120"/>
                      <a:pt x="27708" y="120"/>
                      <a:pt x="41904" y="120"/>
                    </a:cubicBezTo>
                    <a:cubicBezTo>
                      <a:pt x="41904" y="13898"/>
                      <a:pt x="41904" y="27676"/>
                      <a:pt x="41904" y="41872"/>
                    </a:cubicBezTo>
                    <a:cubicBezTo>
                      <a:pt x="28126" y="41872"/>
                      <a:pt x="14348" y="41872"/>
                      <a:pt x="152" y="41872"/>
                    </a:cubicBezTo>
                    <a:cubicBezTo>
                      <a:pt x="152" y="28094"/>
                      <a:pt x="152" y="14316"/>
                      <a:pt x="152" y="120"/>
                    </a:cubicBezTo>
                    <a:close/>
                  </a:path>
                </a:pathLst>
              </a:custGeom>
              <a:solidFill>
                <a:srgbClr val="FF826E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2" name="任意形状 1481">
                <a:extLst>
                  <a:ext uri="{FF2B5EF4-FFF2-40B4-BE49-F238E27FC236}">
                    <a16:creationId xmlns:a16="http://schemas.microsoft.com/office/drawing/2014/main" id="{C404F0A5-C10E-4E1C-8318-2A02D94DD857}"/>
                  </a:ext>
                </a:extLst>
              </p:cNvPr>
              <p:cNvSpPr/>
              <p:nvPr/>
            </p:nvSpPr>
            <p:spPr>
              <a:xfrm>
                <a:off x="3931056" y="2850443"/>
                <a:ext cx="41751" cy="41751"/>
              </a:xfrm>
              <a:custGeom>
                <a:avLst/>
                <a:gdLst>
                  <a:gd name="connsiteX0" fmla="*/ 104 w 41751"/>
                  <a:gd name="connsiteY0" fmla="*/ 40 h 41751"/>
                  <a:gd name="connsiteX1" fmla="*/ 41856 w 41751"/>
                  <a:gd name="connsiteY1" fmla="*/ 40 h 41751"/>
                  <a:gd name="connsiteX2" fmla="*/ 41856 w 41751"/>
                  <a:gd name="connsiteY2" fmla="*/ 41792 h 41751"/>
                  <a:gd name="connsiteX3" fmla="*/ 104 w 41751"/>
                  <a:gd name="connsiteY3" fmla="*/ 41792 h 41751"/>
                  <a:gd name="connsiteX4" fmla="*/ 104 w 41751"/>
                  <a:gd name="connsiteY4" fmla="*/ 4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104" y="40"/>
                    </a:moveTo>
                    <a:cubicBezTo>
                      <a:pt x="13882" y="40"/>
                      <a:pt x="27660" y="40"/>
                      <a:pt x="41856" y="40"/>
                    </a:cubicBezTo>
                    <a:cubicBezTo>
                      <a:pt x="41856" y="13818"/>
                      <a:pt x="41856" y="27596"/>
                      <a:pt x="41856" y="41792"/>
                    </a:cubicBezTo>
                    <a:cubicBezTo>
                      <a:pt x="28078" y="41792"/>
                      <a:pt x="14300" y="41792"/>
                      <a:pt x="104" y="41792"/>
                    </a:cubicBezTo>
                    <a:cubicBezTo>
                      <a:pt x="104" y="28014"/>
                      <a:pt x="104" y="14236"/>
                      <a:pt x="104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3" name="任意形状 1482">
                <a:extLst>
                  <a:ext uri="{FF2B5EF4-FFF2-40B4-BE49-F238E27FC236}">
                    <a16:creationId xmlns:a16="http://schemas.microsoft.com/office/drawing/2014/main" id="{29000E80-FED9-3630-D5E6-044EFBFDC339}"/>
                  </a:ext>
                </a:extLst>
              </p:cNvPr>
              <p:cNvSpPr/>
              <p:nvPr/>
            </p:nvSpPr>
            <p:spPr>
              <a:xfrm>
                <a:off x="3847553" y="2850443"/>
                <a:ext cx="41751" cy="41751"/>
              </a:xfrm>
              <a:custGeom>
                <a:avLst/>
                <a:gdLst>
                  <a:gd name="connsiteX0" fmla="*/ 72 w 41751"/>
                  <a:gd name="connsiteY0" fmla="*/ 40 h 41751"/>
                  <a:gd name="connsiteX1" fmla="*/ 41824 w 41751"/>
                  <a:gd name="connsiteY1" fmla="*/ 40 h 41751"/>
                  <a:gd name="connsiteX2" fmla="*/ 41824 w 41751"/>
                  <a:gd name="connsiteY2" fmla="*/ 41792 h 41751"/>
                  <a:gd name="connsiteX3" fmla="*/ 72 w 41751"/>
                  <a:gd name="connsiteY3" fmla="*/ 41792 h 41751"/>
                  <a:gd name="connsiteX4" fmla="*/ 72 w 41751"/>
                  <a:gd name="connsiteY4" fmla="*/ 4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72" y="40"/>
                    </a:moveTo>
                    <a:cubicBezTo>
                      <a:pt x="13850" y="40"/>
                      <a:pt x="27628" y="40"/>
                      <a:pt x="41824" y="40"/>
                    </a:cubicBezTo>
                    <a:cubicBezTo>
                      <a:pt x="41824" y="13818"/>
                      <a:pt x="41824" y="27596"/>
                      <a:pt x="41824" y="41792"/>
                    </a:cubicBezTo>
                    <a:cubicBezTo>
                      <a:pt x="28046" y="41792"/>
                      <a:pt x="14268" y="41792"/>
                      <a:pt x="72" y="41792"/>
                    </a:cubicBezTo>
                    <a:cubicBezTo>
                      <a:pt x="72" y="28014"/>
                      <a:pt x="72" y="14236"/>
                      <a:pt x="72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4" name="任意形状 1483">
                <a:extLst>
                  <a:ext uri="{FF2B5EF4-FFF2-40B4-BE49-F238E27FC236}">
                    <a16:creationId xmlns:a16="http://schemas.microsoft.com/office/drawing/2014/main" id="{8E448256-51DB-99F6-1EA7-EE886CC834A8}"/>
                  </a:ext>
                </a:extLst>
              </p:cNvPr>
              <p:cNvSpPr/>
              <p:nvPr/>
            </p:nvSpPr>
            <p:spPr>
              <a:xfrm>
                <a:off x="3764050" y="2850443"/>
                <a:ext cx="41751" cy="41751"/>
              </a:xfrm>
              <a:custGeom>
                <a:avLst/>
                <a:gdLst>
                  <a:gd name="connsiteX0" fmla="*/ 40 w 41751"/>
                  <a:gd name="connsiteY0" fmla="*/ 40 h 41751"/>
                  <a:gd name="connsiteX1" fmla="*/ 41792 w 41751"/>
                  <a:gd name="connsiteY1" fmla="*/ 40 h 41751"/>
                  <a:gd name="connsiteX2" fmla="*/ 41792 w 41751"/>
                  <a:gd name="connsiteY2" fmla="*/ 41792 h 41751"/>
                  <a:gd name="connsiteX3" fmla="*/ 40 w 41751"/>
                  <a:gd name="connsiteY3" fmla="*/ 41792 h 41751"/>
                  <a:gd name="connsiteX4" fmla="*/ 40 w 41751"/>
                  <a:gd name="connsiteY4" fmla="*/ 40 h 41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1" h="41751">
                    <a:moveTo>
                      <a:pt x="40" y="40"/>
                    </a:moveTo>
                    <a:cubicBezTo>
                      <a:pt x="13818" y="40"/>
                      <a:pt x="27596" y="40"/>
                      <a:pt x="41792" y="40"/>
                    </a:cubicBezTo>
                    <a:cubicBezTo>
                      <a:pt x="41792" y="13818"/>
                      <a:pt x="41792" y="27596"/>
                      <a:pt x="41792" y="41792"/>
                    </a:cubicBezTo>
                    <a:cubicBezTo>
                      <a:pt x="28014" y="41792"/>
                      <a:pt x="14236" y="41792"/>
                      <a:pt x="40" y="41792"/>
                    </a:cubicBezTo>
                    <a:cubicBezTo>
                      <a:pt x="40" y="28014"/>
                      <a:pt x="40" y="14236"/>
                      <a:pt x="4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5" name="任意形状 1484">
                <a:extLst>
                  <a:ext uri="{FF2B5EF4-FFF2-40B4-BE49-F238E27FC236}">
                    <a16:creationId xmlns:a16="http://schemas.microsoft.com/office/drawing/2014/main" id="{EFCDFE4F-5363-A8B9-04CF-0397C1BAED67}"/>
                  </a:ext>
                </a:extLst>
              </p:cNvPr>
              <p:cNvSpPr/>
              <p:nvPr/>
            </p:nvSpPr>
            <p:spPr>
              <a:xfrm>
                <a:off x="4535232" y="3892603"/>
                <a:ext cx="44198" cy="45013"/>
              </a:xfrm>
              <a:custGeom>
                <a:avLst/>
                <a:gdLst>
                  <a:gd name="connsiteX0" fmla="*/ 22443 w 44198"/>
                  <a:gd name="connsiteY0" fmla="*/ 439 h 45013"/>
                  <a:gd name="connsiteX1" fmla="*/ 43319 w 44198"/>
                  <a:gd name="connsiteY1" fmla="*/ 15118 h 45013"/>
                  <a:gd name="connsiteX2" fmla="*/ 43319 w 44198"/>
                  <a:gd name="connsiteY2" fmla="*/ 30775 h 45013"/>
                  <a:gd name="connsiteX3" fmla="*/ 22443 w 44198"/>
                  <a:gd name="connsiteY3" fmla="*/ 45453 h 45013"/>
                  <a:gd name="connsiteX4" fmla="*/ 1567 w 44198"/>
                  <a:gd name="connsiteY4" fmla="*/ 30775 h 45013"/>
                  <a:gd name="connsiteX5" fmla="*/ 1567 w 44198"/>
                  <a:gd name="connsiteY5" fmla="*/ 15118 h 45013"/>
                  <a:gd name="connsiteX6" fmla="*/ 22443 w 44198"/>
                  <a:gd name="connsiteY6" fmla="*/ 439 h 4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8" h="45013">
                    <a:moveTo>
                      <a:pt x="22443" y="439"/>
                    </a:moveTo>
                    <a:cubicBezTo>
                      <a:pt x="33075" y="2654"/>
                      <a:pt x="36910" y="6447"/>
                      <a:pt x="43319" y="15118"/>
                    </a:cubicBezTo>
                    <a:cubicBezTo>
                      <a:pt x="44950" y="22946"/>
                      <a:pt x="44950" y="22946"/>
                      <a:pt x="43319" y="30775"/>
                    </a:cubicBezTo>
                    <a:cubicBezTo>
                      <a:pt x="36910" y="39445"/>
                      <a:pt x="33075" y="43238"/>
                      <a:pt x="22443" y="45453"/>
                    </a:cubicBezTo>
                    <a:cubicBezTo>
                      <a:pt x="11811" y="43238"/>
                      <a:pt x="7976" y="39445"/>
                      <a:pt x="1567" y="30775"/>
                    </a:cubicBezTo>
                    <a:cubicBezTo>
                      <a:pt x="-64" y="22946"/>
                      <a:pt x="-64" y="22946"/>
                      <a:pt x="1567" y="15118"/>
                    </a:cubicBezTo>
                    <a:cubicBezTo>
                      <a:pt x="7976" y="6447"/>
                      <a:pt x="11811" y="2654"/>
                      <a:pt x="22443" y="439"/>
                    </a:cubicBezTo>
                    <a:close/>
                  </a:path>
                </a:pathLst>
              </a:custGeom>
              <a:solidFill>
                <a:srgbClr val="F27B68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7" name="任意形状 1486">
                <a:extLst>
                  <a:ext uri="{FF2B5EF4-FFF2-40B4-BE49-F238E27FC236}">
                    <a16:creationId xmlns:a16="http://schemas.microsoft.com/office/drawing/2014/main" id="{0A918C17-B3AD-1E72-7F7D-AA8FD410D2F7}"/>
                  </a:ext>
                </a:extLst>
              </p:cNvPr>
              <p:cNvSpPr/>
              <p:nvPr/>
            </p:nvSpPr>
            <p:spPr>
              <a:xfrm>
                <a:off x="3929833" y="3850851"/>
                <a:ext cx="44198" cy="45013"/>
              </a:xfrm>
              <a:custGeom>
                <a:avLst/>
                <a:gdLst>
                  <a:gd name="connsiteX0" fmla="*/ 22211 w 44198"/>
                  <a:gd name="connsiteY0" fmla="*/ 423 h 45013"/>
                  <a:gd name="connsiteX1" fmla="*/ 43087 w 44198"/>
                  <a:gd name="connsiteY1" fmla="*/ 15102 h 45013"/>
                  <a:gd name="connsiteX2" fmla="*/ 43087 w 44198"/>
                  <a:gd name="connsiteY2" fmla="*/ 30759 h 45013"/>
                  <a:gd name="connsiteX3" fmla="*/ 22211 w 44198"/>
                  <a:gd name="connsiteY3" fmla="*/ 45437 h 45013"/>
                  <a:gd name="connsiteX4" fmla="*/ 1335 w 44198"/>
                  <a:gd name="connsiteY4" fmla="*/ 30759 h 45013"/>
                  <a:gd name="connsiteX5" fmla="*/ 1335 w 44198"/>
                  <a:gd name="connsiteY5" fmla="*/ 15102 h 45013"/>
                  <a:gd name="connsiteX6" fmla="*/ 22211 w 44198"/>
                  <a:gd name="connsiteY6" fmla="*/ 423 h 4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8" h="45013">
                    <a:moveTo>
                      <a:pt x="22211" y="423"/>
                    </a:moveTo>
                    <a:cubicBezTo>
                      <a:pt x="32843" y="2638"/>
                      <a:pt x="36678" y="6431"/>
                      <a:pt x="43087" y="15102"/>
                    </a:cubicBezTo>
                    <a:cubicBezTo>
                      <a:pt x="44718" y="22930"/>
                      <a:pt x="44718" y="22930"/>
                      <a:pt x="43087" y="30759"/>
                    </a:cubicBezTo>
                    <a:cubicBezTo>
                      <a:pt x="36678" y="39429"/>
                      <a:pt x="32843" y="43222"/>
                      <a:pt x="22211" y="45437"/>
                    </a:cubicBezTo>
                    <a:cubicBezTo>
                      <a:pt x="11579" y="43222"/>
                      <a:pt x="7744" y="39429"/>
                      <a:pt x="1335" y="30759"/>
                    </a:cubicBezTo>
                    <a:cubicBezTo>
                      <a:pt x="-296" y="22930"/>
                      <a:pt x="-296" y="22930"/>
                      <a:pt x="1335" y="15102"/>
                    </a:cubicBezTo>
                    <a:cubicBezTo>
                      <a:pt x="7744" y="6431"/>
                      <a:pt x="11579" y="2638"/>
                      <a:pt x="22211" y="423"/>
                    </a:cubicBezTo>
                    <a:close/>
                  </a:path>
                </a:pathLst>
              </a:custGeom>
              <a:solidFill>
                <a:srgbClr val="F27B68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8" name="任意形状 1487">
                <a:extLst>
                  <a:ext uri="{FF2B5EF4-FFF2-40B4-BE49-F238E27FC236}">
                    <a16:creationId xmlns:a16="http://schemas.microsoft.com/office/drawing/2014/main" id="{E1959B50-BE95-0FC5-FB7A-A5BBA139008C}"/>
                  </a:ext>
                </a:extLst>
              </p:cNvPr>
              <p:cNvSpPr/>
              <p:nvPr/>
            </p:nvSpPr>
            <p:spPr>
              <a:xfrm>
                <a:off x="4660487" y="3433335"/>
                <a:ext cx="44198" cy="45013"/>
              </a:xfrm>
              <a:custGeom>
                <a:avLst/>
                <a:gdLst>
                  <a:gd name="connsiteX0" fmla="*/ 22491 w 44198"/>
                  <a:gd name="connsiteY0" fmla="*/ 263 h 45013"/>
                  <a:gd name="connsiteX1" fmla="*/ 43367 w 44198"/>
                  <a:gd name="connsiteY1" fmla="*/ 14942 h 45013"/>
                  <a:gd name="connsiteX2" fmla="*/ 43367 w 44198"/>
                  <a:gd name="connsiteY2" fmla="*/ 30599 h 45013"/>
                  <a:gd name="connsiteX3" fmla="*/ 22491 w 44198"/>
                  <a:gd name="connsiteY3" fmla="*/ 45277 h 45013"/>
                  <a:gd name="connsiteX4" fmla="*/ 1615 w 44198"/>
                  <a:gd name="connsiteY4" fmla="*/ 30599 h 45013"/>
                  <a:gd name="connsiteX5" fmla="*/ 1615 w 44198"/>
                  <a:gd name="connsiteY5" fmla="*/ 14942 h 45013"/>
                  <a:gd name="connsiteX6" fmla="*/ 22491 w 44198"/>
                  <a:gd name="connsiteY6" fmla="*/ 263 h 4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98" h="45013">
                    <a:moveTo>
                      <a:pt x="22491" y="263"/>
                    </a:moveTo>
                    <a:cubicBezTo>
                      <a:pt x="33123" y="2478"/>
                      <a:pt x="36958" y="6271"/>
                      <a:pt x="43367" y="14942"/>
                    </a:cubicBezTo>
                    <a:cubicBezTo>
                      <a:pt x="44998" y="22770"/>
                      <a:pt x="44998" y="22770"/>
                      <a:pt x="43367" y="30599"/>
                    </a:cubicBezTo>
                    <a:cubicBezTo>
                      <a:pt x="36958" y="39269"/>
                      <a:pt x="33123" y="43062"/>
                      <a:pt x="22491" y="45277"/>
                    </a:cubicBezTo>
                    <a:cubicBezTo>
                      <a:pt x="11859" y="43062"/>
                      <a:pt x="8024" y="39269"/>
                      <a:pt x="1615" y="30599"/>
                    </a:cubicBezTo>
                    <a:cubicBezTo>
                      <a:pt x="-16" y="22770"/>
                      <a:pt x="-16" y="22770"/>
                      <a:pt x="1615" y="14942"/>
                    </a:cubicBezTo>
                    <a:cubicBezTo>
                      <a:pt x="8024" y="6271"/>
                      <a:pt x="11859" y="2478"/>
                      <a:pt x="22491" y="263"/>
                    </a:cubicBezTo>
                    <a:close/>
                  </a:path>
                </a:pathLst>
              </a:custGeom>
              <a:solidFill>
                <a:srgbClr val="F27B68"/>
              </a:solidFill>
              <a:ln w="2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3" name="右箭头 10">
            <a:extLst>
              <a:ext uri="{FF2B5EF4-FFF2-40B4-BE49-F238E27FC236}">
                <a16:creationId xmlns:a16="http://schemas.microsoft.com/office/drawing/2014/main" id="{ECD0EFDA-4B90-5424-751B-CB8C14A23838}"/>
              </a:ext>
            </a:extLst>
          </p:cNvPr>
          <p:cNvSpPr/>
          <p:nvPr/>
        </p:nvSpPr>
        <p:spPr>
          <a:xfrm>
            <a:off x="4668666" y="3945758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" name="右箭头 10">
            <a:extLst>
              <a:ext uri="{FF2B5EF4-FFF2-40B4-BE49-F238E27FC236}">
                <a16:creationId xmlns:a16="http://schemas.microsoft.com/office/drawing/2014/main" id="{ED86AA0F-422B-F26D-792B-0340596F7EDB}"/>
              </a:ext>
            </a:extLst>
          </p:cNvPr>
          <p:cNvSpPr/>
          <p:nvPr/>
        </p:nvSpPr>
        <p:spPr>
          <a:xfrm rot="16200000">
            <a:off x="5562763" y="3139518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5" name="组合 1434">
            <a:extLst>
              <a:ext uri="{FF2B5EF4-FFF2-40B4-BE49-F238E27FC236}">
                <a16:creationId xmlns:a16="http://schemas.microsoft.com/office/drawing/2014/main" id="{5D7DC2A2-19A8-2CC1-A6BF-33A6ACB59D01}"/>
              </a:ext>
            </a:extLst>
          </p:cNvPr>
          <p:cNvGrpSpPr/>
          <p:nvPr/>
        </p:nvGrpSpPr>
        <p:grpSpPr>
          <a:xfrm>
            <a:off x="163051" y="2638397"/>
            <a:ext cx="874082" cy="1049532"/>
            <a:chOff x="2630041" y="4479611"/>
            <a:chExt cx="874082" cy="1049532"/>
          </a:xfrm>
        </p:grpSpPr>
        <p:pic>
          <p:nvPicPr>
            <p:cNvPr id="1444" name="图形 1443">
              <a:extLst>
                <a:ext uri="{FF2B5EF4-FFF2-40B4-BE49-F238E27FC236}">
                  <a16:creationId xmlns:a16="http://schemas.microsoft.com/office/drawing/2014/main" id="{4C206993-E93C-C3E6-5D3D-7E02B86E5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30041" y="4479611"/>
              <a:ext cx="874082" cy="874082"/>
            </a:xfrm>
            <a:prstGeom prst="rect">
              <a:avLst/>
            </a:prstGeom>
          </p:spPr>
        </p:pic>
        <p:sp>
          <p:nvSpPr>
            <p:cNvPr id="1445" name="文本框 1444">
              <a:extLst>
                <a:ext uri="{FF2B5EF4-FFF2-40B4-BE49-F238E27FC236}">
                  <a16:creationId xmlns:a16="http://schemas.microsoft.com/office/drawing/2014/main" id="{093EA914-8F93-8810-1BFD-4A7EAE5B1B79}"/>
                </a:ext>
              </a:extLst>
            </p:cNvPr>
            <p:cNvSpPr txBox="1"/>
            <p:nvPr/>
          </p:nvSpPr>
          <p:spPr>
            <a:xfrm>
              <a:off x="2841358" y="5329088"/>
              <a:ext cx="3770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UDA</a:t>
              </a:r>
            </a:p>
          </p:txBody>
        </p:sp>
      </p:grpSp>
      <p:grpSp>
        <p:nvGrpSpPr>
          <p:cNvPr id="1436" name="组合 1435">
            <a:extLst>
              <a:ext uri="{FF2B5EF4-FFF2-40B4-BE49-F238E27FC236}">
                <a16:creationId xmlns:a16="http://schemas.microsoft.com/office/drawing/2014/main" id="{26B2886A-CCA4-3F77-303D-DD3588C2D8EF}"/>
              </a:ext>
            </a:extLst>
          </p:cNvPr>
          <p:cNvGrpSpPr/>
          <p:nvPr/>
        </p:nvGrpSpPr>
        <p:grpSpPr>
          <a:xfrm>
            <a:off x="55404" y="1215508"/>
            <a:ext cx="1071264" cy="1056453"/>
            <a:chOff x="196650" y="999920"/>
            <a:chExt cx="1071264" cy="1056453"/>
          </a:xfrm>
        </p:grpSpPr>
        <p:pic>
          <p:nvPicPr>
            <p:cNvPr id="1439" name="图形 1438">
              <a:extLst>
                <a:ext uri="{FF2B5EF4-FFF2-40B4-BE49-F238E27FC236}">
                  <a16:creationId xmlns:a16="http://schemas.microsoft.com/office/drawing/2014/main" id="{6FE3D0A2-D7D0-28F8-A3C8-10F1F960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5435" y="999920"/>
              <a:ext cx="811806" cy="811806"/>
            </a:xfrm>
            <a:prstGeom prst="rect">
              <a:avLst/>
            </a:prstGeom>
          </p:spPr>
        </p:pic>
        <p:sp>
          <p:nvSpPr>
            <p:cNvPr id="1443" name="文本框 1442">
              <a:extLst>
                <a:ext uri="{FF2B5EF4-FFF2-40B4-BE49-F238E27FC236}">
                  <a16:creationId xmlns:a16="http://schemas.microsoft.com/office/drawing/2014/main" id="{27F92805-67BC-0139-442B-28AA4B994EF2}"/>
                </a:ext>
              </a:extLst>
            </p:cNvPr>
            <p:cNvSpPr txBox="1"/>
            <p:nvPr/>
          </p:nvSpPr>
          <p:spPr>
            <a:xfrm>
              <a:off x="196650" y="1856318"/>
              <a:ext cx="1071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Feature</a:t>
              </a:r>
              <a:r>
                <a:rPr lang="zh-CN" altLang="en-US" sz="700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700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Selection</a:t>
              </a:r>
              <a:endParaRPr lang="en" altLang="zh-CN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7" name="右箭头 10">
            <a:extLst>
              <a:ext uri="{FF2B5EF4-FFF2-40B4-BE49-F238E27FC236}">
                <a16:creationId xmlns:a16="http://schemas.microsoft.com/office/drawing/2014/main" id="{39DC071E-84FB-D4D6-71A8-54FA03D47B56}"/>
              </a:ext>
            </a:extLst>
          </p:cNvPr>
          <p:cNvSpPr/>
          <p:nvPr/>
        </p:nvSpPr>
        <p:spPr>
          <a:xfrm>
            <a:off x="1206823" y="2915237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8" name="右箭头 10">
            <a:extLst>
              <a:ext uri="{FF2B5EF4-FFF2-40B4-BE49-F238E27FC236}">
                <a16:creationId xmlns:a16="http://schemas.microsoft.com/office/drawing/2014/main" id="{36F1E5DE-C093-39B8-109C-E6A32549A168}"/>
              </a:ext>
            </a:extLst>
          </p:cNvPr>
          <p:cNvSpPr/>
          <p:nvPr/>
        </p:nvSpPr>
        <p:spPr>
          <a:xfrm>
            <a:off x="1206823" y="159991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40000"/>
                  <a:lumOff val="6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9" name="右箭头 10">
            <a:extLst>
              <a:ext uri="{FF2B5EF4-FFF2-40B4-BE49-F238E27FC236}">
                <a16:creationId xmlns:a16="http://schemas.microsoft.com/office/drawing/2014/main" id="{66D7683E-96F1-129F-F9D1-4C3FA94BCFC2}"/>
              </a:ext>
            </a:extLst>
          </p:cNvPr>
          <p:cNvSpPr/>
          <p:nvPr/>
        </p:nvSpPr>
        <p:spPr>
          <a:xfrm rot="16200000">
            <a:off x="5550835" y="1526955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9" name="组合 1528">
            <a:extLst>
              <a:ext uri="{FF2B5EF4-FFF2-40B4-BE49-F238E27FC236}">
                <a16:creationId xmlns:a16="http://schemas.microsoft.com/office/drawing/2014/main" id="{BECA87F5-D531-78FA-440B-B97AC8CAA050}"/>
              </a:ext>
            </a:extLst>
          </p:cNvPr>
          <p:cNvGrpSpPr/>
          <p:nvPr/>
        </p:nvGrpSpPr>
        <p:grpSpPr>
          <a:xfrm>
            <a:off x="259589" y="3855553"/>
            <a:ext cx="729741" cy="239816"/>
            <a:chOff x="259589" y="3855553"/>
            <a:chExt cx="729741" cy="239816"/>
          </a:xfrm>
        </p:grpSpPr>
        <p:sp>
          <p:nvSpPr>
            <p:cNvPr id="1527" name="可选流程 1526">
              <a:extLst>
                <a:ext uri="{FF2B5EF4-FFF2-40B4-BE49-F238E27FC236}">
                  <a16:creationId xmlns:a16="http://schemas.microsoft.com/office/drawing/2014/main" id="{9E96484E-D910-E4D3-6F61-E43C803F8FA2}"/>
                </a:ext>
              </a:extLst>
            </p:cNvPr>
            <p:cNvSpPr/>
            <p:nvPr/>
          </p:nvSpPr>
          <p:spPr>
            <a:xfrm>
              <a:off x="259589" y="3855553"/>
              <a:ext cx="729741" cy="239816"/>
            </a:xfrm>
            <a:prstGeom prst="flowChartAlternate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2">
                    <a:lumMod val="20000"/>
                    <a:lumOff val="8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8" name="文本框 1527">
              <a:extLst>
                <a:ext uri="{FF2B5EF4-FFF2-40B4-BE49-F238E27FC236}">
                  <a16:creationId xmlns:a16="http://schemas.microsoft.com/office/drawing/2014/main" id="{4E55163D-6734-8933-CBB9-4593E4F87487}"/>
                </a:ext>
              </a:extLst>
            </p:cNvPr>
            <p:cNvSpPr txBox="1"/>
            <p:nvPr/>
          </p:nvSpPr>
          <p:spPr>
            <a:xfrm>
              <a:off x="346349" y="3859839"/>
              <a:ext cx="57579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altLang="zh-CN" sz="900" b="1" dirty="0"/>
                <a:t>Predict</a:t>
              </a:r>
            </a:p>
          </p:txBody>
        </p:sp>
      </p:grpSp>
      <p:sp>
        <p:nvSpPr>
          <p:cNvPr id="1533" name="任意形状 1532">
            <a:extLst>
              <a:ext uri="{FF2B5EF4-FFF2-40B4-BE49-F238E27FC236}">
                <a16:creationId xmlns:a16="http://schemas.microsoft.com/office/drawing/2014/main" id="{DA17EF16-B2FC-E93C-3927-A23984C251C6}"/>
              </a:ext>
            </a:extLst>
          </p:cNvPr>
          <p:cNvSpPr/>
          <p:nvPr/>
        </p:nvSpPr>
        <p:spPr>
          <a:xfrm>
            <a:off x="3321138" y="1794938"/>
            <a:ext cx="3231981" cy="2919126"/>
          </a:xfrm>
          <a:custGeom>
            <a:avLst/>
            <a:gdLst>
              <a:gd name="connsiteX0" fmla="*/ 1841439 w 3231981"/>
              <a:gd name="connsiteY0" fmla="*/ 0 h 2919126"/>
              <a:gd name="connsiteX1" fmla="*/ 2953873 w 3231981"/>
              <a:gd name="connsiteY1" fmla="*/ 0 h 2919126"/>
              <a:gd name="connsiteX2" fmla="*/ 3231981 w 3231981"/>
              <a:gd name="connsiteY2" fmla="*/ 278108 h 2919126"/>
              <a:gd name="connsiteX3" fmla="*/ 3231981 w 3231981"/>
              <a:gd name="connsiteY3" fmla="*/ 1861870 h 2919126"/>
              <a:gd name="connsiteX4" fmla="*/ 3231981 w 3231981"/>
              <a:gd name="connsiteY4" fmla="*/ 1893569 h 2919126"/>
              <a:gd name="connsiteX5" fmla="*/ 3231981 w 3231981"/>
              <a:gd name="connsiteY5" fmla="*/ 2707675 h 2919126"/>
              <a:gd name="connsiteX6" fmla="*/ 3020530 w 3231981"/>
              <a:gd name="connsiteY6" fmla="*/ 2919126 h 2919126"/>
              <a:gd name="connsiteX7" fmla="*/ 211451 w 3231981"/>
              <a:gd name="connsiteY7" fmla="*/ 2919126 h 2919126"/>
              <a:gd name="connsiteX8" fmla="*/ 0 w 3231981"/>
              <a:gd name="connsiteY8" fmla="*/ 2707675 h 2919126"/>
              <a:gd name="connsiteX9" fmla="*/ 0 w 3231981"/>
              <a:gd name="connsiteY9" fmla="*/ 1861870 h 2919126"/>
              <a:gd name="connsiteX10" fmla="*/ 211451 w 3231981"/>
              <a:gd name="connsiteY10" fmla="*/ 1650419 h 2919126"/>
              <a:gd name="connsiteX11" fmla="*/ 1563331 w 3231981"/>
              <a:gd name="connsiteY11" fmla="*/ 1650419 h 2919126"/>
              <a:gd name="connsiteX12" fmla="*/ 1563331 w 3231981"/>
              <a:gd name="connsiteY12" fmla="*/ 278108 h 2919126"/>
              <a:gd name="connsiteX13" fmla="*/ 1841439 w 3231981"/>
              <a:gd name="connsiteY13" fmla="*/ 0 h 291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1981" h="2919126">
                <a:moveTo>
                  <a:pt x="1841439" y="0"/>
                </a:moveTo>
                <a:lnTo>
                  <a:pt x="2953873" y="0"/>
                </a:lnTo>
                <a:cubicBezTo>
                  <a:pt x="3107468" y="0"/>
                  <a:pt x="3231981" y="124513"/>
                  <a:pt x="3231981" y="278108"/>
                </a:cubicBezTo>
                <a:lnTo>
                  <a:pt x="3231981" y="1861870"/>
                </a:lnTo>
                <a:lnTo>
                  <a:pt x="3231981" y="1893569"/>
                </a:lnTo>
                <a:lnTo>
                  <a:pt x="3231981" y="2707675"/>
                </a:lnTo>
                <a:cubicBezTo>
                  <a:pt x="3231981" y="2824456"/>
                  <a:pt x="3137311" y="2919126"/>
                  <a:pt x="3020530" y="2919126"/>
                </a:cubicBezTo>
                <a:lnTo>
                  <a:pt x="211451" y="2919126"/>
                </a:lnTo>
                <a:cubicBezTo>
                  <a:pt x="94670" y="2919126"/>
                  <a:pt x="0" y="2824456"/>
                  <a:pt x="0" y="2707675"/>
                </a:cubicBezTo>
                <a:lnTo>
                  <a:pt x="0" y="1861870"/>
                </a:lnTo>
                <a:cubicBezTo>
                  <a:pt x="0" y="1745089"/>
                  <a:pt x="94670" y="1650419"/>
                  <a:pt x="211451" y="1650419"/>
                </a:cubicBezTo>
                <a:lnTo>
                  <a:pt x="1563331" y="1650419"/>
                </a:lnTo>
                <a:lnTo>
                  <a:pt x="1563331" y="278108"/>
                </a:lnTo>
                <a:cubicBezTo>
                  <a:pt x="1563331" y="124513"/>
                  <a:pt x="1687844" y="0"/>
                  <a:pt x="1841439" y="0"/>
                </a:cubicBezTo>
                <a:close/>
              </a:path>
            </a:pathLst>
          </a:custGeom>
          <a:noFill/>
          <a:ln w="31750"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32964217-D08B-2D1B-B62D-8FA33B71D0B3}"/>
              </a:ext>
            </a:extLst>
          </p:cNvPr>
          <p:cNvGrpSpPr/>
          <p:nvPr/>
        </p:nvGrpSpPr>
        <p:grpSpPr>
          <a:xfrm>
            <a:off x="3887947" y="3182835"/>
            <a:ext cx="729741" cy="239816"/>
            <a:chOff x="3887947" y="3175401"/>
            <a:chExt cx="729741" cy="239816"/>
          </a:xfrm>
        </p:grpSpPr>
        <p:sp>
          <p:nvSpPr>
            <p:cNvPr id="1535" name="可选流程 1534">
              <a:extLst>
                <a:ext uri="{FF2B5EF4-FFF2-40B4-BE49-F238E27FC236}">
                  <a16:creationId xmlns:a16="http://schemas.microsoft.com/office/drawing/2014/main" id="{3EA7898D-87DD-110E-F50E-CCC10F1AA7C7}"/>
                </a:ext>
              </a:extLst>
            </p:cNvPr>
            <p:cNvSpPr/>
            <p:nvPr/>
          </p:nvSpPr>
          <p:spPr>
            <a:xfrm>
              <a:off x="3887947" y="3175401"/>
              <a:ext cx="729741" cy="239816"/>
            </a:xfrm>
            <a:prstGeom prst="flowChartAlternate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317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" name="文本框 1025">
              <a:extLst>
                <a:ext uri="{FF2B5EF4-FFF2-40B4-BE49-F238E27FC236}">
                  <a16:creationId xmlns:a16="http://schemas.microsoft.com/office/drawing/2014/main" id="{180D3CDA-3D5A-D1E1-5C09-BA656DD8FB1A}"/>
                </a:ext>
              </a:extLst>
            </p:cNvPr>
            <p:cNvSpPr txBox="1"/>
            <p:nvPr/>
          </p:nvSpPr>
          <p:spPr>
            <a:xfrm>
              <a:off x="3933029" y="3179687"/>
              <a:ext cx="65915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altLang="zh-CN" sz="900" b="1" dirty="0"/>
                <a:t>Pre-train</a:t>
              </a:r>
            </a:p>
          </p:txBody>
        </p:sp>
      </p:grpSp>
      <p:sp>
        <p:nvSpPr>
          <p:cNvPr id="1427" name="右箭头 10">
            <a:extLst>
              <a:ext uri="{FF2B5EF4-FFF2-40B4-BE49-F238E27FC236}">
                <a16:creationId xmlns:a16="http://schemas.microsoft.com/office/drawing/2014/main" id="{324C3402-3EE4-C39F-37CE-10E23F1A58B7}"/>
              </a:ext>
            </a:extLst>
          </p:cNvPr>
          <p:cNvSpPr/>
          <p:nvPr/>
        </p:nvSpPr>
        <p:spPr>
          <a:xfrm>
            <a:off x="4668666" y="2223157"/>
            <a:ext cx="328247" cy="160201"/>
          </a:xfrm>
          <a:prstGeom prst="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6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54A4AAFE-610E-18F3-DF75-730C92D9962B}"/>
              </a:ext>
            </a:extLst>
          </p:cNvPr>
          <p:cNvSpPr txBox="1"/>
          <p:nvPr/>
        </p:nvSpPr>
        <p:spPr>
          <a:xfrm>
            <a:off x="146100" y="66080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5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C789-6B9B-52B9-1D53-37FA1064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文本框 1138">
            <a:extLst>
              <a:ext uri="{FF2B5EF4-FFF2-40B4-BE49-F238E27FC236}">
                <a16:creationId xmlns:a16="http://schemas.microsoft.com/office/drawing/2014/main" id="{EB12B36D-5289-66AF-848D-47AA8D345C72}"/>
              </a:ext>
            </a:extLst>
          </p:cNvPr>
          <p:cNvSpPr txBox="1"/>
          <p:nvPr/>
        </p:nvSpPr>
        <p:spPr>
          <a:xfrm>
            <a:off x="-1438" y="2706471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1" name="文本框 1140">
            <a:extLst>
              <a:ext uri="{FF2B5EF4-FFF2-40B4-BE49-F238E27FC236}">
                <a16:creationId xmlns:a16="http://schemas.microsoft.com/office/drawing/2014/main" id="{A0E18C47-E6BF-9FB7-AEDF-3B8EDC5252FB}"/>
              </a:ext>
            </a:extLst>
          </p:cNvPr>
          <p:cNvSpPr txBox="1"/>
          <p:nvPr/>
        </p:nvSpPr>
        <p:spPr>
          <a:xfrm>
            <a:off x="260532" y="2796808"/>
            <a:ext cx="22511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UDA</a:t>
            </a:r>
          </a:p>
        </p:txBody>
      </p:sp>
      <p:grpSp>
        <p:nvGrpSpPr>
          <p:cNvPr id="1059" name="组合 1058">
            <a:extLst>
              <a:ext uri="{FF2B5EF4-FFF2-40B4-BE49-F238E27FC236}">
                <a16:creationId xmlns:a16="http://schemas.microsoft.com/office/drawing/2014/main" id="{5DA5712E-7182-1E30-6B0B-7E37BFA82DF6}"/>
              </a:ext>
            </a:extLst>
          </p:cNvPr>
          <p:cNvGrpSpPr/>
          <p:nvPr/>
        </p:nvGrpSpPr>
        <p:grpSpPr>
          <a:xfrm>
            <a:off x="172770" y="4793288"/>
            <a:ext cx="1240606" cy="1310567"/>
            <a:chOff x="4579053" y="1677216"/>
            <a:chExt cx="1240606" cy="1310567"/>
          </a:xfrm>
        </p:grpSpPr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43E8AA37-96D0-E0B7-C928-4DED37E64507}"/>
                </a:ext>
              </a:extLst>
            </p:cNvPr>
            <p:cNvSpPr txBox="1"/>
            <p:nvPr/>
          </p:nvSpPr>
          <p:spPr>
            <a:xfrm>
              <a:off x="4582091" y="2680263"/>
              <a:ext cx="1234530" cy="3075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Validation Cohort</a:t>
              </a:r>
            </a:p>
            <a:p>
              <a:pPr algn="ctr"/>
              <a:r>
                <a:rPr lang="en-US" altLang="zh-CN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" altLang="zh-CN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Cohort </a:t>
              </a:r>
              <a:r>
                <a:rPr lang="en-US" altLang="zh-CN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without</a:t>
              </a:r>
              <a:r>
                <a:rPr lang="zh-CN" altLang="en-US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label</a:t>
              </a:r>
              <a:r>
                <a:rPr lang="en-US" altLang="zh-CN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" altLang="zh-CN" sz="6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E7B22CFF-EBE9-981C-355F-5A8147AA74F5}"/>
                </a:ext>
              </a:extLst>
            </p:cNvPr>
            <p:cNvGrpSpPr/>
            <p:nvPr/>
          </p:nvGrpSpPr>
          <p:grpSpPr>
            <a:xfrm>
              <a:off x="4579053" y="1677216"/>
              <a:ext cx="1240606" cy="1032040"/>
              <a:chOff x="4880389" y="317847"/>
              <a:chExt cx="1240605" cy="103204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64" name="圆角矩形 1063">
                <a:extLst>
                  <a:ext uri="{FF2B5EF4-FFF2-40B4-BE49-F238E27FC236}">
                    <a16:creationId xmlns:a16="http://schemas.microsoft.com/office/drawing/2014/main" id="{A57A401E-7F2C-CFA9-8C43-E176642FA935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FCE7D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65" name="图形 1064" descr="表格 纯色填充">
                <a:extLst>
                  <a:ext uri="{FF2B5EF4-FFF2-40B4-BE49-F238E27FC236}">
                    <a16:creationId xmlns:a16="http://schemas.microsoft.com/office/drawing/2014/main" id="{4F91DFFA-D8D5-3821-92AF-A3EBD521B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66" name="直线箭头连接符 1065">
                <a:extLst>
                  <a:ext uri="{FF2B5EF4-FFF2-40B4-BE49-F238E27FC236}">
                    <a16:creationId xmlns:a16="http://schemas.microsoft.com/office/drawing/2014/main" id="{24DEEEB4-4791-5803-A13D-78C1EF996A5A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直线箭头连接符 1066">
                <a:extLst>
                  <a:ext uri="{FF2B5EF4-FFF2-40B4-BE49-F238E27FC236}">
                    <a16:creationId xmlns:a16="http://schemas.microsoft.com/office/drawing/2014/main" id="{DC4F571D-2DAA-74C5-3965-0FAB69ADAC5F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文本框 1067">
                <a:extLst>
                  <a:ext uri="{FF2B5EF4-FFF2-40B4-BE49-F238E27FC236}">
                    <a16:creationId xmlns:a16="http://schemas.microsoft.com/office/drawing/2014/main" id="{DC573129-D912-156B-E376-FA093CEC6703}"/>
                  </a:ext>
                </a:extLst>
              </p:cNvPr>
              <p:cNvSpPr txBox="1"/>
              <p:nvPr/>
            </p:nvSpPr>
            <p:spPr>
              <a:xfrm rot="16200000">
                <a:off x="4718018" y="690582"/>
                <a:ext cx="52467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402A6117-428F-5BF8-1FCA-9E69550E6D26}"/>
                  </a:ext>
                </a:extLst>
              </p:cNvPr>
              <p:cNvSpPr txBox="1"/>
              <p:nvPr/>
            </p:nvSpPr>
            <p:spPr>
              <a:xfrm>
                <a:off x="5251730" y="1149961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B23AFFE5-7FD5-D265-346A-9270E76685B1}"/>
              </a:ext>
            </a:extLst>
          </p:cNvPr>
          <p:cNvGrpSpPr/>
          <p:nvPr/>
        </p:nvGrpSpPr>
        <p:grpSpPr>
          <a:xfrm>
            <a:off x="158184" y="3314628"/>
            <a:ext cx="1240606" cy="1302005"/>
            <a:chOff x="4567505" y="289199"/>
            <a:chExt cx="1240606" cy="1302005"/>
          </a:xfrm>
        </p:grpSpPr>
        <p:sp>
          <p:nvSpPr>
            <p:cNvPr id="1078" name="文本框 1077">
              <a:extLst>
                <a:ext uri="{FF2B5EF4-FFF2-40B4-BE49-F238E27FC236}">
                  <a16:creationId xmlns:a16="http://schemas.microsoft.com/office/drawing/2014/main" id="{511FF83A-DA99-3C82-38A0-9FC1B9D6E5BF}"/>
                </a:ext>
              </a:extLst>
            </p:cNvPr>
            <p:cNvSpPr txBox="1"/>
            <p:nvPr/>
          </p:nvSpPr>
          <p:spPr>
            <a:xfrm>
              <a:off x="4582091" y="1283684"/>
              <a:ext cx="1211369" cy="3075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Development Cohort</a:t>
              </a:r>
              <a:r>
                <a:rPr lang="zh-CN" altLang="en-US"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(</a:t>
              </a:r>
              <a:r>
                <a:rPr lang="en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Cohort A</a:t>
              </a:r>
              <a:r>
                <a:rPr lang="zh-CN" altLang="en-US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without</a:t>
              </a:r>
              <a:r>
                <a:rPr lang="zh-CN" altLang="en-US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label)</a:t>
              </a:r>
              <a:endPara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079" name="组合 1078">
              <a:extLst>
                <a:ext uri="{FF2B5EF4-FFF2-40B4-BE49-F238E27FC236}">
                  <a16:creationId xmlns:a16="http://schemas.microsoft.com/office/drawing/2014/main" id="{F4FAC678-A449-61E6-5ABC-F5DE231C076C}"/>
                </a:ext>
              </a:extLst>
            </p:cNvPr>
            <p:cNvGrpSpPr/>
            <p:nvPr/>
          </p:nvGrpSpPr>
          <p:grpSpPr>
            <a:xfrm>
              <a:off x="4567505" y="289199"/>
              <a:ext cx="1240606" cy="1032040"/>
              <a:chOff x="4880389" y="317847"/>
              <a:chExt cx="1240605" cy="103204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0" name="圆角矩形 1079">
                <a:extLst>
                  <a:ext uri="{FF2B5EF4-FFF2-40B4-BE49-F238E27FC236}">
                    <a16:creationId xmlns:a16="http://schemas.microsoft.com/office/drawing/2014/main" id="{1852D71C-2901-B644-60C3-8D5675499481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7EC69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1" name="图形 1080" descr="表格 纯色填充">
                <a:extLst>
                  <a:ext uri="{FF2B5EF4-FFF2-40B4-BE49-F238E27FC236}">
                    <a16:creationId xmlns:a16="http://schemas.microsoft.com/office/drawing/2014/main" id="{16387786-74FA-1E05-6AFF-4900CD88A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82" name="直线箭头连接符 1081">
                <a:extLst>
                  <a:ext uri="{FF2B5EF4-FFF2-40B4-BE49-F238E27FC236}">
                    <a16:creationId xmlns:a16="http://schemas.microsoft.com/office/drawing/2014/main" id="{E765DEFC-F310-1E94-7B52-B8A818FD0F3E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直线箭头连接符 1084">
                <a:extLst>
                  <a:ext uri="{FF2B5EF4-FFF2-40B4-BE49-F238E27FC236}">
                    <a16:creationId xmlns:a16="http://schemas.microsoft.com/office/drawing/2014/main" id="{AE07F046-59D4-4437-C661-FA86CF937D57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6" name="文本框 1085">
                <a:extLst>
                  <a:ext uri="{FF2B5EF4-FFF2-40B4-BE49-F238E27FC236}">
                    <a16:creationId xmlns:a16="http://schemas.microsoft.com/office/drawing/2014/main" id="{76C51AF0-CE9D-3CD6-2DEE-515A37C1254A}"/>
                  </a:ext>
                </a:extLst>
              </p:cNvPr>
              <p:cNvSpPr txBox="1"/>
              <p:nvPr/>
            </p:nvSpPr>
            <p:spPr>
              <a:xfrm rot="16200000">
                <a:off x="4718018" y="690582"/>
                <a:ext cx="52467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87" name="文本框 1086">
                <a:extLst>
                  <a:ext uri="{FF2B5EF4-FFF2-40B4-BE49-F238E27FC236}">
                    <a16:creationId xmlns:a16="http://schemas.microsoft.com/office/drawing/2014/main" id="{885520DA-E0CF-EC42-EC1B-0378647D9F33}"/>
                  </a:ext>
                </a:extLst>
              </p:cNvPr>
              <p:cNvSpPr txBox="1"/>
              <p:nvPr/>
            </p:nvSpPr>
            <p:spPr>
              <a:xfrm>
                <a:off x="5251730" y="1149961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sp>
        <p:nvSpPr>
          <p:cNvPr id="1093" name="右箭头 1092">
            <a:extLst>
              <a:ext uri="{FF2B5EF4-FFF2-40B4-BE49-F238E27FC236}">
                <a16:creationId xmlns:a16="http://schemas.microsoft.com/office/drawing/2014/main" id="{4974B41B-77D3-8C95-41E4-7C2983A4B14D}"/>
              </a:ext>
            </a:extLst>
          </p:cNvPr>
          <p:cNvSpPr/>
          <p:nvPr/>
        </p:nvSpPr>
        <p:spPr>
          <a:xfrm rot="2700000">
            <a:off x="1550090" y="4003918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4" name="右箭头 1093">
            <a:extLst>
              <a:ext uri="{FF2B5EF4-FFF2-40B4-BE49-F238E27FC236}">
                <a16:creationId xmlns:a16="http://schemas.microsoft.com/office/drawing/2014/main" id="{0EF93458-1E1B-9366-2F10-AC806044B299}"/>
              </a:ext>
            </a:extLst>
          </p:cNvPr>
          <p:cNvSpPr/>
          <p:nvPr/>
        </p:nvSpPr>
        <p:spPr>
          <a:xfrm rot="18900000">
            <a:off x="1550089" y="4987866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" name="右箭头 1094">
            <a:extLst>
              <a:ext uri="{FF2B5EF4-FFF2-40B4-BE49-F238E27FC236}">
                <a16:creationId xmlns:a16="http://schemas.microsoft.com/office/drawing/2014/main" id="{95539197-6927-22F8-A795-FF3445E597E5}"/>
              </a:ext>
            </a:extLst>
          </p:cNvPr>
          <p:cNvSpPr/>
          <p:nvPr/>
        </p:nvSpPr>
        <p:spPr>
          <a:xfrm>
            <a:off x="4011552" y="4496316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0" name="组合 1139">
            <a:extLst>
              <a:ext uri="{FF2B5EF4-FFF2-40B4-BE49-F238E27FC236}">
                <a16:creationId xmlns:a16="http://schemas.microsoft.com/office/drawing/2014/main" id="{25518F26-4601-2761-F5A2-D8461C769B79}"/>
              </a:ext>
            </a:extLst>
          </p:cNvPr>
          <p:cNvGrpSpPr/>
          <p:nvPr/>
        </p:nvGrpSpPr>
        <p:grpSpPr>
          <a:xfrm>
            <a:off x="4646151" y="4084018"/>
            <a:ext cx="1240606" cy="1310824"/>
            <a:chOff x="4166886" y="4437823"/>
            <a:chExt cx="1240606" cy="1310824"/>
          </a:xfrm>
        </p:grpSpPr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A4A1FF62-4715-2A52-AB2F-5B2A1C140A8B}"/>
                </a:ext>
              </a:extLst>
            </p:cNvPr>
            <p:cNvSpPr txBox="1"/>
            <p:nvPr/>
          </p:nvSpPr>
          <p:spPr>
            <a:xfrm>
              <a:off x="4169924" y="5440870"/>
              <a:ext cx="123453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Adapted Cohort</a:t>
              </a:r>
            </a:p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Cohort 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B’</a:t>
              </a:r>
              <a:r>
                <a:rPr lang="zh-CN" alt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without</a:t>
              </a:r>
              <a:r>
                <a:rPr lang="zh-CN" altLang="en-US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699" b="1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label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" altLang="zh-CN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4" name="组合 1133">
              <a:extLst>
                <a:ext uri="{FF2B5EF4-FFF2-40B4-BE49-F238E27FC236}">
                  <a16:creationId xmlns:a16="http://schemas.microsoft.com/office/drawing/2014/main" id="{DF171202-4A72-627D-D1F4-6FFB17D1E3D1}"/>
                </a:ext>
              </a:extLst>
            </p:cNvPr>
            <p:cNvGrpSpPr/>
            <p:nvPr/>
          </p:nvGrpSpPr>
          <p:grpSpPr>
            <a:xfrm>
              <a:off x="4166886" y="4437823"/>
              <a:ext cx="1240606" cy="1032040"/>
              <a:chOff x="4166886" y="4437823"/>
              <a:chExt cx="1240606" cy="10320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9" name="圆角矩形 1098">
                <a:extLst>
                  <a:ext uri="{FF2B5EF4-FFF2-40B4-BE49-F238E27FC236}">
                    <a16:creationId xmlns:a16="http://schemas.microsoft.com/office/drawing/2014/main" id="{F7505F6C-1171-B21F-E895-5190858C1D5A}"/>
                  </a:ext>
                </a:extLst>
              </p:cNvPr>
              <p:cNvSpPr/>
              <p:nvPr/>
            </p:nvSpPr>
            <p:spPr>
              <a:xfrm>
                <a:off x="4420667" y="4582831"/>
                <a:ext cx="864060" cy="624383"/>
              </a:xfrm>
              <a:prstGeom prst="roundRect">
                <a:avLst/>
              </a:prstGeom>
              <a:solidFill>
                <a:srgbClr val="FFC0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5" name="图形 1124" descr="表格 纯色填充">
                <a:extLst>
                  <a:ext uri="{FF2B5EF4-FFF2-40B4-BE49-F238E27FC236}">
                    <a16:creationId xmlns:a16="http://schemas.microsoft.com/office/drawing/2014/main" id="{F3FB925C-852B-A719-B3AE-E40AF71D1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5496" y="4437823"/>
                <a:ext cx="914401" cy="914399"/>
              </a:xfrm>
              <a:prstGeom prst="rect">
                <a:avLst/>
              </a:prstGeom>
            </p:spPr>
          </p:pic>
          <p:cxnSp>
            <p:nvCxnSpPr>
              <p:cNvPr id="1126" name="直线箭头连接符 1125">
                <a:extLst>
                  <a:ext uri="{FF2B5EF4-FFF2-40B4-BE49-F238E27FC236}">
                    <a16:creationId xmlns:a16="http://schemas.microsoft.com/office/drawing/2014/main" id="{99D91682-6AE1-80A6-59AE-B986091ECCEF}"/>
                  </a:ext>
                </a:extLst>
              </p:cNvPr>
              <p:cNvCxnSpPr/>
              <p:nvPr/>
            </p:nvCxnSpPr>
            <p:spPr>
              <a:xfrm flipV="1">
                <a:off x="4371649" y="4498175"/>
                <a:ext cx="0" cy="768319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直线箭头连接符 1127">
                <a:extLst>
                  <a:ext uri="{FF2B5EF4-FFF2-40B4-BE49-F238E27FC236}">
                    <a16:creationId xmlns:a16="http://schemas.microsoft.com/office/drawing/2014/main" id="{BB7AAB8A-EF91-D8A4-8E42-04C9D9A89DB7}"/>
                  </a:ext>
                </a:extLst>
              </p:cNvPr>
              <p:cNvCxnSpPr/>
              <p:nvPr/>
            </p:nvCxnSpPr>
            <p:spPr>
              <a:xfrm>
                <a:off x="4379465" y="5266494"/>
                <a:ext cx="1028027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" name="文本框 1128">
                <a:extLst>
                  <a:ext uri="{FF2B5EF4-FFF2-40B4-BE49-F238E27FC236}">
                    <a16:creationId xmlns:a16="http://schemas.microsoft.com/office/drawing/2014/main" id="{2E794F29-AEED-9425-E6E1-A17C37B088AD}"/>
                  </a:ext>
                </a:extLst>
              </p:cNvPr>
              <p:cNvSpPr txBox="1"/>
              <p:nvPr/>
            </p:nvSpPr>
            <p:spPr>
              <a:xfrm rot="16200000">
                <a:off x="4004515" y="4810557"/>
                <a:ext cx="52466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130" name="文本框 1129">
                <a:extLst>
                  <a:ext uri="{FF2B5EF4-FFF2-40B4-BE49-F238E27FC236}">
                    <a16:creationId xmlns:a16="http://schemas.microsoft.com/office/drawing/2014/main" id="{877CEBF6-0DFF-7F64-0122-3DF14742E293}"/>
                  </a:ext>
                </a:extLst>
              </p:cNvPr>
              <p:cNvSpPr txBox="1"/>
              <p:nvPr/>
            </p:nvSpPr>
            <p:spPr>
              <a:xfrm>
                <a:off x="4538227" y="5269936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grpSp>
        <p:nvGrpSpPr>
          <p:cNvPr id="1133" name="组合 1132">
            <a:extLst>
              <a:ext uri="{FF2B5EF4-FFF2-40B4-BE49-F238E27FC236}">
                <a16:creationId xmlns:a16="http://schemas.microsoft.com/office/drawing/2014/main" id="{1917F7AA-AF5A-E293-4A30-1C47D8BB10DA}"/>
              </a:ext>
            </a:extLst>
          </p:cNvPr>
          <p:cNvGrpSpPr/>
          <p:nvPr/>
        </p:nvGrpSpPr>
        <p:grpSpPr>
          <a:xfrm>
            <a:off x="2181403" y="4125806"/>
            <a:ext cx="1624163" cy="1061421"/>
            <a:chOff x="2255001" y="4479611"/>
            <a:chExt cx="1624163" cy="1061421"/>
          </a:xfrm>
        </p:grpSpPr>
        <p:pic>
          <p:nvPicPr>
            <p:cNvPr id="1092" name="图形 1091">
              <a:extLst>
                <a:ext uri="{FF2B5EF4-FFF2-40B4-BE49-F238E27FC236}">
                  <a16:creationId xmlns:a16="http://schemas.microsoft.com/office/drawing/2014/main" id="{A1F2EF87-3907-42F9-2CC7-8D74A756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0041" y="4479611"/>
              <a:ext cx="874082" cy="874082"/>
            </a:xfrm>
            <a:prstGeom prst="rect">
              <a:avLst/>
            </a:prstGeom>
          </p:spPr>
        </p:pic>
        <p:sp>
          <p:nvSpPr>
            <p:cNvPr id="1131" name="文本框 1130">
              <a:extLst>
                <a:ext uri="{FF2B5EF4-FFF2-40B4-BE49-F238E27FC236}">
                  <a16:creationId xmlns:a16="http://schemas.microsoft.com/office/drawing/2014/main" id="{7CF85F0D-5369-DB60-DA6B-66BF60BC68B6}"/>
                </a:ext>
              </a:extLst>
            </p:cNvPr>
            <p:cNvSpPr txBox="1"/>
            <p:nvPr/>
          </p:nvSpPr>
          <p:spPr>
            <a:xfrm>
              <a:off x="2255001" y="5340977"/>
              <a:ext cx="1624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" altLang="zh-CN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nsupervised</a:t>
              </a:r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" altLang="zh-CN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omain</a:t>
              </a:r>
              <a:r>
                <a:rPr lang="en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" altLang="zh-CN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daptation</a:t>
              </a:r>
              <a:endParaRPr kumimoji="1" lang="zh-CN" alt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5">
            <a:extLst>
              <a:ext uri="{FF2B5EF4-FFF2-40B4-BE49-F238E27FC236}">
                <a16:creationId xmlns:a16="http://schemas.microsoft.com/office/drawing/2014/main" id="{554B210B-9EDE-E224-3414-3994CBEDEE1E}"/>
              </a:ext>
            </a:extLst>
          </p:cNvPr>
          <p:cNvSpPr txBox="1"/>
          <p:nvPr/>
        </p:nvSpPr>
        <p:spPr>
          <a:xfrm>
            <a:off x="289931" y="404942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Feature</a:t>
            </a:r>
            <a:r>
              <a:rPr lang="zh-CN" altLang="en-US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Selection</a:t>
            </a:r>
            <a:r>
              <a:rPr lang="zh-CN" altLang="en-US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形 7" descr="研究 纯色填充">
            <a:extLst>
              <a:ext uri="{FF2B5EF4-FFF2-40B4-BE49-F238E27FC236}">
                <a16:creationId xmlns:a16="http://schemas.microsoft.com/office/drawing/2014/main" id="{D18A0F6E-95F6-BA0F-7BEB-A06A5F9B22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1250" y="958964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6" name="图形 9" descr="男医生 纯色填充">
            <a:extLst>
              <a:ext uri="{FF2B5EF4-FFF2-40B4-BE49-F238E27FC236}">
                <a16:creationId xmlns:a16="http://schemas.microsoft.com/office/drawing/2014/main" id="{B8514C27-E233-F41B-06F3-1D6A9463A4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9929" y="958964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7" name="图形 11" descr="疫情曲线趋缓柱状图 纯色填充">
            <a:extLst>
              <a:ext uri="{FF2B5EF4-FFF2-40B4-BE49-F238E27FC236}">
                <a16:creationId xmlns:a16="http://schemas.microsoft.com/office/drawing/2014/main" id="{8AD67942-5C3D-E108-16CC-7500DC949B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05588" y="1571003"/>
            <a:ext cx="612040" cy="61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sp>
        <p:nvSpPr>
          <p:cNvPr id="8" name="右箭头 10">
            <a:extLst>
              <a:ext uri="{FF2B5EF4-FFF2-40B4-BE49-F238E27FC236}">
                <a16:creationId xmlns:a16="http://schemas.microsoft.com/office/drawing/2014/main" id="{CA07577A-5147-9D40-B406-93D19E42AA99}"/>
              </a:ext>
            </a:extLst>
          </p:cNvPr>
          <p:cNvSpPr/>
          <p:nvPr/>
        </p:nvSpPr>
        <p:spPr>
          <a:xfrm>
            <a:off x="1806652" y="1490904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5D6E0603-1C24-7137-0426-DD85059F8634}"/>
              </a:ext>
            </a:extLst>
          </p:cNvPr>
          <p:cNvSpPr txBox="1"/>
          <p:nvPr/>
        </p:nvSpPr>
        <p:spPr>
          <a:xfrm>
            <a:off x="-1438" y="313556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9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文本框 25">
            <a:extLst>
              <a:ext uri="{FF2B5EF4-FFF2-40B4-BE49-F238E27FC236}">
                <a16:creationId xmlns:a16="http://schemas.microsoft.com/office/drawing/2014/main" id="{C7D9A6EC-F89F-5286-9152-A5E7F1EEFCD8}"/>
              </a:ext>
            </a:extLst>
          </p:cNvPr>
          <p:cNvSpPr txBox="1"/>
          <p:nvPr/>
        </p:nvSpPr>
        <p:spPr>
          <a:xfrm>
            <a:off x="5488150" y="1340782"/>
            <a:ext cx="1211369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Development Cohort</a:t>
            </a:r>
            <a:r>
              <a: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" altLang="zh-CN" sz="699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26">
            <a:extLst>
              <a:ext uri="{FF2B5EF4-FFF2-40B4-BE49-F238E27FC236}">
                <a16:creationId xmlns:a16="http://schemas.microsoft.com/office/drawing/2014/main" id="{6C6DBA02-E964-EBA4-2BB8-6CC2FED233AE}"/>
              </a:ext>
            </a:extLst>
          </p:cNvPr>
          <p:cNvSpPr txBox="1"/>
          <p:nvPr/>
        </p:nvSpPr>
        <p:spPr>
          <a:xfrm>
            <a:off x="5482713" y="2570332"/>
            <a:ext cx="1234530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Validation Cohort</a:t>
            </a:r>
          </a:p>
          <a:p>
            <a:pPr algn="ctr"/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Cohort </a:t>
            </a:r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" altLang="zh-CN" sz="6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151">
            <a:extLst>
              <a:ext uri="{FF2B5EF4-FFF2-40B4-BE49-F238E27FC236}">
                <a16:creationId xmlns:a16="http://schemas.microsoft.com/office/drawing/2014/main" id="{E0D0BAC9-5C92-25F0-39AC-126A49B1B2FD}"/>
              </a:ext>
            </a:extLst>
          </p:cNvPr>
          <p:cNvGrpSpPr/>
          <p:nvPr/>
        </p:nvGrpSpPr>
        <p:grpSpPr>
          <a:xfrm>
            <a:off x="3746565" y="1103298"/>
            <a:ext cx="1652466" cy="1017855"/>
            <a:chOff x="3494098" y="6761946"/>
            <a:chExt cx="1652466" cy="1017855"/>
          </a:xfrm>
        </p:grpSpPr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67B87C2-2D4D-8D0B-0800-A15CCC754E9C}"/>
                </a:ext>
              </a:extLst>
            </p:cNvPr>
            <p:cNvSpPr txBox="1"/>
            <p:nvPr/>
          </p:nvSpPr>
          <p:spPr>
            <a:xfrm>
              <a:off x="3494098" y="7672207"/>
              <a:ext cx="1652466" cy="107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699" b="1" dirty="0">
                  <a:latin typeface="Arial" panose="020B0604020202020204" pitchFamily="34" charset="0"/>
                  <a:cs typeface="Arial" panose="020B0604020202020204" pitchFamily="34" charset="0"/>
                </a:rPr>
                <a:t>Pre-trained Tabular Foundation Model</a:t>
              </a:r>
            </a:p>
          </p:txBody>
        </p:sp>
        <p:grpSp>
          <p:nvGrpSpPr>
            <p:cNvPr id="45" name="组合 1149">
              <a:extLst>
                <a:ext uri="{FF2B5EF4-FFF2-40B4-BE49-F238E27FC236}">
                  <a16:creationId xmlns:a16="http://schemas.microsoft.com/office/drawing/2014/main" id="{6F64179B-3DF1-887F-ED2A-E9439A59AC6D}"/>
                </a:ext>
              </a:extLst>
            </p:cNvPr>
            <p:cNvGrpSpPr/>
            <p:nvPr/>
          </p:nvGrpSpPr>
          <p:grpSpPr>
            <a:xfrm>
              <a:off x="3861621" y="6761946"/>
              <a:ext cx="917420" cy="788622"/>
              <a:chOff x="3755461" y="6761946"/>
              <a:chExt cx="917420" cy="788622"/>
            </a:xfrm>
          </p:grpSpPr>
          <p:pic>
            <p:nvPicPr>
              <p:cNvPr id="46" name="图形 1142">
                <a:extLst>
                  <a:ext uri="{FF2B5EF4-FFF2-40B4-BE49-F238E27FC236}">
                    <a16:creationId xmlns:a16="http://schemas.microsoft.com/office/drawing/2014/main" id="{533CB8D0-4638-4B2C-C36D-8D9BED9DF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84259" y="6761946"/>
                <a:ext cx="788622" cy="788622"/>
              </a:xfrm>
              <a:prstGeom prst="rect">
                <a:avLst/>
              </a:prstGeom>
            </p:spPr>
          </p:pic>
          <p:sp>
            <p:nvSpPr>
              <p:cNvPr id="47" name="右箭头 1146">
                <a:extLst>
                  <a:ext uri="{FF2B5EF4-FFF2-40B4-BE49-F238E27FC236}">
                    <a16:creationId xmlns:a16="http://schemas.microsoft.com/office/drawing/2014/main" id="{B7AA3B1B-6808-5768-9CFC-4D4109E1B629}"/>
                  </a:ext>
                </a:extLst>
              </p:cNvPr>
              <p:cNvSpPr/>
              <p:nvPr/>
            </p:nvSpPr>
            <p:spPr>
              <a:xfrm>
                <a:off x="3755461" y="713034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右箭头 1147">
                <a:extLst>
                  <a:ext uri="{FF2B5EF4-FFF2-40B4-BE49-F238E27FC236}">
                    <a16:creationId xmlns:a16="http://schemas.microsoft.com/office/drawing/2014/main" id="{A30331EA-BED4-98ED-1C73-21DDE7F0BB45}"/>
                  </a:ext>
                </a:extLst>
              </p:cNvPr>
              <p:cNvSpPr/>
              <p:nvPr/>
            </p:nvSpPr>
            <p:spPr>
              <a:xfrm>
                <a:off x="3755461" y="7357079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右箭头 1148">
                <a:extLst>
                  <a:ext uri="{FF2B5EF4-FFF2-40B4-BE49-F238E27FC236}">
                    <a16:creationId xmlns:a16="http://schemas.microsoft.com/office/drawing/2014/main" id="{151D48F5-50E6-36FD-8347-0CF09F63F20E}"/>
                  </a:ext>
                </a:extLst>
              </p:cNvPr>
              <p:cNvSpPr/>
              <p:nvPr/>
            </p:nvSpPr>
            <p:spPr>
              <a:xfrm>
                <a:off x="3755461" y="6896030"/>
                <a:ext cx="100217" cy="51816"/>
              </a:xfrm>
              <a:custGeom>
                <a:avLst/>
                <a:gdLst>
                  <a:gd name="connsiteX0" fmla="*/ 0 w 100217"/>
                  <a:gd name="connsiteY0" fmla="*/ 12954 h 51816"/>
                  <a:gd name="connsiteX1" fmla="*/ 74309 w 100217"/>
                  <a:gd name="connsiteY1" fmla="*/ 12954 h 51816"/>
                  <a:gd name="connsiteX2" fmla="*/ 74309 w 100217"/>
                  <a:gd name="connsiteY2" fmla="*/ 0 h 51816"/>
                  <a:gd name="connsiteX3" fmla="*/ 100217 w 100217"/>
                  <a:gd name="connsiteY3" fmla="*/ 25908 h 51816"/>
                  <a:gd name="connsiteX4" fmla="*/ 74309 w 100217"/>
                  <a:gd name="connsiteY4" fmla="*/ 51816 h 51816"/>
                  <a:gd name="connsiteX5" fmla="*/ 74309 w 100217"/>
                  <a:gd name="connsiteY5" fmla="*/ 38862 h 51816"/>
                  <a:gd name="connsiteX6" fmla="*/ 0 w 100217"/>
                  <a:gd name="connsiteY6" fmla="*/ 38862 h 51816"/>
                  <a:gd name="connsiteX7" fmla="*/ 0 w 100217"/>
                  <a:gd name="connsiteY7" fmla="*/ 12954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17" h="51816" fill="none" extrusionOk="0">
                    <a:moveTo>
                      <a:pt x="0" y="12954"/>
                    </a:moveTo>
                    <a:cubicBezTo>
                      <a:pt x="25306" y="11842"/>
                      <a:pt x="39679" y="12627"/>
                      <a:pt x="74309" y="12954"/>
                    </a:cubicBezTo>
                    <a:cubicBezTo>
                      <a:pt x="74685" y="9768"/>
                      <a:pt x="74662" y="4522"/>
                      <a:pt x="74309" y="0"/>
                    </a:cubicBezTo>
                    <a:cubicBezTo>
                      <a:pt x="81812" y="7096"/>
                      <a:pt x="88407" y="13326"/>
                      <a:pt x="100217" y="25908"/>
                    </a:cubicBezTo>
                    <a:cubicBezTo>
                      <a:pt x="93488" y="33581"/>
                      <a:pt x="80352" y="43382"/>
                      <a:pt x="74309" y="51816"/>
                    </a:cubicBezTo>
                    <a:cubicBezTo>
                      <a:pt x="73740" y="47620"/>
                      <a:pt x="74041" y="42209"/>
                      <a:pt x="74309" y="38862"/>
                    </a:cubicBezTo>
                    <a:cubicBezTo>
                      <a:pt x="38203" y="35168"/>
                      <a:pt x="31269" y="39712"/>
                      <a:pt x="0" y="38862"/>
                    </a:cubicBezTo>
                    <a:cubicBezTo>
                      <a:pt x="-433" y="32329"/>
                      <a:pt x="-200" y="23991"/>
                      <a:pt x="0" y="12954"/>
                    </a:cubicBezTo>
                    <a:close/>
                  </a:path>
                  <a:path w="100217" h="51816" stroke="0" extrusionOk="0">
                    <a:moveTo>
                      <a:pt x="0" y="12954"/>
                    </a:moveTo>
                    <a:cubicBezTo>
                      <a:pt x="29705" y="10431"/>
                      <a:pt x="38896" y="14475"/>
                      <a:pt x="74309" y="12954"/>
                    </a:cubicBezTo>
                    <a:cubicBezTo>
                      <a:pt x="74621" y="7239"/>
                      <a:pt x="74470" y="4662"/>
                      <a:pt x="74309" y="0"/>
                    </a:cubicBezTo>
                    <a:cubicBezTo>
                      <a:pt x="83132" y="10459"/>
                      <a:pt x="90776" y="16199"/>
                      <a:pt x="100217" y="25908"/>
                    </a:cubicBezTo>
                    <a:cubicBezTo>
                      <a:pt x="88122" y="37937"/>
                      <a:pt x="82368" y="44579"/>
                      <a:pt x="74309" y="51816"/>
                    </a:cubicBezTo>
                    <a:cubicBezTo>
                      <a:pt x="74712" y="45825"/>
                      <a:pt x="73873" y="43745"/>
                      <a:pt x="74309" y="38862"/>
                    </a:cubicBezTo>
                    <a:cubicBezTo>
                      <a:pt x="48534" y="41276"/>
                      <a:pt x="25282" y="42338"/>
                      <a:pt x="0" y="38862"/>
                    </a:cubicBezTo>
                    <a:cubicBezTo>
                      <a:pt x="-1113" y="30129"/>
                      <a:pt x="-312" y="20559"/>
                      <a:pt x="0" y="129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5875" cmpd="dbl">
                <a:solidFill>
                  <a:srgbClr val="FFC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右箭头 10">
            <a:extLst>
              <a:ext uri="{FF2B5EF4-FFF2-40B4-BE49-F238E27FC236}">
                <a16:creationId xmlns:a16="http://schemas.microsoft.com/office/drawing/2014/main" id="{B73C41D2-2935-D311-4874-2E32478D7FF4}"/>
              </a:ext>
            </a:extLst>
          </p:cNvPr>
          <p:cNvSpPr/>
          <p:nvPr/>
        </p:nvSpPr>
        <p:spPr>
          <a:xfrm>
            <a:off x="3646514" y="1481393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右箭头 10">
            <a:extLst>
              <a:ext uri="{FF2B5EF4-FFF2-40B4-BE49-F238E27FC236}">
                <a16:creationId xmlns:a16="http://schemas.microsoft.com/office/drawing/2014/main" id="{6B5675FB-8496-DA28-0750-D8B7F4246CE2}"/>
              </a:ext>
            </a:extLst>
          </p:cNvPr>
          <p:cNvSpPr/>
          <p:nvPr/>
        </p:nvSpPr>
        <p:spPr>
          <a:xfrm>
            <a:off x="5267062" y="1490902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61">
            <a:extLst>
              <a:ext uri="{FF2B5EF4-FFF2-40B4-BE49-F238E27FC236}">
                <a16:creationId xmlns:a16="http://schemas.microsoft.com/office/drawing/2014/main" id="{5C8FFBA8-6DA3-C7D9-44D3-515EB7E78CBD}"/>
              </a:ext>
            </a:extLst>
          </p:cNvPr>
          <p:cNvSpPr txBox="1"/>
          <p:nvPr/>
        </p:nvSpPr>
        <p:spPr>
          <a:xfrm>
            <a:off x="2173332" y="1231705"/>
            <a:ext cx="1211369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Original</a:t>
            </a:r>
            <a:r>
              <a:rPr lang="zh-CN" altLang="en-US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</a:p>
        </p:txBody>
      </p:sp>
      <p:sp>
        <p:nvSpPr>
          <p:cNvPr id="28" name="文本框 1031">
            <a:extLst>
              <a:ext uri="{FF2B5EF4-FFF2-40B4-BE49-F238E27FC236}">
                <a16:creationId xmlns:a16="http://schemas.microsoft.com/office/drawing/2014/main" id="{B1CE0C19-8C07-CB51-B892-249A827C15AF}"/>
              </a:ext>
            </a:extLst>
          </p:cNvPr>
          <p:cNvSpPr txBox="1"/>
          <p:nvPr/>
        </p:nvSpPr>
        <p:spPr>
          <a:xfrm>
            <a:off x="2173331" y="2549618"/>
            <a:ext cx="1211369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Original</a:t>
            </a:r>
            <a:r>
              <a:rPr lang="zh-CN" altLang="en-US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</a:t>
            </a:r>
            <a:endParaRPr lang="en" altLang="zh-CN" sz="699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52" name="组合 1051">
            <a:extLst>
              <a:ext uri="{FF2B5EF4-FFF2-40B4-BE49-F238E27FC236}">
                <a16:creationId xmlns:a16="http://schemas.microsoft.com/office/drawing/2014/main" id="{C2438EE5-B611-585C-8BD7-D44AEBF04647}"/>
              </a:ext>
            </a:extLst>
          </p:cNvPr>
          <p:cNvGrpSpPr/>
          <p:nvPr/>
        </p:nvGrpSpPr>
        <p:grpSpPr>
          <a:xfrm>
            <a:off x="5468688" y="339092"/>
            <a:ext cx="1256695" cy="1032040"/>
            <a:chOff x="5468688" y="339092"/>
            <a:chExt cx="1256695" cy="1032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164">
              <a:extLst>
                <a:ext uri="{FF2B5EF4-FFF2-40B4-BE49-F238E27FC236}">
                  <a16:creationId xmlns:a16="http://schemas.microsoft.com/office/drawing/2014/main" id="{A097BE32-8671-8710-06AC-CF6D8C329B7F}"/>
                </a:ext>
              </a:extLst>
            </p:cNvPr>
            <p:cNvSpPr/>
            <p:nvPr/>
          </p:nvSpPr>
          <p:spPr>
            <a:xfrm>
              <a:off x="5722470" y="484100"/>
              <a:ext cx="864060" cy="624383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166">
              <a:extLst>
                <a:ext uri="{FF2B5EF4-FFF2-40B4-BE49-F238E27FC236}">
                  <a16:creationId xmlns:a16="http://schemas.microsoft.com/office/drawing/2014/main" id="{7FE77D7C-62C4-53E4-8031-2D504DA452DB}"/>
                </a:ext>
              </a:extLst>
            </p:cNvPr>
            <p:cNvCxnSpPr/>
            <p:nvPr/>
          </p:nvCxnSpPr>
          <p:spPr>
            <a:xfrm flipV="1">
              <a:off x="5673451" y="399444"/>
              <a:ext cx="0" cy="768319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1167">
              <a:extLst>
                <a:ext uri="{FF2B5EF4-FFF2-40B4-BE49-F238E27FC236}">
                  <a16:creationId xmlns:a16="http://schemas.microsoft.com/office/drawing/2014/main" id="{EA0FCEEE-1B59-2350-8386-9CFE8CD70D4E}"/>
                </a:ext>
              </a:extLst>
            </p:cNvPr>
            <p:cNvCxnSpPr/>
            <p:nvPr/>
          </p:nvCxnSpPr>
          <p:spPr>
            <a:xfrm>
              <a:off x="5681267" y="1167763"/>
              <a:ext cx="1028027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文本框 1168">
              <a:extLst>
                <a:ext uri="{FF2B5EF4-FFF2-40B4-BE49-F238E27FC236}">
                  <a16:creationId xmlns:a16="http://schemas.microsoft.com/office/drawing/2014/main" id="{F2F96A49-7A82-1562-C902-E100200BE644}"/>
                </a:ext>
              </a:extLst>
            </p:cNvPr>
            <p:cNvSpPr txBox="1"/>
            <p:nvPr/>
          </p:nvSpPr>
          <p:spPr>
            <a:xfrm rot="16200000">
              <a:off x="5306317" y="711826"/>
              <a:ext cx="52466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25" name="文本框 1169">
              <a:extLst>
                <a:ext uri="{FF2B5EF4-FFF2-40B4-BE49-F238E27FC236}">
                  <a16:creationId xmlns:a16="http://schemas.microsoft.com/office/drawing/2014/main" id="{2913727D-60A4-1FEF-8BB3-8139DF5BC070}"/>
                </a:ext>
              </a:extLst>
            </p:cNvPr>
            <p:cNvSpPr txBox="1"/>
            <p:nvPr/>
          </p:nvSpPr>
          <p:spPr>
            <a:xfrm>
              <a:off x="5559817" y="1171205"/>
              <a:ext cx="1165566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" altLang="zh-CN" sz="6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" name="圆角矩形 1025">
              <a:extLst>
                <a:ext uri="{FF2B5EF4-FFF2-40B4-BE49-F238E27FC236}">
                  <a16:creationId xmlns:a16="http://schemas.microsoft.com/office/drawing/2014/main" id="{AA6F0FF0-57BA-F090-ED1F-EE1BD8D541DC}"/>
                </a:ext>
              </a:extLst>
            </p:cNvPr>
            <p:cNvSpPr/>
            <p:nvPr/>
          </p:nvSpPr>
          <p:spPr>
            <a:xfrm>
              <a:off x="6273260" y="545942"/>
              <a:ext cx="225649" cy="4769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7" name="图形 1165" descr="表格 纯色填充">
              <a:extLst>
                <a:ext uri="{FF2B5EF4-FFF2-40B4-BE49-F238E27FC236}">
                  <a16:creationId xmlns:a16="http://schemas.microsoft.com/office/drawing/2014/main" id="{73845E78-8C82-F395-4BD2-0C2CB65B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97298" y="339092"/>
              <a:ext cx="914401" cy="914399"/>
            </a:xfrm>
            <a:prstGeom prst="rect">
              <a:avLst/>
            </a:prstGeom>
          </p:spPr>
        </p:pic>
      </p:grp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38837109-084D-1ED5-7CB6-B4D40A43F7B4}"/>
              </a:ext>
            </a:extLst>
          </p:cNvPr>
          <p:cNvGrpSpPr/>
          <p:nvPr/>
        </p:nvGrpSpPr>
        <p:grpSpPr>
          <a:xfrm>
            <a:off x="5479709" y="1567285"/>
            <a:ext cx="1245674" cy="1044003"/>
            <a:chOff x="5479709" y="1567285"/>
            <a:chExt cx="1245674" cy="10440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1041">
              <a:extLst>
                <a:ext uri="{FF2B5EF4-FFF2-40B4-BE49-F238E27FC236}">
                  <a16:creationId xmlns:a16="http://schemas.microsoft.com/office/drawing/2014/main" id="{7AB10A02-C0E0-2FFE-DD20-D9E407F0E487}"/>
                </a:ext>
              </a:extLst>
            </p:cNvPr>
            <p:cNvSpPr/>
            <p:nvPr/>
          </p:nvSpPr>
          <p:spPr>
            <a:xfrm>
              <a:off x="5733490" y="1712293"/>
              <a:ext cx="864060" cy="624383"/>
            </a:xfrm>
            <a:prstGeom prst="roundRect">
              <a:avLst/>
            </a:prstGeom>
            <a:solidFill>
              <a:srgbClr val="FCE7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线箭头连接符 1045">
              <a:extLst>
                <a:ext uri="{FF2B5EF4-FFF2-40B4-BE49-F238E27FC236}">
                  <a16:creationId xmlns:a16="http://schemas.microsoft.com/office/drawing/2014/main" id="{56080E62-6E3A-A882-E553-848FC08298BB}"/>
                </a:ext>
              </a:extLst>
            </p:cNvPr>
            <p:cNvCxnSpPr/>
            <p:nvPr/>
          </p:nvCxnSpPr>
          <p:spPr>
            <a:xfrm flipV="1">
              <a:off x="5684472" y="1627637"/>
              <a:ext cx="0" cy="768319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046">
              <a:extLst>
                <a:ext uri="{FF2B5EF4-FFF2-40B4-BE49-F238E27FC236}">
                  <a16:creationId xmlns:a16="http://schemas.microsoft.com/office/drawing/2014/main" id="{2517298A-C17E-59E8-D4B0-DC3FCA14F477}"/>
                </a:ext>
              </a:extLst>
            </p:cNvPr>
            <p:cNvCxnSpPr/>
            <p:nvPr/>
          </p:nvCxnSpPr>
          <p:spPr>
            <a:xfrm>
              <a:off x="5692288" y="2395956"/>
              <a:ext cx="1028027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1047">
              <a:extLst>
                <a:ext uri="{FF2B5EF4-FFF2-40B4-BE49-F238E27FC236}">
                  <a16:creationId xmlns:a16="http://schemas.microsoft.com/office/drawing/2014/main" id="{1BC23D81-6598-6266-4C89-81942354625A}"/>
                </a:ext>
              </a:extLst>
            </p:cNvPr>
            <p:cNvSpPr txBox="1"/>
            <p:nvPr/>
          </p:nvSpPr>
          <p:spPr>
            <a:xfrm rot="16200000">
              <a:off x="5317338" y="1940019"/>
              <a:ext cx="52466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29" name="文本框 1169">
              <a:extLst>
                <a:ext uri="{FF2B5EF4-FFF2-40B4-BE49-F238E27FC236}">
                  <a16:creationId xmlns:a16="http://schemas.microsoft.com/office/drawing/2014/main" id="{7C2B4AC1-6894-4D1B-EDD0-72B57A09D58F}"/>
                </a:ext>
              </a:extLst>
            </p:cNvPr>
            <p:cNvSpPr txBox="1"/>
            <p:nvPr/>
          </p:nvSpPr>
          <p:spPr>
            <a:xfrm>
              <a:off x="5559817" y="2411361"/>
              <a:ext cx="1165566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" altLang="zh-CN" sz="6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圆角矩形 1029">
              <a:extLst>
                <a:ext uri="{FF2B5EF4-FFF2-40B4-BE49-F238E27FC236}">
                  <a16:creationId xmlns:a16="http://schemas.microsoft.com/office/drawing/2014/main" id="{7B87DA5F-D3A1-BDFD-DA1A-D3DDE6378F58}"/>
                </a:ext>
              </a:extLst>
            </p:cNvPr>
            <p:cNvSpPr/>
            <p:nvPr/>
          </p:nvSpPr>
          <p:spPr>
            <a:xfrm>
              <a:off x="6286911" y="1793935"/>
              <a:ext cx="225649" cy="4769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图形 1042" descr="表格 纯色填充">
              <a:extLst>
                <a:ext uri="{FF2B5EF4-FFF2-40B4-BE49-F238E27FC236}">
                  <a16:creationId xmlns:a16="http://schemas.microsoft.com/office/drawing/2014/main" id="{693B32FE-4194-2F56-2CEE-8FAB8DD70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08319" y="1567285"/>
              <a:ext cx="914401" cy="914399"/>
            </a:xfrm>
            <a:prstGeom prst="rect">
              <a:avLst/>
            </a:prstGeom>
          </p:spPr>
        </p:pic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FDFF4BD7-3624-E7B9-9316-82CFC60D3E56}"/>
              </a:ext>
            </a:extLst>
          </p:cNvPr>
          <p:cNvGrpSpPr/>
          <p:nvPr/>
        </p:nvGrpSpPr>
        <p:grpSpPr>
          <a:xfrm>
            <a:off x="2158746" y="237220"/>
            <a:ext cx="1264730" cy="1029631"/>
            <a:chOff x="2158746" y="237220"/>
            <a:chExt cx="1264730" cy="10296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圆角矩形 1023">
              <a:extLst>
                <a:ext uri="{FF2B5EF4-FFF2-40B4-BE49-F238E27FC236}">
                  <a16:creationId xmlns:a16="http://schemas.microsoft.com/office/drawing/2014/main" id="{582FEB46-27F1-538F-907C-9C36FF7980BD}"/>
                </a:ext>
              </a:extLst>
            </p:cNvPr>
            <p:cNvSpPr/>
            <p:nvPr/>
          </p:nvSpPr>
          <p:spPr>
            <a:xfrm>
              <a:off x="2412527" y="382228"/>
              <a:ext cx="864060" cy="624383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1025">
              <a:extLst>
                <a:ext uri="{FF2B5EF4-FFF2-40B4-BE49-F238E27FC236}">
                  <a16:creationId xmlns:a16="http://schemas.microsoft.com/office/drawing/2014/main" id="{FB54D869-C6D9-4F22-982C-D6F1925245CC}"/>
                </a:ext>
              </a:extLst>
            </p:cNvPr>
            <p:cNvCxnSpPr/>
            <p:nvPr/>
          </p:nvCxnSpPr>
          <p:spPr>
            <a:xfrm flipV="1">
              <a:off x="2363509" y="297572"/>
              <a:ext cx="0" cy="768319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026">
              <a:extLst>
                <a:ext uri="{FF2B5EF4-FFF2-40B4-BE49-F238E27FC236}">
                  <a16:creationId xmlns:a16="http://schemas.microsoft.com/office/drawing/2014/main" id="{2124B5BD-F945-3230-49F9-DDA33781C647}"/>
                </a:ext>
              </a:extLst>
            </p:cNvPr>
            <p:cNvCxnSpPr/>
            <p:nvPr/>
          </p:nvCxnSpPr>
          <p:spPr>
            <a:xfrm>
              <a:off x="2371325" y="1065891"/>
              <a:ext cx="1028027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1027">
              <a:extLst>
                <a:ext uri="{FF2B5EF4-FFF2-40B4-BE49-F238E27FC236}">
                  <a16:creationId xmlns:a16="http://schemas.microsoft.com/office/drawing/2014/main" id="{03F816F1-580B-56A5-23F2-A416B7D02E85}"/>
                </a:ext>
              </a:extLst>
            </p:cNvPr>
            <p:cNvSpPr txBox="1"/>
            <p:nvPr/>
          </p:nvSpPr>
          <p:spPr>
            <a:xfrm rot="16200000">
              <a:off x="1996375" y="609954"/>
              <a:ext cx="52466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36" name="圆角矩形 1035">
              <a:extLst>
                <a:ext uri="{FF2B5EF4-FFF2-40B4-BE49-F238E27FC236}">
                  <a16:creationId xmlns:a16="http://schemas.microsoft.com/office/drawing/2014/main" id="{9BB5A3DC-BA99-B90D-C11A-D406EDFDF079}"/>
                </a:ext>
              </a:extLst>
            </p:cNvPr>
            <p:cNvSpPr/>
            <p:nvPr/>
          </p:nvSpPr>
          <p:spPr>
            <a:xfrm>
              <a:off x="2962994" y="450563"/>
              <a:ext cx="225649" cy="4769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1024" descr="表格 纯色填充">
              <a:extLst>
                <a:ext uri="{FF2B5EF4-FFF2-40B4-BE49-F238E27FC236}">
                  <a16:creationId xmlns:a16="http://schemas.microsoft.com/office/drawing/2014/main" id="{95E5D32E-11E3-A600-B782-D1D02AE9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387356" y="237220"/>
              <a:ext cx="914401" cy="914399"/>
            </a:xfrm>
            <a:prstGeom prst="rect">
              <a:avLst/>
            </a:prstGeom>
          </p:spPr>
        </p:pic>
        <p:sp>
          <p:nvSpPr>
            <p:cNvPr id="1040" name="文本框 1169">
              <a:extLst>
                <a:ext uri="{FF2B5EF4-FFF2-40B4-BE49-F238E27FC236}">
                  <a16:creationId xmlns:a16="http://schemas.microsoft.com/office/drawing/2014/main" id="{2777D164-62B7-F5E2-DB04-3A7A2F78B051}"/>
                </a:ext>
              </a:extLst>
            </p:cNvPr>
            <p:cNvSpPr txBox="1"/>
            <p:nvPr/>
          </p:nvSpPr>
          <p:spPr>
            <a:xfrm>
              <a:off x="2257910" y="1066924"/>
              <a:ext cx="1165566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" altLang="zh-CN" sz="6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1" name="组合 1050">
            <a:extLst>
              <a:ext uri="{FF2B5EF4-FFF2-40B4-BE49-F238E27FC236}">
                <a16:creationId xmlns:a16="http://schemas.microsoft.com/office/drawing/2014/main" id="{CFF3B620-C839-57D6-F9A7-1437B19AD6EA}"/>
              </a:ext>
            </a:extLst>
          </p:cNvPr>
          <p:cNvGrpSpPr/>
          <p:nvPr/>
        </p:nvGrpSpPr>
        <p:grpSpPr>
          <a:xfrm>
            <a:off x="2158745" y="1555133"/>
            <a:ext cx="1264731" cy="1018971"/>
            <a:chOff x="2158745" y="1555133"/>
            <a:chExt cx="1264731" cy="101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1033">
              <a:extLst>
                <a:ext uri="{FF2B5EF4-FFF2-40B4-BE49-F238E27FC236}">
                  <a16:creationId xmlns:a16="http://schemas.microsoft.com/office/drawing/2014/main" id="{14E9914E-C230-DB67-35AD-D1162074E49F}"/>
                </a:ext>
              </a:extLst>
            </p:cNvPr>
            <p:cNvSpPr/>
            <p:nvPr/>
          </p:nvSpPr>
          <p:spPr>
            <a:xfrm>
              <a:off x="2412526" y="1700141"/>
              <a:ext cx="864060" cy="624383"/>
            </a:xfrm>
            <a:prstGeom prst="roundRect">
              <a:avLst/>
            </a:prstGeom>
            <a:solidFill>
              <a:srgbClr val="FCE8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线箭头连接符 1035">
              <a:extLst>
                <a:ext uri="{FF2B5EF4-FFF2-40B4-BE49-F238E27FC236}">
                  <a16:creationId xmlns:a16="http://schemas.microsoft.com/office/drawing/2014/main" id="{B391E777-28F2-7181-1699-07C5514D0AF9}"/>
                </a:ext>
              </a:extLst>
            </p:cNvPr>
            <p:cNvCxnSpPr/>
            <p:nvPr/>
          </p:nvCxnSpPr>
          <p:spPr>
            <a:xfrm flipV="1">
              <a:off x="2363508" y="1615485"/>
              <a:ext cx="0" cy="768319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036">
              <a:extLst>
                <a:ext uri="{FF2B5EF4-FFF2-40B4-BE49-F238E27FC236}">
                  <a16:creationId xmlns:a16="http://schemas.microsoft.com/office/drawing/2014/main" id="{35EB6E02-55D5-679E-4F75-FCE932FD974D}"/>
                </a:ext>
              </a:extLst>
            </p:cNvPr>
            <p:cNvCxnSpPr/>
            <p:nvPr/>
          </p:nvCxnSpPr>
          <p:spPr>
            <a:xfrm>
              <a:off x="2371324" y="2383804"/>
              <a:ext cx="1028027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037">
              <a:extLst>
                <a:ext uri="{FF2B5EF4-FFF2-40B4-BE49-F238E27FC236}">
                  <a16:creationId xmlns:a16="http://schemas.microsoft.com/office/drawing/2014/main" id="{9D351295-863B-312A-1DF7-DE3BEA688D52}"/>
                </a:ext>
              </a:extLst>
            </p:cNvPr>
            <p:cNvSpPr txBox="1"/>
            <p:nvPr/>
          </p:nvSpPr>
          <p:spPr>
            <a:xfrm rot="16200000">
              <a:off x="1996374" y="1927867"/>
              <a:ext cx="52466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37" name="圆角矩形 1036">
              <a:extLst>
                <a:ext uri="{FF2B5EF4-FFF2-40B4-BE49-F238E27FC236}">
                  <a16:creationId xmlns:a16="http://schemas.microsoft.com/office/drawing/2014/main" id="{FA22578A-3383-3AF3-1EF8-19071E50DD3F}"/>
                </a:ext>
              </a:extLst>
            </p:cNvPr>
            <p:cNvSpPr/>
            <p:nvPr/>
          </p:nvSpPr>
          <p:spPr>
            <a:xfrm>
              <a:off x="2953916" y="1765495"/>
              <a:ext cx="225649" cy="47697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图形 1034" descr="表格 纯色填充">
              <a:extLst>
                <a:ext uri="{FF2B5EF4-FFF2-40B4-BE49-F238E27FC236}">
                  <a16:creationId xmlns:a16="http://schemas.microsoft.com/office/drawing/2014/main" id="{207521B7-D0E5-B626-DB01-1D272928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387355" y="1555133"/>
              <a:ext cx="914401" cy="914399"/>
            </a:xfrm>
            <a:prstGeom prst="rect">
              <a:avLst/>
            </a:prstGeom>
          </p:spPr>
        </p:pic>
        <p:sp>
          <p:nvSpPr>
            <p:cNvPr id="1048" name="文本框 1169">
              <a:extLst>
                <a:ext uri="{FF2B5EF4-FFF2-40B4-BE49-F238E27FC236}">
                  <a16:creationId xmlns:a16="http://schemas.microsoft.com/office/drawing/2014/main" id="{C06D2AB8-FCC9-5412-00C2-DC0C55B83CA6}"/>
                </a:ext>
              </a:extLst>
            </p:cNvPr>
            <p:cNvSpPr txBox="1"/>
            <p:nvPr/>
          </p:nvSpPr>
          <p:spPr>
            <a:xfrm>
              <a:off x="2257910" y="2374177"/>
              <a:ext cx="1165566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699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" altLang="zh-CN" sz="6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9E7D8D0-D720-D5CC-C5C9-9C6CCB7D316C}"/>
              </a:ext>
            </a:extLst>
          </p:cNvPr>
          <p:cNvSpPr txBox="1"/>
          <p:nvPr/>
        </p:nvSpPr>
        <p:spPr>
          <a:xfrm>
            <a:off x="153989" y="6263126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C0AEE5-F909-3B46-9BD7-872C5EE37F4E}"/>
              </a:ext>
            </a:extLst>
          </p:cNvPr>
          <p:cNvSpPr txBox="1"/>
          <p:nvPr/>
        </p:nvSpPr>
        <p:spPr>
          <a:xfrm>
            <a:off x="415959" y="6353463"/>
            <a:ext cx="22511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Pre-train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E80FD8-F176-82D3-35E1-99D09D2DE910}"/>
              </a:ext>
            </a:extLst>
          </p:cNvPr>
          <p:cNvSpPr txBox="1"/>
          <p:nvPr/>
        </p:nvSpPr>
        <p:spPr>
          <a:xfrm>
            <a:off x="4214645" y="6357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RFE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4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a:spPr>
      <a:bodyPr wrap="square" rtlCol="0" anchor="ctr">
        <a:noAutofit/>
      </a:bodyPr>
      <a:lstStyle>
        <a:defPPr algn="ctr">
          <a:defRPr kumimoji="1" sz="1799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8956</TotalTime>
  <Words>165</Words>
  <Application>Microsoft Macintosh PowerPoint</Application>
  <PresentationFormat>自定义</PresentationFormat>
  <Paragraphs>71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Qingyuan Liu</dc:creator>
  <cp:lastModifiedBy>Qingyuan Liu</cp:lastModifiedBy>
  <cp:revision>192</cp:revision>
  <dcterms:created xsi:type="dcterms:W3CDTF">2025-07-27T01:06:03Z</dcterms:created>
  <dcterms:modified xsi:type="dcterms:W3CDTF">2025-09-22T03:30:45Z</dcterms:modified>
</cp:coreProperties>
</file>