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0" r:id="rId2"/>
  </p:sldMasterIdLst>
  <p:sldIdLst>
    <p:sldId id="256" r:id="rId3"/>
    <p:sldId id="257" r:id="rId4"/>
    <p:sldId id="263" r:id="rId5"/>
    <p:sldId id="258" r:id="rId6"/>
    <p:sldId id="264" r:id="rId7"/>
    <p:sldId id="259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099D0-D3B2-43EB-802F-CB575CA941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80471-AFD2-4C3D-B0CF-AFC4DB8FC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Inspiration</a:t>
          </a:r>
        </a:p>
      </dgm:t>
    </dgm:pt>
    <dgm:pt modelId="{B80B40B6-D7A2-4B1F-819A-62EEC484FAAC}" type="parTrans" cxnId="{AD8DBAFF-0281-4F98-B285-A043657BA9D2}">
      <dgm:prSet/>
      <dgm:spPr/>
      <dgm:t>
        <a:bodyPr/>
        <a:lstStyle/>
        <a:p>
          <a:endParaRPr lang="en-US"/>
        </a:p>
      </dgm:t>
    </dgm:pt>
    <dgm:pt modelId="{46451872-4D7B-4459-A231-7EF94B226D15}" type="sibTrans" cxnId="{AD8DBAFF-0281-4F98-B285-A043657BA9D2}">
      <dgm:prSet/>
      <dgm:spPr/>
      <dgm:t>
        <a:bodyPr/>
        <a:lstStyle/>
        <a:p>
          <a:endParaRPr lang="en-US"/>
        </a:p>
      </dgm:t>
    </dgm:pt>
    <dgm:pt modelId="{349F4BF8-C437-4869-AC9C-585518810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Mission</a:t>
          </a:r>
        </a:p>
      </dgm:t>
    </dgm:pt>
    <dgm:pt modelId="{ED52D9B7-5F80-492B-997B-1750BE7544C3}" type="parTrans" cxnId="{8100B768-DACF-4009-8EDC-98D40F77DBAA}">
      <dgm:prSet/>
      <dgm:spPr/>
      <dgm:t>
        <a:bodyPr/>
        <a:lstStyle/>
        <a:p>
          <a:endParaRPr lang="en-US"/>
        </a:p>
      </dgm:t>
    </dgm:pt>
    <dgm:pt modelId="{EE0AEA01-023E-4923-9A52-2038996E57F0}" type="sibTrans" cxnId="{8100B768-DACF-4009-8EDC-98D40F77DBAA}">
      <dgm:prSet/>
      <dgm:spPr/>
      <dgm:t>
        <a:bodyPr/>
        <a:lstStyle/>
        <a:p>
          <a:endParaRPr lang="en-US"/>
        </a:p>
      </dgm:t>
    </dgm:pt>
    <dgm:pt modelId="{A77F19FD-4416-4516-B926-324C897E1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Code Implementation</a:t>
          </a:r>
        </a:p>
      </dgm:t>
    </dgm:pt>
    <dgm:pt modelId="{F1E2EA61-A2C4-4FB7-8D2F-AD8E7748E135}" type="parTrans" cxnId="{EB76EE85-3E45-4493-980D-547B4BEBCC11}">
      <dgm:prSet/>
      <dgm:spPr/>
      <dgm:t>
        <a:bodyPr/>
        <a:lstStyle/>
        <a:p>
          <a:endParaRPr lang="en-US"/>
        </a:p>
      </dgm:t>
    </dgm:pt>
    <dgm:pt modelId="{B0D14F59-4B31-4ACF-9751-F5A98D13961A}" type="sibTrans" cxnId="{EB76EE85-3E45-4493-980D-547B4BEBCC11}">
      <dgm:prSet/>
      <dgm:spPr/>
      <dgm:t>
        <a:bodyPr/>
        <a:lstStyle/>
        <a:p>
          <a:endParaRPr lang="en-US"/>
        </a:p>
      </dgm:t>
    </dgm:pt>
    <dgm:pt modelId="{5EDAFCED-48F2-4CC7-AFD7-FB57D4AD6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Run Demonstration</a:t>
          </a:r>
        </a:p>
      </dgm:t>
    </dgm:pt>
    <dgm:pt modelId="{B94295C7-EF97-4631-A59D-101C62C160A5}" type="parTrans" cxnId="{DF37B380-DABF-4626-8883-75EC656BE5DB}">
      <dgm:prSet/>
      <dgm:spPr/>
      <dgm:t>
        <a:bodyPr/>
        <a:lstStyle/>
        <a:p>
          <a:endParaRPr lang="en-US"/>
        </a:p>
      </dgm:t>
    </dgm:pt>
    <dgm:pt modelId="{8469401A-4F62-4107-BED0-E0847CBB5A16}" type="sibTrans" cxnId="{DF37B380-DABF-4626-8883-75EC656BE5DB}">
      <dgm:prSet/>
      <dgm:spPr/>
      <dgm:t>
        <a:bodyPr/>
        <a:lstStyle/>
        <a:p>
          <a:endParaRPr lang="en-US"/>
        </a:p>
      </dgm:t>
    </dgm:pt>
    <dgm:pt modelId="{62A44D53-F259-44AA-9507-612D34517B80}" type="pres">
      <dgm:prSet presAssocID="{D72099D0-D3B2-43EB-802F-CB575CA9415B}" presName="root" presStyleCnt="0">
        <dgm:presLayoutVars>
          <dgm:dir/>
          <dgm:resizeHandles val="exact"/>
        </dgm:presLayoutVars>
      </dgm:prSet>
      <dgm:spPr/>
    </dgm:pt>
    <dgm:pt modelId="{25860332-17BE-4708-9E6C-3F464922CFD5}" type="pres">
      <dgm:prSet presAssocID="{FD380471-AFD2-4C3D-B0CF-AFC4DB8FC888}" presName="compNode" presStyleCnt="0"/>
      <dgm:spPr/>
    </dgm:pt>
    <dgm:pt modelId="{3A9C3675-DAE3-4D72-9B8C-1B80FC8C207B}" type="pres">
      <dgm:prSet presAssocID="{FD380471-AFD2-4C3D-B0CF-AFC4DB8FC8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灯泡"/>
        </a:ext>
      </dgm:extLst>
    </dgm:pt>
    <dgm:pt modelId="{44EE660A-492C-46E0-9DB1-068937C14C9D}" type="pres">
      <dgm:prSet presAssocID="{FD380471-AFD2-4C3D-B0CF-AFC4DB8FC888}" presName="spaceRect" presStyleCnt="0"/>
      <dgm:spPr/>
    </dgm:pt>
    <dgm:pt modelId="{462DA69A-2F82-4C78-82CF-82A57708A27E}" type="pres">
      <dgm:prSet presAssocID="{FD380471-AFD2-4C3D-B0CF-AFC4DB8FC888}" presName="textRect" presStyleLbl="revTx" presStyleIdx="0" presStyleCnt="4">
        <dgm:presLayoutVars>
          <dgm:chMax val="1"/>
          <dgm:chPref val="1"/>
        </dgm:presLayoutVars>
      </dgm:prSet>
      <dgm:spPr/>
    </dgm:pt>
    <dgm:pt modelId="{56A056BB-C14A-4B88-9773-C7C2CA8B163E}" type="pres">
      <dgm:prSet presAssocID="{46451872-4D7B-4459-A231-7EF94B226D15}" presName="sibTrans" presStyleCnt="0"/>
      <dgm:spPr/>
    </dgm:pt>
    <dgm:pt modelId="{BDDB0BBB-F790-4E78-BDF2-0D6AD4D59921}" type="pres">
      <dgm:prSet presAssocID="{349F4BF8-C437-4869-AC9C-58551881033C}" presName="compNode" presStyleCnt="0"/>
      <dgm:spPr/>
    </dgm:pt>
    <dgm:pt modelId="{93326957-DA4E-4D4D-93C8-B2B51A690E0A}" type="pres">
      <dgm:prSet presAssocID="{349F4BF8-C437-4869-AC9C-5855188103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卫星"/>
        </a:ext>
      </dgm:extLst>
    </dgm:pt>
    <dgm:pt modelId="{4D773377-8175-4CC6-8588-57433690361C}" type="pres">
      <dgm:prSet presAssocID="{349F4BF8-C437-4869-AC9C-58551881033C}" presName="spaceRect" presStyleCnt="0"/>
      <dgm:spPr/>
    </dgm:pt>
    <dgm:pt modelId="{9AADA068-F2F9-46FF-BC9D-CBF8245896B0}" type="pres">
      <dgm:prSet presAssocID="{349F4BF8-C437-4869-AC9C-58551881033C}" presName="textRect" presStyleLbl="revTx" presStyleIdx="1" presStyleCnt="4">
        <dgm:presLayoutVars>
          <dgm:chMax val="1"/>
          <dgm:chPref val="1"/>
        </dgm:presLayoutVars>
      </dgm:prSet>
      <dgm:spPr/>
    </dgm:pt>
    <dgm:pt modelId="{82EF8990-F0E5-4C31-B374-EB4578082046}" type="pres">
      <dgm:prSet presAssocID="{EE0AEA01-023E-4923-9A52-2038996E57F0}" presName="sibTrans" presStyleCnt="0"/>
      <dgm:spPr/>
    </dgm:pt>
    <dgm:pt modelId="{FC807C86-2A2E-4E61-8C51-E391B1E66D6F}" type="pres">
      <dgm:prSet presAssocID="{A77F19FD-4416-4516-B926-324C897E1A93}" presName="compNode" presStyleCnt="0"/>
      <dgm:spPr/>
    </dgm:pt>
    <dgm:pt modelId="{966B32C0-CE68-4EFD-9A22-AA74096CF8BD}" type="pres">
      <dgm:prSet presAssocID="{A77F19FD-4416-4516-B926-324C897E1A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0C7D0BAA-EBDB-4FCA-9FE6-CCE0AE27398F}" type="pres">
      <dgm:prSet presAssocID="{A77F19FD-4416-4516-B926-324C897E1A93}" presName="spaceRect" presStyleCnt="0"/>
      <dgm:spPr/>
    </dgm:pt>
    <dgm:pt modelId="{85B37765-19F0-48B4-8CDD-9CE617F61561}" type="pres">
      <dgm:prSet presAssocID="{A77F19FD-4416-4516-B926-324C897E1A93}" presName="textRect" presStyleLbl="revTx" presStyleIdx="2" presStyleCnt="4">
        <dgm:presLayoutVars>
          <dgm:chMax val="1"/>
          <dgm:chPref val="1"/>
        </dgm:presLayoutVars>
      </dgm:prSet>
      <dgm:spPr/>
    </dgm:pt>
    <dgm:pt modelId="{1AB4C5FA-C746-4522-A785-5AAE7A92A1B4}" type="pres">
      <dgm:prSet presAssocID="{B0D14F59-4B31-4ACF-9751-F5A98D13961A}" presName="sibTrans" presStyleCnt="0"/>
      <dgm:spPr/>
    </dgm:pt>
    <dgm:pt modelId="{35B06E87-3DE5-4228-B03E-AB85418B72D3}" type="pres">
      <dgm:prSet presAssocID="{5EDAFCED-48F2-4CC7-AFD7-FB57D4AD6456}" presName="compNode" presStyleCnt="0"/>
      <dgm:spPr/>
    </dgm:pt>
    <dgm:pt modelId="{ABCB375E-1D60-4317-9EBA-4D8FC3484C25}" type="pres">
      <dgm:prSet presAssocID="{5EDAFCED-48F2-4CC7-AFD7-FB57D4AD64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教师"/>
        </a:ext>
      </dgm:extLst>
    </dgm:pt>
    <dgm:pt modelId="{27BF53B2-9CAC-41A1-BAFB-98C1725634D8}" type="pres">
      <dgm:prSet presAssocID="{5EDAFCED-48F2-4CC7-AFD7-FB57D4AD6456}" presName="spaceRect" presStyleCnt="0"/>
      <dgm:spPr/>
    </dgm:pt>
    <dgm:pt modelId="{03D10669-6B4A-4896-8377-9E6AE437D416}" type="pres">
      <dgm:prSet presAssocID="{5EDAFCED-48F2-4CC7-AFD7-FB57D4AD6456}" presName="textRect" presStyleLbl="revTx" presStyleIdx="3" presStyleCnt="4" custScaleX="115507">
        <dgm:presLayoutVars>
          <dgm:chMax val="1"/>
          <dgm:chPref val="1"/>
        </dgm:presLayoutVars>
      </dgm:prSet>
      <dgm:spPr/>
    </dgm:pt>
  </dgm:ptLst>
  <dgm:cxnLst>
    <dgm:cxn modelId="{3C554703-59A8-40BF-8DEC-9DC6B9183B4B}" type="presOf" srcId="{FD380471-AFD2-4C3D-B0CF-AFC4DB8FC888}" destId="{462DA69A-2F82-4C78-82CF-82A57708A27E}" srcOrd="0" destOrd="0" presId="urn:microsoft.com/office/officeart/2018/2/layout/IconLabelList"/>
    <dgm:cxn modelId="{8089611F-76DA-48D9-BD9B-68C6E0329F0C}" type="presOf" srcId="{5EDAFCED-48F2-4CC7-AFD7-FB57D4AD6456}" destId="{03D10669-6B4A-4896-8377-9E6AE437D416}" srcOrd="0" destOrd="0" presId="urn:microsoft.com/office/officeart/2018/2/layout/IconLabelList"/>
    <dgm:cxn modelId="{9711F833-6D1C-40BC-9283-8E6B1B72484A}" type="presOf" srcId="{349F4BF8-C437-4869-AC9C-58551881033C}" destId="{9AADA068-F2F9-46FF-BC9D-CBF8245896B0}" srcOrd="0" destOrd="0" presId="urn:microsoft.com/office/officeart/2018/2/layout/IconLabelList"/>
    <dgm:cxn modelId="{8100B768-DACF-4009-8EDC-98D40F77DBAA}" srcId="{D72099D0-D3B2-43EB-802F-CB575CA9415B}" destId="{349F4BF8-C437-4869-AC9C-58551881033C}" srcOrd="1" destOrd="0" parTransId="{ED52D9B7-5F80-492B-997B-1750BE7544C3}" sibTransId="{EE0AEA01-023E-4923-9A52-2038996E57F0}"/>
    <dgm:cxn modelId="{57411069-F138-451A-9979-2635FA1BEAD3}" type="presOf" srcId="{A77F19FD-4416-4516-B926-324C897E1A93}" destId="{85B37765-19F0-48B4-8CDD-9CE617F61561}" srcOrd="0" destOrd="0" presId="urn:microsoft.com/office/officeart/2018/2/layout/IconLabelList"/>
    <dgm:cxn modelId="{DF37B380-DABF-4626-8883-75EC656BE5DB}" srcId="{D72099D0-D3B2-43EB-802F-CB575CA9415B}" destId="{5EDAFCED-48F2-4CC7-AFD7-FB57D4AD6456}" srcOrd="3" destOrd="0" parTransId="{B94295C7-EF97-4631-A59D-101C62C160A5}" sibTransId="{8469401A-4F62-4107-BED0-E0847CBB5A16}"/>
    <dgm:cxn modelId="{EB76EE85-3E45-4493-980D-547B4BEBCC11}" srcId="{D72099D0-D3B2-43EB-802F-CB575CA9415B}" destId="{A77F19FD-4416-4516-B926-324C897E1A93}" srcOrd="2" destOrd="0" parTransId="{F1E2EA61-A2C4-4FB7-8D2F-AD8E7748E135}" sibTransId="{B0D14F59-4B31-4ACF-9751-F5A98D13961A}"/>
    <dgm:cxn modelId="{38EC79F3-4A91-4B17-86B6-4AC52176338A}" type="presOf" srcId="{D72099D0-D3B2-43EB-802F-CB575CA9415B}" destId="{62A44D53-F259-44AA-9507-612D34517B80}" srcOrd="0" destOrd="0" presId="urn:microsoft.com/office/officeart/2018/2/layout/IconLabelList"/>
    <dgm:cxn modelId="{AD8DBAFF-0281-4F98-B285-A043657BA9D2}" srcId="{D72099D0-D3B2-43EB-802F-CB575CA9415B}" destId="{FD380471-AFD2-4C3D-B0CF-AFC4DB8FC888}" srcOrd="0" destOrd="0" parTransId="{B80B40B6-D7A2-4B1F-819A-62EEC484FAAC}" sibTransId="{46451872-4D7B-4459-A231-7EF94B226D15}"/>
    <dgm:cxn modelId="{FB813B73-EC05-4DB5-AA30-51020A667B32}" type="presParOf" srcId="{62A44D53-F259-44AA-9507-612D34517B80}" destId="{25860332-17BE-4708-9E6C-3F464922CFD5}" srcOrd="0" destOrd="0" presId="urn:microsoft.com/office/officeart/2018/2/layout/IconLabelList"/>
    <dgm:cxn modelId="{C416B495-DFDC-452F-8001-7F4B85176249}" type="presParOf" srcId="{25860332-17BE-4708-9E6C-3F464922CFD5}" destId="{3A9C3675-DAE3-4D72-9B8C-1B80FC8C207B}" srcOrd="0" destOrd="0" presId="urn:microsoft.com/office/officeart/2018/2/layout/IconLabelList"/>
    <dgm:cxn modelId="{5B711F6A-233A-4D78-B47A-D72F80287A42}" type="presParOf" srcId="{25860332-17BE-4708-9E6C-3F464922CFD5}" destId="{44EE660A-492C-46E0-9DB1-068937C14C9D}" srcOrd="1" destOrd="0" presId="urn:microsoft.com/office/officeart/2018/2/layout/IconLabelList"/>
    <dgm:cxn modelId="{4A9E35BD-1550-491C-ADFA-66C384C212E6}" type="presParOf" srcId="{25860332-17BE-4708-9E6C-3F464922CFD5}" destId="{462DA69A-2F82-4C78-82CF-82A57708A27E}" srcOrd="2" destOrd="0" presId="urn:microsoft.com/office/officeart/2018/2/layout/IconLabelList"/>
    <dgm:cxn modelId="{547D847F-342A-4CCF-A392-6DB2BEBF22FB}" type="presParOf" srcId="{62A44D53-F259-44AA-9507-612D34517B80}" destId="{56A056BB-C14A-4B88-9773-C7C2CA8B163E}" srcOrd="1" destOrd="0" presId="urn:microsoft.com/office/officeart/2018/2/layout/IconLabelList"/>
    <dgm:cxn modelId="{428CC019-B648-4683-A7DA-D9839E8F92C6}" type="presParOf" srcId="{62A44D53-F259-44AA-9507-612D34517B80}" destId="{BDDB0BBB-F790-4E78-BDF2-0D6AD4D59921}" srcOrd="2" destOrd="0" presId="urn:microsoft.com/office/officeart/2018/2/layout/IconLabelList"/>
    <dgm:cxn modelId="{97B5ACB1-EB12-49BF-97E4-5BEAF1C3DFD5}" type="presParOf" srcId="{BDDB0BBB-F790-4E78-BDF2-0D6AD4D59921}" destId="{93326957-DA4E-4D4D-93C8-B2B51A690E0A}" srcOrd="0" destOrd="0" presId="urn:microsoft.com/office/officeart/2018/2/layout/IconLabelList"/>
    <dgm:cxn modelId="{17E7FD12-112B-4A0D-A3B1-7825B25B6A9F}" type="presParOf" srcId="{BDDB0BBB-F790-4E78-BDF2-0D6AD4D59921}" destId="{4D773377-8175-4CC6-8588-57433690361C}" srcOrd="1" destOrd="0" presId="urn:microsoft.com/office/officeart/2018/2/layout/IconLabelList"/>
    <dgm:cxn modelId="{1AE35388-A614-4AFE-BB0B-2B639E43D079}" type="presParOf" srcId="{BDDB0BBB-F790-4E78-BDF2-0D6AD4D59921}" destId="{9AADA068-F2F9-46FF-BC9D-CBF8245896B0}" srcOrd="2" destOrd="0" presId="urn:microsoft.com/office/officeart/2018/2/layout/IconLabelList"/>
    <dgm:cxn modelId="{BBCC9667-89C2-475D-9A0C-E2247E1BF0FA}" type="presParOf" srcId="{62A44D53-F259-44AA-9507-612D34517B80}" destId="{82EF8990-F0E5-4C31-B374-EB4578082046}" srcOrd="3" destOrd="0" presId="urn:microsoft.com/office/officeart/2018/2/layout/IconLabelList"/>
    <dgm:cxn modelId="{A921C8C2-111C-4ED8-A750-14EB9816B228}" type="presParOf" srcId="{62A44D53-F259-44AA-9507-612D34517B80}" destId="{FC807C86-2A2E-4E61-8C51-E391B1E66D6F}" srcOrd="4" destOrd="0" presId="urn:microsoft.com/office/officeart/2018/2/layout/IconLabelList"/>
    <dgm:cxn modelId="{62D950B9-017B-4C1D-A8D8-68B60AB6AC00}" type="presParOf" srcId="{FC807C86-2A2E-4E61-8C51-E391B1E66D6F}" destId="{966B32C0-CE68-4EFD-9A22-AA74096CF8BD}" srcOrd="0" destOrd="0" presId="urn:microsoft.com/office/officeart/2018/2/layout/IconLabelList"/>
    <dgm:cxn modelId="{23F19506-33FB-48EF-ABB5-FD90ABD1C0B4}" type="presParOf" srcId="{FC807C86-2A2E-4E61-8C51-E391B1E66D6F}" destId="{0C7D0BAA-EBDB-4FCA-9FE6-CCE0AE27398F}" srcOrd="1" destOrd="0" presId="urn:microsoft.com/office/officeart/2018/2/layout/IconLabelList"/>
    <dgm:cxn modelId="{9558AA13-ED62-4C22-826E-B167A9EF1A8D}" type="presParOf" srcId="{FC807C86-2A2E-4E61-8C51-E391B1E66D6F}" destId="{85B37765-19F0-48B4-8CDD-9CE617F61561}" srcOrd="2" destOrd="0" presId="urn:microsoft.com/office/officeart/2018/2/layout/IconLabelList"/>
    <dgm:cxn modelId="{89A0854F-7394-4064-A5A3-A9F2D349E2CB}" type="presParOf" srcId="{62A44D53-F259-44AA-9507-612D34517B80}" destId="{1AB4C5FA-C746-4522-A785-5AAE7A92A1B4}" srcOrd="5" destOrd="0" presId="urn:microsoft.com/office/officeart/2018/2/layout/IconLabelList"/>
    <dgm:cxn modelId="{1DD09BF1-3CEA-406E-8094-BA6F0263400A}" type="presParOf" srcId="{62A44D53-F259-44AA-9507-612D34517B80}" destId="{35B06E87-3DE5-4228-B03E-AB85418B72D3}" srcOrd="6" destOrd="0" presId="urn:microsoft.com/office/officeart/2018/2/layout/IconLabelList"/>
    <dgm:cxn modelId="{BF5098E3-2C3E-451B-A115-F6686CEBB94C}" type="presParOf" srcId="{35B06E87-3DE5-4228-B03E-AB85418B72D3}" destId="{ABCB375E-1D60-4317-9EBA-4D8FC3484C25}" srcOrd="0" destOrd="0" presId="urn:microsoft.com/office/officeart/2018/2/layout/IconLabelList"/>
    <dgm:cxn modelId="{8C05C26E-450D-4166-9E0C-80236BCCF6D8}" type="presParOf" srcId="{35B06E87-3DE5-4228-B03E-AB85418B72D3}" destId="{27BF53B2-9CAC-41A1-BAFB-98C1725634D8}" srcOrd="1" destOrd="0" presId="urn:microsoft.com/office/officeart/2018/2/layout/IconLabelList"/>
    <dgm:cxn modelId="{DCC50F8D-6181-4604-81BC-456FA22B0E4F}" type="presParOf" srcId="{35B06E87-3DE5-4228-B03E-AB85418B72D3}" destId="{03D10669-6B4A-4896-8377-9E6AE437D4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C3675-DAE3-4D72-9B8C-1B80FC8C207B}">
      <dsp:nvSpPr>
        <dsp:cNvPr id="0" name=""/>
        <dsp:cNvSpPr/>
      </dsp:nvSpPr>
      <dsp:spPr>
        <a:xfrm>
          <a:off x="1028081" y="949568"/>
          <a:ext cx="934170" cy="934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DA69A-2F82-4C78-82CF-82A57708A27E}">
      <dsp:nvSpPr>
        <dsp:cNvPr id="0" name=""/>
        <dsp:cNvSpPr/>
      </dsp:nvSpPr>
      <dsp:spPr>
        <a:xfrm>
          <a:off x="457199" y="2175742"/>
          <a:ext cx="20759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Inspiration</a:t>
          </a:r>
        </a:p>
      </dsp:txBody>
      <dsp:txXfrm>
        <a:off x="457199" y="2175742"/>
        <a:ext cx="2075935" cy="720000"/>
      </dsp:txXfrm>
    </dsp:sp>
    <dsp:sp modelId="{93326957-DA4E-4D4D-93C8-B2B51A690E0A}">
      <dsp:nvSpPr>
        <dsp:cNvPr id="0" name=""/>
        <dsp:cNvSpPr/>
      </dsp:nvSpPr>
      <dsp:spPr>
        <a:xfrm>
          <a:off x="3467305" y="949568"/>
          <a:ext cx="934170" cy="934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A068-F2F9-46FF-BC9D-CBF8245896B0}">
      <dsp:nvSpPr>
        <dsp:cNvPr id="0" name=""/>
        <dsp:cNvSpPr/>
      </dsp:nvSpPr>
      <dsp:spPr>
        <a:xfrm>
          <a:off x="2896423" y="2175742"/>
          <a:ext cx="20759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Mission</a:t>
          </a:r>
        </a:p>
      </dsp:txBody>
      <dsp:txXfrm>
        <a:off x="2896423" y="2175742"/>
        <a:ext cx="2075935" cy="720000"/>
      </dsp:txXfrm>
    </dsp:sp>
    <dsp:sp modelId="{966B32C0-CE68-4EFD-9A22-AA74096CF8BD}">
      <dsp:nvSpPr>
        <dsp:cNvPr id="0" name=""/>
        <dsp:cNvSpPr/>
      </dsp:nvSpPr>
      <dsp:spPr>
        <a:xfrm>
          <a:off x="5906528" y="949568"/>
          <a:ext cx="934170" cy="9341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37765-19F0-48B4-8CDD-9CE617F61561}">
      <dsp:nvSpPr>
        <dsp:cNvPr id="0" name=""/>
        <dsp:cNvSpPr/>
      </dsp:nvSpPr>
      <dsp:spPr>
        <a:xfrm>
          <a:off x="5335646" y="2175742"/>
          <a:ext cx="20759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Code Implementation</a:t>
          </a:r>
        </a:p>
      </dsp:txBody>
      <dsp:txXfrm>
        <a:off x="5335646" y="2175742"/>
        <a:ext cx="2075935" cy="720000"/>
      </dsp:txXfrm>
    </dsp:sp>
    <dsp:sp modelId="{ABCB375E-1D60-4317-9EBA-4D8FC3484C25}">
      <dsp:nvSpPr>
        <dsp:cNvPr id="0" name=""/>
        <dsp:cNvSpPr/>
      </dsp:nvSpPr>
      <dsp:spPr>
        <a:xfrm>
          <a:off x="8506710" y="949568"/>
          <a:ext cx="934170" cy="9341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0669-6B4A-4896-8377-9E6AE437D416}">
      <dsp:nvSpPr>
        <dsp:cNvPr id="0" name=""/>
        <dsp:cNvSpPr/>
      </dsp:nvSpPr>
      <dsp:spPr>
        <a:xfrm>
          <a:off x="7774870" y="2175742"/>
          <a:ext cx="2397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Run Demonstration</a:t>
          </a:r>
        </a:p>
      </dsp:txBody>
      <dsp:txXfrm>
        <a:off x="7774870" y="2175742"/>
        <a:ext cx="23978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2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7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0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6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7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041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3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8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木头书桌的俯视图，有绿植、白色键盘、盛着咖啡的白色马克杯、笔记本和笔">
            <a:extLst>
              <a:ext uri="{FF2B5EF4-FFF2-40B4-BE49-F238E27FC236}">
                <a16:creationId xmlns:a16="http://schemas.microsoft.com/office/drawing/2014/main" id="{8EE8BD43-C5CD-9916-C45B-A5DCD9F3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49" r="731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E6FEA-5F30-AF72-AB04-F5359A90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347673"/>
            <a:ext cx="6334320" cy="2039988"/>
          </a:xfrm>
        </p:spPr>
        <p:txBody>
          <a:bodyPr anchor="b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E-Connect4</a:t>
            </a:r>
            <a:br>
              <a:rPr lang="en-US" altLang="zh-CN" sz="48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C++ Implementation</a:t>
            </a:r>
            <a:endParaRPr lang="zh-CN" alt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AB53F-47A6-6ACE-6AC5-485486258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4843739"/>
            <a:ext cx="4023359" cy="12081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Using Visual Studio Code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&amp; </a:t>
            </a: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WinBGIm</a:t>
            </a:r>
            <a:r>
              <a:rPr lang="en-US" altLang="zh-CN" sz="2000" b="1" dirty="0">
                <a:solidFill>
                  <a:schemeClr val="bg1"/>
                </a:solidFill>
              </a:rPr>
              <a:t> graphic library</a:t>
            </a: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10E7B9-3626-A55E-59CA-A48579A4C440}"/>
              </a:ext>
            </a:extLst>
          </p:cNvPr>
          <p:cNvSpPr txBox="1"/>
          <p:nvPr/>
        </p:nvSpPr>
        <p:spPr>
          <a:xfrm>
            <a:off x="481029" y="3969528"/>
            <a:ext cx="229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Group A&amp;C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1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CC73B1-4C87-A39E-0FB1-C4B44F8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Encapsulation</a:t>
            </a:r>
            <a:endParaRPr lang="zh-CN" altLang="en-US" sz="2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52DF5E1-9C64-EA87-99F7-48E87B9E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38" y="454321"/>
            <a:ext cx="3305829" cy="43170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C6BBB0-91AB-F3B9-2CC9-F29A7D76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91" y="3530945"/>
            <a:ext cx="5161300" cy="28727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4BA7778-62C2-2FB6-439B-D46E235E4BA8}"/>
              </a:ext>
            </a:extLst>
          </p:cNvPr>
          <p:cNvSpPr txBox="1"/>
          <p:nvPr/>
        </p:nvSpPr>
        <p:spPr>
          <a:xfrm>
            <a:off x="7692767" y="533730"/>
            <a:ext cx="240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GameScreen.hpp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E017E-7A3B-39AD-A52F-092F14D8F11C}"/>
              </a:ext>
            </a:extLst>
          </p:cNvPr>
          <p:cNvSpPr txBox="1"/>
          <p:nvPr/>
        </p:nvSpPr>
        <p:spPr>
          <a:xfrm>
            <a:off x="9078784" y="301844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Button.hpp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ED5297-BEB6-7A1D-D12C-30D22FD12A3C}"/>
              </a:ext>
            </a:extLst>
          </p:cNvPr>
          <p:cNvSpPr txBox="1"/>
          <p:nvPr/>
        </p:nvSpPr>
        <p:spPr>
          <a:xfrm>
            <a:off x="8550613" y="1552141"/>
            <a:ext cx="295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Private members </a:t>
            </a:r>
            <a:r>
              <a:rPr lang="en-US" altLang="zh-CN" b="1" dirty="0"/>
              <a:t>only </a:t>
            </a:r>
            <a:r>
              <a:rPr lang="en-US" altLang="zh-CN" dirty="0"/>
              <a:t>accessible through public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39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FDB4D-7EE8-A549-B866-9AF47DED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Composition</a:t>
            </a:r>
            <a:endParaRPr lang="zh-CN" alt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ABC515-2395-9907-36E9-2F176E6B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23" y="1751445"/>
            <a:ext cx="3209925" cy="12096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1D779D-F545-BC76-6F83-9AE8ABE561AE}"/>
              </a:ext>
            </a:extLst>
          </p:cNvPr>
          <p:cNvSpPr txBox="1"/>
          <p:nvPr/>
        </p:nvSpPr>
        <p:spPr>
          <a:xfrm>
            <a:off x="5159845" y="1282964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MainMenu.hpp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D826DE-66EE-1713-1782-627CEB9B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23" y="4572988"/>
            <a:ext cx="3076575" cy="9334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42B2DC-83B8-50D7-E3FA-630A75C88E8C}"/>
              </a:ext>
            </a:extLst>
          </p:cNvPr>
          <p:cNvSpPr txBox="1"/>
          <p:nvPr/>
        </p:nvSpPr>
        <p:spPr>
          <a:xfrm>
            <a:off x="5159845" y="4013632"/>
            <a:ext cx="237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HelpScreen.hpp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E0D56-C329-279D-D37A-CBD61DA5213D}"/>
              </a:ext>
            </a:extLst>
          </p:cNvPr>
          <p:cNvSpPr txBox="1"/>
          <p:nvPr/>
        </p:nvSpPr>
        <p:spPr>
          <a:xfrm>
            <a:off x="8483088" y="464414"/>
            <a:ext cx="352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Lifecycles of these buttons are fully controlled by </a:t>
            </a:r>
            <a:r>
              <a:rPr lang="en-US" altLang="zh-CN" dirty="0" err="1"/>
              <a:t>MainMenu</a:t>
            </a:r>
            <a:r>
              <a:rPr lang="en-US" altLang="zh-CN" dirty="0"/>
              <a:t>/</a:t>
            </a:r>
            <a:r>
              <a:rPr lang="en-US" altLang="zh-CN" dirty="0" err="1"/>
              <a:t>HelpScreen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12E04-C2E2-FD8D-E84C-0DAD7090485B}"/>
              </a:ext>
            </a:extLst>
          </p:cNvPr>
          <p:cNvSpPr txBox="1"/>
          <p:nvPr/>
        </p:nvSpPr>
        <p:spPr>
          <a:xfrm>
            <a:off x="8501973" y="2052536"/>
            <a:ext cx="300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4 buttons </a:t>
            </a:r>
            <a:r>
              <a:rPr lang="en-US" altLang="zh-CN" b="1" dirty="0">
                <a:solidFill>
                  <a:schemeClr val="accent5"/>
                </a:solidFill>
              </a:rPr>
              <a:t>are parts of</a:t>
            </a:r>
            <a:r>
              <a:rPr lang="en-US" altLang="zh-CN" dirty="0"/>
              <a:t> </a:t>
            </a:r>
            <a:r>
              <a:rPr lang="en-US" altLang="zh-CN" dirty="0" err="1"/>
              <a:t>MainMenu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DFF062-B0F6-84DF-B95D-83BD123F94EA}"/>
              </a:ext>
            </a:extLst>
          </p:cNvPr>
          <p:cNvSpPr txBox="1"/>
          <p:nvPr/>
        </p:nvSpPr>
        <p:spPr>
          <a:xfrm>
            <a:off x="8501973" y="4617917"/>
            <a:ext cx="300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backButton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is a part of</a:t>
            </a:r>
            <a:r>
              <a:rPr lang="en-US" altLang="zh-CN" dirty="0"/>
              <a:t> </a:t>
            </a:r>
            <a:r>
              <a:rPr lang="en-US" altLang="zh-CN" dirty="0" err="1"/>
              <a:t>MainMenu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A668D-9967-11FD-9BA7-CD030491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ED0B3A-2264-669A-D10A-1A0FAD9D6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54FF07-9CD4-E4AD-0C62-AB6B5D75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Composition</a:t>
            </a:r>
            <a:endParaRPr lang="zh-CN" alt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6E93FA-270D-0E37-BAC0-ED28A2032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0C75A9D-0C0F-7EF0-ED1E-4075ABD0A3C2}"/>
              </a:ext>
            </a:extLst>
          </p:cNvPr>
          <p:cNvSpPr txBox="1"/>
          <p:nvPr/>
        </p:nvSpPr>
        <p:spPr>
          <a:xfrm>
            <a:off x="6908800" y="155423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GameScreen.cpp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6A134DD-B7CF-2E03-5DBD-FA10A615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52" y="2092960"/>
            <a:ext cx="7651094" cy="34079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B9977C-E1D3-0E9A-81D0-F41F428C5C75}"/>
              </a:ext>
            </a:extLst>
          </p:cNvPr>
          <p:cNvSpPr txBox="1"/>
          <p:nvPr/>
        </p:nvSpPr>
        <p:spPr>
          <a:xfrm>
            <a:off x="5198353" y="5596259"/>
            <a:ext cx="646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2 players defined </a:t>
            </a:r>
            <a:r>
              <a:rPr lang="en-US" altLang="zh-CN" b="1" dirty="0">
                <a:solidFill>
                  <a:schemeClr val="accent5"/>
                </a:solidFill>
              </a:rPr>
              <a:t>are parts of </a:t>
            </a:r>
            <a:r>
              <a:rPr lang="en-US" altLang="zh-CN" dirty="0" err="1"/>
              <a:t>GameScrren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80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ED3D-0244-0131-B3C8-5ABFDFC3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Aggregation</a:t>
            </a:r>
            <a:endParaRPr lang="zh-CN" alt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31BAB55-9171-30D5-7E1E-C1668FC1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98" y="2457232"/>
            <a:ext cx="5804578" cy="3391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3ABBA9-33E2-0059-031F-13F463711898}"/>
              </a:ext>
            </a:extLst>
          </p:cNvPr>
          <p:cNvSpPr txBox="1"/>
          <p:nvPr/>
        </p:nvSpPr>
        <p:spPr>
          <a:xfrm>
            <a:off x="10373360" y="3513891"/>
            <a:ext cx="170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GameScreen.cpp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1BFE22-0577-1CDD-C2EB-E570C2EEEBFE}"/>
              </a:ext>
            </a:extLst>
          </p:cNvPr>
          <p:cNvSpPr txBox="1"/>
          <p:nvPr/>
        </p:nvSpPr>
        <p:spPr>
          <a:xfrm>
            <a:off x="7299387" y="871898"/>
            <a:ext cx="46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These objects are temporarily used and not tied to the lifecycle of others.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4612BB-B385-B52C-B12B-FEFF692200D9}"/>
              </a:ext>
            </a:extLst>
          </p:cNvPr>
          <p:cNvSpPr txBox="1"/>
          <p:nvPr/>
        </p:nvSpPr>
        <p:spPr>
          <a:xfrm>
            <a:off x="5575285" y="1923563"/>
            <a:ext cx="40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GameScreen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have</a:t>
            </a:r>
            <a:r>
              <a:rPr lang="en-US" altLang="zh-CN" dirty="0"/>
              <a:t> buttons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31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B55D3F-3E87-9CAB-EED8-5576AAF8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3700" dirty="0"/>
              <a:t>Inheritance</a:t>
            </a:r>
            <a:endParaRPr lang="zh-CN" altLang="en-US" sz="3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238E1CD-B36D-0434-9331-C9FE0678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98" y="2343150"/>
            <a:ext cx="4343400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250144-84F1-D83D-5CBB-9DDFFBFE0B8F}"/>
              </a:ext>
            </a:extLst>
          </p:cNvPr>
          <p:cNvSpPr txBox="1"/>
          <p:nvPr/>
        </p:nvSpPr>
        <p:spPr>
          <a:xfrm>
            <a:off x="6462218" y="1824125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78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BE0D1-5BC3-A67C-A8FB-70EBD9BF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04A452-7D9D-C7B1-0684-7A8C04812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618CA-ED89-8E29-769D-E8BB145D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3700" dirty="0"/>
              <a:t>Inheritance</a:t>
            </a:r>
            <a:endParaRPr lang="zh-CN" altLang="en-US" sz="3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E54FB-BA90-F9B8-826B-C6FD737A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08D7326-5CC1-65CD-BD74-23634077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05" y="1923563"/>
            <a:ext cx="4772025" cy="1419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6FD268-4BE7-4CD7-EB05-E267EBDD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92" y="3923326"/>
            <a:ext cx="4591050" cy="1343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0B71E4-AC7E-B0B2-6192-DAE158183671}"/>
              </a:ext>
            </a:extLst>
          </p:cNvPr>
          <p:cNvSpPr txBox="1"/>
          <p:nvPr/>
        </p:nvSpPr>
        <p:spPr>
          <a:xfrm>
            <a:off x="6491617" y="149352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5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5523C3-C3A6-36DC-8564-9E629F66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2800"/>
              <a:t>Polymorphism</a:t>
            </a:r>
            <a:endParaRPr lang="zh-CN" altLang="en-US" sz="2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8327195-455F-D4D6-03CC-A6505100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98" y="2343150"/>
            <a:ext cx="4343400" cy="217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07CD32-ACE3-C120-4CA3-505DC8D74DE4}"/>
              </a:ext>
            </a:extLst>
          </p:cNvPr>
          <p:cNvSpPr txBox="1"/>
          <p:nvPr/>
        </p:nvSpPr>
        <p:spPr>
          <a:xfrm>
            <a:off x="5522418" y="1818640"/>
            <a:ext cx="47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Function </a:t>
            </a:r>
            <a:r>
              <a:rPr lang="en-US" altLang="zh-CN" dirty="0" err="1"/>
              <a:t>displayTurn</a:t>
            </a:r>
            <a:r>
              <a:rPr lang="en-US" altLang="zh-CN" dirty="0"/>
              <a:t> in base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39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4F7C8-F45F-97B8-2576-F0479900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53364-C302-FDE4-CBE3-A20171773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A62DC0-9AD4-8417-3A2B-3F4D644B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altLang="zh-CN" sz="2800"/>
              <a:t>Polymorphism</a:t>
            </a:r>
            <a:endParaRPr lang="zh-CN" altLang="en-US" sz="2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4885B-19BF-50AB-8CBE-BCDB1AC7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3AAEB25-7AB3-2B3D-DF64-7B52B935095C}"/>
              </a:ext>
            </a:extLst>
          </p:cNvPr>
          <p:cNvSpPr txBox="1"/>
          <p:nvPr/>
        </p:nvSpPr>
        <p:spPr>
          <a:xfrm>
            <a:off x="5273573" y="1739265"/>
            <a:ext cx="55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Function </a:t>
            </a:r>
            <a:r>
              <a:rPr lang="en-US" altLang="zh-CN" dirty="0" err="1"/>
              <a:t>displayTurn</a:t>
            </a:r>
            <a:r>
              <a:rPr lang="en-US" altLang="zh-CN" dirty="0"/>
              <a:t> in derived classes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7F2B73-22CB-45F3-BD95-65DEBAD7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18" y="2319803"/>
            <a:ext cx="4772025" cy="1419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7DAEDA-101D-D989-15A5-1F389EB2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05" y="4319566"/>
            <a:ext cx="4591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C0933E-88AA-F7E2-0CB0-AF863079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400"/>
              <a:t>RUN demonstration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1B91FB-248D-B3EF-E06F-BD4B2CC8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454778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Main menu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10F201-FAB6-2773-96DE-B191E0B0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211321"/>
            <a:ext cx="6269058" cy="44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0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011DBCD0-5221-9BA4-D530-F6D136AD2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02982"/>
              </p:ext>
            </p:extLst>
          </p:nvPr>
        </p:nvGraphicFramePr>
        <p:xfrm>
          <a:off x="781040" y="2068054"/>
          <a:ext cx="10629920" cy="384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BF4F79-82F5-B09D-97D2-DF040487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840" y="655400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TABLE OF CONTENTS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A39B23-CBE4-380E-B776-221F732C2A8D}"/>
              </a:ext>
            </a:extLst>
          </p:cNvPr>
          <p:cNvCxnSpPr/>
          <p:nvPr/>
        </p:nvCxnSpPr>
        <p:spPr>
          <a:xfrm>
            <a:off x="1419840" y="1838528"/>
            <a:ext cx="5356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2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228579-3D49-9D20-7F7E-E87CDDFF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468813"/>
            <a:ext cx="3687417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Help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D706F3-7539-9299-6CB1-C49A3B00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85939"/>
            <a:ext cx="6269058" cy="46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476511-A2DA-F35C-BEC2-400E7A6E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6" y="2454778"/>
            <a:ext cx="4500556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Gamescreen</a:t>
            </a:r>
            <a:r>
              <a:rPr lang="en-US" altLang="zh-CN" sz="3600" dirty="0">
                <a:solidFill>
                  <a:schemeClr val="bg1"/>
                </a:solidFill>
              </a:rPr>
              <a:t>(PvP)-Player 1’s Turn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3F28E8-3E53-09E1-CA28-7086B3B7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62431"/>
            <a:ext cx="6269058" cy="4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671581-B992-FEC5-8DA3-138CD038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7" y="2454778"/>
            <a:ext cx="4513634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Gamescreen</a:t>
            </a:r>
            <a:r>
              <a:rPr lang="en-US" altLang="zh-CN" sz="3600" dirty="0">
                <a:solidFill>
                  <a:schemeClr val="bg1"/>
                </a:solidFill>
              </a:rPr>
              <a:t>(PvP)-Player 2’s Turn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A65885-3216-7619-C3BF-7BAA9D81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54594"/>
            <a:ext cx="6269058" cy="47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9B44EE-744C-0A2E-55FC-877931C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8813"/>
            <a:ext cx="4636008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Gamescreen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</a:rPr>
              <a:t>PvC</a:t>
            </a:r>
            <a:r>
              <a:rPr lang="en-US" altLang="zh-CN" sz="3600" dirty="0">
                <a:solidFill>
                  <a:schemeClr val="bg1"/>
                </a:solidFill>
              </a:rPr>
              <a:t>)-Player 2’s Turn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03239A-B042-3CD8-D717-C45C01E4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62431"/>
            <a:ext cx="6269058" cy="4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0A4017-0835-F441-1FEB-1C48048A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96" y="2369653"/>
            <a:ext cx="3687417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Gamescreen</a:t>
            </a:r>
            <a:r>
              <a:rPr lang="en-US" altLang="zh-CN" sz="3600" dirty="0">
                <a:solidFill>
                  <a:schemeClr val="bg1"/>
                </a:solidFill>
              </a:rPr>
              <a:t>-Player 1 wins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2C73D2-A26C-D812-A867-93FD2EA34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54594"/>
            <a:ext cx="6269058" cy="47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4DB29E-737A-B76C-5B24-D2104348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47" y="2468813"/>
            <a:ext cx="4161713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Displayvictory</a:t>
            </a:r>
            <a:r>
              <a:rPr lang="en-US" altLang="zh-CN" sz="3600" dirty="0">
                <a:solidFill>
                  <a:schemeClr val="bg1"/>
                </a:solidFill>
              </a:rPr>
              <a:t>-player 1 wins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384204-0E82-6BAF-6D4D-4F8970B3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62431"/>
            <a:ext cx="6269058" cy="4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D899E7-F54D-CBEF-25AD-5EBFD8F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3" y="2468813"/>
            <a:ext cx="4041843" cy="192037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Displayvictory</a:t>
            </a:r>
            <a:r>
              <a:rPr lang="en-US" altLang="zh-CN" sz="3600" dirty="0">
                <a:solidFill>
                  <a:schemeClr val="bg1"/>
                </a:solidFill>
              </a:rPr>
              <a:t>-player 2 wins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85536-6940-D5A5-1414-E3D8936C1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054594"/>
            <a:ext cx="6269058" cy="47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鼓掌的手的特写">
            <a:extLst>
              <a:ext uri="{FF2B5EF4-FFF2-40B4-BE49-F238E27FC236}">
                <a16:creationId xmlns:a16="http://schemas.microsoft.com/office/drawing/2014/main" id="{747CA3FB-3D6C-CDB0-2141-299ACB50E2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rcRect t="596" b="15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D7FA6B-2805-6AFD-E7EA-67281B5F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9626"/>
            <a:ext cx="9448800" cy="22587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sz="7200" dirty="0">
                <a:latin typeface="Berlin Sans FB Demi" panose="020E0802020502020306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663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8F4E03-86E6-8142-A311-BDFB1961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400" dirty="0"/>
              <a:t>Inspiration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A88150-A00A-7C55-F6A3-BFD30DE0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Inspiration</a:t>
            </a:r>
            <a:endParaRPr lang="zh-CN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5ABD4-33FE-D292-E1F4-FFF42BBD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3"/>
            <a:ext cx="7454077" cy="358978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the discussion, we found that the Connect 4 game combines logical and strategic elements, making it a very interesting game. </a:t>
            </a:r>
          </a:p>
          <a:p>
            <a:r>
              <a:rPr lang="en-US" altLang="zh-CN" sz="2000" dirty="0"/>
              <a:t>However, the traditional Connect 4 game requires purchasing a physical board and only supports PvP gameplay. </a:t>
            </a:r>
          </a:p>
          <a:p>
            <a:r>
              <a:rPr lang="en-US" altLang="zh-CN" sz="2000" dirty="0"/>
              <a:t>Therefore, we decided to implement the Connect 4 game in C++, allowing players to enjoy it without a physical board and enabling human-vs-computer gameplay.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64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D13030-3C95-0934-D06C-B858195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400"/>
              <a:t>Mission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A5944-55E6-413E-00CC-92DE0DC1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E3805D-0411-3D0E-38CC-7572ACF3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Mission</a:t>
            </a:r>
            <a:endParaRPr lang="zh-CN" altLang="en-US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6541F-B339-836F-0C82-6B3F494A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Our mission is to design and develop a fully interactive and visually engaging Connect 4 game that demonstrates core principles of object-oriented programming (OOP). </a:t>
            </a:r>
          </a:p>
          <a:p>
            <a:r>
              <a:rPr lang="en-US" altLang="zh-CN" sz="2400" dirty="0"/>
              <a:t>This project aims to provide an intuitive user experience while showcasing essential OOP concepts like inheritance, encapsulation, composition, and polymorphism through a graphical interface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66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A152AA-3182-234D-7CAA-B77FBAEC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400" dirty="0"/>
              <a:t>Code implementation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11F53-B258-12E0-8E6A-C5D61F50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4722"/>
            <a:ext cx="8610600" cy="1293028"/>
          </a:xfrm>
        </p:spPr>
        <p:txBody>
          <a:bodyPr/>
          <a:lstStyle/>
          <a:p>
            <a:pPr algn="ctr"/>
            <a:r>
              <a:rPr lang="en-US" altLang="zh-CN" dirty="0"/>
              <a:t>Class diagram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D2DB36A-26A8-4A8C-826A-34174014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20" y="1381328"/>
            <a:ext cx="10066760" cy="5081950"/>
          </a:xfrm>
        </p:spPr>
      </p:pic>
    </p:spTree>
    <p:extLst>
      <p:ext uri="{BB962C8B-B14F-4D97-AF65-F5344CB8AC3E}">
        <p14:creationId xmlns:p14="http://schemas.microsoft.com/office/powerpoint/2010/main" val="25877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A1F43C-364D-42D6-195E-98381B7A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764372"/>
            <a:ext cx="3430576" cy="521601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Array of objects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9B671AB-C29B-CE9A-D6EF-C4B8787B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92" y="532913"/>
            <a:ext cx="4600575" cy="2781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8297B4-2892-A340-BE69-F8832F9E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17" y="3645683"/>
            <a:ext cx="5572125" cy="2590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1AED5B-C9CE-878F-72D1-C808F5EEA30A}"/>
              </a:ext>
            </a:extLst>
          </p:cNvPr>
          <p:cNvSpPr txBox="1"/>
          <p:nvPr/>
        </p:nvSpPr>
        <p:spPr>
          <a:xfrm>
            <a:off x="9499599" y="184912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MainMenu.hpp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3B53C0-2BC7-4916-4B93-B80531D5168D}"/>
              </a:ext>
            </a:extLst>
          </p:cNvPr>
          <p:cNvSpPr txBox="1"/>
          <p:nvPr/>
        </p:nvSpPr>
        <p:spPr>
          <a:xfrm>
            <a:off x="9949981" y="4639549"/>
            <a:ext cx="21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MainMenu.cpp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9965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271</TotalTime>
  <Words>318</Words>
  <Application>Microsoft Office PowerPoint</Application>
  <PresentationFormat>宽屏</PresentationFormat>
  <Paragraphs>59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DengXian</vt:lpstr>
      <vt:lpstr>Arial</vt:lpstr>
      <vt:lpstr>Berlin Sans FB Demi</vt:lpstr>
      <vt:lpstr>Calibri</vt:lpstr>
      <vt:lpstr>Century Gothic</vt:lpstr>
      <vt:lpstr>AccentBoxVTI</vt:lpstr>
      <vt:lpstr>水汽尾迹</vt:lpstr>
      <vt:lpstr>E-Connect4 C++ Implementation</vt:lpstr>
      <vt:lpstr>TABLE OF CONTENTS</vt:lpstr>
      <vt:lpstr>Inspiration</vt:lpstr>
      <vt:lpstr>Inspiration</vt:lpstr>
      <vt:lpstr>Mission</vt:lpstr>
      <vt:lpstr>Mission</vt:lpstr>
      <vt:lpstr>Code implementation</vt:lpstr>
      <vt:lpstr>Class diagram</vt:lpstr>
      <vt:lpstr>Array of objects</vt:lpstr>
      <vt:lpstr>Encapsulation</vt:lpstr>
      <vt:lpstr>Composition</vt:lpstr>
      <vt:lpstr>Composition</vt:lpstr>
      <vt:lpstr>Aggregation</vt:lpstr>
      <vt:lpstr>Inheritance</vt:lpstr>
      <vt:lpstr>Inheritance</vt:lpstr>
      <vt:lpstr>Polymorphism</vt:lpstr>
      <vt:lpstr>Polymorphism</vt:lpstr>
      <vt:lpstr>RUN demonstration</vt:lpstr>
      <vt:lpstr>Main menu</vt:lpstr>
      <vt:lpstr>Help</vt:lpstr>
      <vt:lpstr>Gamescreen(PvP)-Player 1’s Turn</vt:lpstr>
      <vt:lpstr>Gamescreen(PvP)-Player 2’s Turn</vt:lpstr>
      <vt:lpstr>Gamescreen(PvC)-Player 2’s Turn</vt:lpstr>
      <vt:lpstr>Gamescreen-Player 1 wins</vt:lpstr>
      <vt:lpstr>Displayvictory-player 1 wins</vt:lpstr>
      <vt:lpstr>Displayvictory-player 2 wins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RUOYANG</dc:creator>
  <cp:lastModifiedBy>LIU RUOYANG</cp:lastModifiedBy>
  <cp:revision>1</cp:revision>
  <dcterms:created xsi:type="dcterms:W3CDTF">2024-12-24T07:48:13Z</dcterms:created>
  <dcterms:modified xsi:type="dcterms:W3CDTF">2024-12-24T12:20:09Z</dcterms:modified>
</cp:coreProperties>
</file>