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venus585625.iteye.com/blog/8703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71805" y="1803748"/>
            <a:ext cx="9144000" cy="1558570"/>
          </a:xfrm>
        </p:spPr>
        <p:txBody>
          <a:bodyPr/>
          <a:lstStyle/>
          <a:p>
            <a:pPr algn="ctr"/>
            <a:r>
              <a:rPr lang="zh-CN" altLang="en-US" dirty="0"/>
              <a:t>例会分享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47586" y="3657599"/>
            <a:ext cx="9144000" cy="815853"/>
          </a:xfrm>
        </p:spPr>
        <p:txBody>
          <a:bodyPr/>
          <a:lstStyle/>
          <a:p>
            <a:r>
              <a:rPr lang="en-US" altLang="zh-CN" dirty="0"/>
              <a:t>-------</a:t>
            </a:r>
            <a:r>
              <a:rPr lang="zh-CN" altLang="en-US" dirty="0"/>
              <a:t>我在编码中碰到的小问题</a:t>
            </a:r>
          </a:p>
        </p:txBody>
      </p:sp>
    </p:spTree>
    <p:extLst>
      <p:ext uri="{BB962C8B-B14F-4D97-AF65-F5344CB8AC3E}">
        <p14:creationId xmlns:p14="http://schemas.microsoft.com/office/powerpoint/2010/main" val="77399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、广播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2226458"/>
            <a:ext cx="10233800" cy="654527"/>
          </a:xfrm>
        </p:spPr>
        <p:txBody>
          <a:bodyPr/>
          <a:lstStyle/>
          <a:p>
            <a:r>
              <a:rPr lang="zh-CN" altLang="en-US" dirty="0"/>
              <a:t>问题点：开机广播无法收到系统发出的广播。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64293" y="3144033"/>
            <a:ext cx="72974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原因：开机广播所在的程序必须运行一次。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所有带有广播的程序在接收广播前都要先运行一次。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Ps</a:t>
            </a:r>
            <a:r>
              <a:rPr lang="zh-CN" altLang="en-US" sz="2800" dirty="0"/>
              <a:t>：感谢鑫爷</a:t>
            </a:r>
          </a:p>
        </p:txBody>
      </p:sp>
    </p:spTree>
    <p:extLst>
      <p:ext uri="{BB962C8B-B14F-4D97-AF65-F5344CB8AC3E}">
        <p14:creationId xmlns:p14="http://schemas.microsoft.com/office/powerpoint/2010/main" val="21810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、隐式启动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817367"/>
          </a:xfrm>
        </p:spPr>
        <p:txBody>
          <a:bodyPr/>
          <a:lstStyle/>
          <a:p>
            <a:r>
              <a:rPr lang="zh-CN" altLang="en-US" dirty="0"/>
              <a:t>问题点：用</a:t>
            </a:r>
            <a:r>
              <a:rPr lang="en-US" altLang="zh-CN" dirty="0"/>
              <a:t>Action</a:t>
            </a:r>
            <a:r>
              <a:rPr lang="zh-CN" altLang="en-US" dirty="0"/>
              <a:t>启动</a:t>
            </a:r>
            <a:r>
              <a:rPr lang="en-US" altLang="zh-CN" dirty="0"/>
              <a:t>Activity</a:t>
            </a:r>
            <a:r>
              <a:rPr lang="zh-CN" altLang="en-US" dirty="0"/>
              <a:t>时报</a:t>
            </a:r>
            <a:r>
              <a:rPr lang="en-US" altLang="zh-CN" b="1" u="sng" dirty="0" err="1">
                <a:hlinkClick r:id="rId2"/>
              </a:rPr>
              <a:t>ActivityNotFoundException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99" y="4304190"/>
            <a:ext cx="7629525" cy="1381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53227" y="3206663"/>
            <a:ext cx="94070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原因：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startActivity</a:t>
            </a:r>
            <a:r>
              <a:rPr lang="en-US" altLang="zh-CN" sz="2800" dirty="0"/>
              <a:t> </a:t>
            </a:r>
            <a:r>
              <a:rPr lang="zh-CN" altLang="en-US" sz="2800" dirty="0"/>
              <a:t>会给</a:t>
            </a:r>
            <a:r>
              <a:rPr lang="en-US" altLang="zh-CN" sz="2800" dirty="0"/>
              <a:t>intent </a:t>
            </a:r>
            <a:r>
              <a:rPr lang="zh-CN" altLang="en-US" sz="2800" dirty="0"/>
              <a:t>添加一个</a:t>
            </a:r>
            <a:r>
              <a:rPr lang="en-US" altLang="zh-CN" sz="2800" dirty="0"/>
              <a:t>Category</a:t>
            </a:r>
            <a:r>
              <a:rPr lang="zh-CN" altLang="en-US" sz="2800" dirty="0"/>
              <a:t>类别：</a:t>
            </a:r>
            <a:r>
              <a:rPr lang="en-US" altLang="zh-CN" sz="2800" dirty="0" err="1"/>
              <a:t>android.intent.category.DEFAULT</a:t>
            </a:r>
            <a:r>
              <a:rPr lang="en-US" altLang="zh-CN" sz="2800" dirty="0"/>
              <a:t> 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373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系统属性的使用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860109"/>
          </a:xfrm>
        </p:spPr>
        <p:txBody>
          <a:bodyPr>
            <a:normAutofit/>
          </a:bodyPr>
          <a:lstStyle/>
          <a:p>
            <a:r>
              <a:rPr lang="zh-CN" altLang="en-US" dirty="0"/>
              <a:t>使用场景：在</a:t>
            </a:r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层、</a:t>
            </a:r>
            <a:r>
              <a:rPr lang="en-US" altLang="zh-CN" dirty="0"/>
              <a:t>native</a:t>
            </a:r>
            <a:r>
              <a:rPr lang="zh-CN" altLang="en-US" dirty="0"/>
              <a:t>层、</a:t>
            </a:r>
            <a:r>
              <a:rPr lang="en-US" altLang="zh-CN" dirty="0"/>
              <a:t>C++ bin</a:t>
            </a:r>
            <a:r>
              <a:rPr lang="zh-CN" altLang="en-US" dirty="0"/>
              <a:t>中都很容易使用，可用于共享少量字符数据可以用于记录少量全局数据，也可用于调试。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9764" y="3544866"/>
            <a:ext cx="102640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使用方法：</a:t>
            </a:r>
            <a:endParaRPr lang="en-US" altLang="zh-CN" sz="2800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35" y="3544866"/>
            <a:ext cx="7528142" cy="19026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35" y="3580307"/>
            <a:ext cx="7528142" cy="18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3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系统属性的使用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860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问题：以下代码执行了，属性没有添加进去。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property_set</a:t>
            </a:r>
            <a:r>
              <a:rPr lang="en-US" altLang="zh-CN" dirty="0"/>
              <a:t>(“</a:t>
            </a:r>
            <a:r>
              <a:rPr lang="en-US" altLang="zh-CN" dirty="0" err="1"/>
              <a:t>com.konka.key_capture_has_got_key_event”,”true</a:t>
            </a:r>
            <a:r>
              <a:rPr lang="en-US" altLang="zh-CN" dirty="0"/>
              <a:t>”);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36431" y="3545058"/>
            <a:ext cx="104944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原因：</a:t>
            </a:r>
            <a:r>
              <a:rPr lang="en-US" altLang="zh-CN" sz="2800" dirty="0"/>
              <a:t>property</a:t>
            </a:r>
            <a:r>
              <a:rPr lang="zh-CN" altLang="en-US" sz="2800" dirty="0"/>
              <a:t>名字长度限制是</a:t>
            </a:r>
            <a:r>
              <a:rPr lang="en-US" altLang="zh-CN" sz="2800" dirty="0"/>
              <a:t>32</a:t>
            </a:r>
            <a:r>
              <a:rPr lang="zh-CN" altLang="en-US" sz="2800" dirty="0"/>
              <a:t>字节，值的限制是</a:t>
            </a:r>
            <a:r>
              <a:rPr lang="en-US" altLang="zh-CN" sz="2800" dirty="0"/>
              <a:t>92</a:t>
            </a:r>
            <a:r>
              <a:rPr lang="zh-CN" altLang="en-US" sz="2800" dirty="0"/>
              <a:t>字节。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Ps</a:t>
            </a:r>
            <a:r>
              <a:rPr lang="zh-CN" altLang="en-US" sz="2800" dirty="0"/>
              <a:t>：感谢万能的大曈哥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046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layout_graivty</a:t>
            </a:r>
            <a:r>
              <a:rPr lang="en-US" altLang="zh-CN" dirty="0"/>
              <a:t> </a:t>
            </a:r>
            <a:r>
              <a:rPr lang="zh-CN" altLang="en-US" dirty="0"/>
              <a:t>中多个属性的使用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338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我在写一个右下角布局的时候使用了上面的写法，结果提示错误。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528" y="1690688"/>
            <a:ext cx="6097539" cy="883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00946" y="3979371"/>
            <a:ext cx="94167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正确写法：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不应该有空格！</a:t>
            </a:r>
            <a:endParaRPr lang="en-US" altLang="zh-CN" sz="2800" dirty="0"/>
          </a:p>
          <a:p>
            <a:r>
              <a:rPr lang="en-US" altLang="zh-CN" sz="2800" dirty="0"/>
              <a:t>Ps</a:t>
            </a:r>
            <a:r>
              <a:rPr lang="zh-CN" altLang="en-US" sz="2800" dirty="0"/>
              <a:t>：感谢小白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187" y="4453269"/>
            <a:ext cx="6144505" cy="111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1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onStartCommand</a:t>
            </a:r>
            <a:r>
              <a:rPr lang="zh-CN" altLang="en-US" dirty="0"/>
              <a:t>返回值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25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问题：在一个</a:t>
            </a:r>
            <a:r>
              <a:rPr lang="en-US" altLang="zh-CN" dirty="0"/>
              <a:t>service</a:t>
            </a:r>
            <a:r>
              <a:rPr lang="zh-CN" altLang="en-US" dirty="0"/>
              <a:t>的</a:t>
            </a:r>
            <a:r>
              <a:rPr lang="en-US" altLang="zh-CN" dirty="0" err="1"/>
              <a:t>onStartCommand</a:t>
            </a:r>
            <a:r>
              <a:rPr lang="zh-CN" altLang="en-US" dirty="0"/>
              <a:t>函数中加载了一个悬浮窗。结束</a:t>
            </a:r>
            <a:r>
              <a:rPr lang="en-US" altLang="zh-CN" dirty="0"/>
              <a:t>service</a:t>
            </a:r>
            <a:r>
              <a:rPr lang="zh-CN" altLang="en-US" dirty="0"/>
              <a:t>之后不就，悬浮窗又再次出现。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20000" y="3215762"/>
            <a:ext cx="96699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原因：如果系统在</a:t>
            </a:r>
            <a:r>
              <a:rPr lang="en-US" altLang="zh-CN" sz="2800" dirty="0" err="1"/>
              <a:t>onStartCommand</a:t>
            </a:r>
            <a:r>
              <a:rPr lang="en-US" altLang="zh-CN" sz="2800" dirty="0"/>
              <a:t>()</a:t>
            </a:r>
            <a:r>
              <a:rPr lang="zh-CN" altLang="en-US" sz="2800" dirty="0"/>
              <a:t>返回 </a:t>
            </a:r>
            <a:r>
              <a:rPr lang="en-US" altLang="zh-CN" sz="2800" dirty="0"/>
              <a:t>START_STICKY </a:t>
            </a:r>
            <a:r>
              <a:rPr lang="zh-CN" altLang="en-US" sz="2800" dirty="0"/>
              <a:t>后杀死了这个服务，系统就会重新创建这个服务并且调用</a:t>
            </a:r>
            <a:r>
              <a:rPr lang="en-US" altLang="zh-CN" sz="2800" dirty="0" err="1"/>
              <a:t>onStartCommand</a:t>
            </a:r>
            <a:r>
              <a:rPr lang="en-US" altLang="zh-CN" sz="2800" dirty="0"/>
              <a:t>()</a:t>
            </a:r>
            <a:r>
              <a:rPr lang="zh-CN" altLang="en-US" sz="2800" dirty="0"/>
              <a:t>方法。所以改为直接返回 </a:t>
            </a:r>
            <a:r>
              <a:rPr lang="en-US" altLang="zh-CN" sz="2800" dirty="0"/>
              <a:t>START_NOT_STICKY </a:t>
            </a:r>
            <a:r>
              <a:rPr lang="zh-CN" altLang="en-US" sz="2800" dirty="0"/>
              <a:t>就好</a:t>
            </a:r>
          </a:p>
        </p:txBody>
      </p:sp>
    </p:spTree>
    <p:extLst>
      <p:ext uri="{BB962C8B-B14F-4D97-AF65-F5344CB8AC3E}">
        <p14:creationId xmlns:p14="http://schemas.microsoft.com/office/powerpoint/2010/main" val="385755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 err="1"/>
              <a:t>android:clipToPadding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803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问题：我在做一个放大动画时，</a:t>
            </a:r>
            <a:r>
              <a:rPr lang="en-US" altLang="zh-CN" dirty="0" err="1"/>
              <a:t>ParentView</a:t>
            </a:r>
            <a:r>
              <a:rPr lang="zh-CN" altLang="en-US" dirty="0"/>
              <a:t>设置了</a:t>
            </a:r>
            <a:r>
              <a:rPr lang="en-US" altLang="zh-CN" dirty="0"/>
              <a:t>padding</a:t>
            </a:r>
            <a:r>
              <a:rPr lang="zh-CN" altLang="en-US" dirty="0"/>
              <a:t>内边距，</a:t>
            </a:r>
            <a:r>
              <a:rPr lang="en-US" altLang="zh-CN" dirty="0" err="1"/>
              <a:t>ChildView</a:t>
            </a:r>
            <a:r>
              <a:rPr lang="zh-CN" altLang="en-US" dirty="0"/>
              <a:t>要</a:t>
            </a:r>
            <a:r>
              <a:rPr lang="en-US" altLang="zh-CN" dirty="0"/>
              <a:t> </a:t>
            </a:r>
            <a:r>
              <a:rPr lang="zh-CN" altLang="en-US" dirty="0"/>
              <a:t>放大到和</a:t>
            </a:r>
            <a:r>
              <a:rPr lang="en-US" altLang="zh-CN" dirty="0" err="1"/>
              <a:t>ParentView</a:t>
            </a:r>
            <a:r>
              <a:rPr lang="zh-CN" altLang="en-US" dirty="0"/>
              <a:t>一样大小。动画效果执行完毕之后发现</a:t>
            </a:r>
            <a:r>
              <a:rPr lang="en-US" altLang="zh-CN" dirty="0" err="1"/>
              <a:t>ChildView</a:t>
            </a:r>
            <a:r>
              <a:rPr lang="zh-CN" altLang="en-US" dirty="0"/>
              <a:t>总是被裁剪了。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11681" y="3629465"/>
            <a:ext cx="96504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原因：</a:t>
            </a:r>
            <a:r>
              <a:rPr lang="en-US" altLang="zh-CN" sz="2800" dirty="0"/>
              <a:t>View </a:t>
            </a:r>
            <a:r>
              <a:rPr lang="zh-CN" altLang="en-US" sz="2800" dirty="0"/>
              <a:t>属性</a:t>
            </a:r>
            <a:r>
              <a:rPr lang="en-US" altLang="zh-CN" sz="2800" dirty="0" err="1"/>
              <a:t>clipToPadding</a:t>
            </a:r>
            <a:r>
              <a:rPr lang="en-US" altLang="zh-CN" sz="2800" dirty="0"/>
              <a:t> </a:t>
            </a:r>
            <a:r>
              <a:rPr lang="zh-CN" altLang="en-US" sz="2800" dirty="0"/>
              <a:t>默认为</a:t>
            </a:r>
            <a:r>
              <a:rPr lang="en-US" altLang="zh-CN" sz="2800" dirty="0"/>
              <a:t>true</a:t>
            </a:r>
            <a:r>
              <a:rPr lang="zh-CN" altLang="en-US" sz="2800" dirty="0"/>
              <a:t>。所以</a:t>
            </a:r>
            <a:r>
              <a:rPr lang="en-US" altLang="zh-CN" sz="2800" dirty="0"/>
              <a:t>padding</a:t>
            </a:r>
            <a:r>
              <a:rPr lang="zh-CN" altLang="en-US" sz="2800" dirty="0"/>
              <a:t>边距内的区域默认是不能显示子</a:t>
            </a:r>
            <a:r>
              <a:rPr lang="en-US" altLang="zh-CN" sz="2800" dirty="0"/>
              <a:t>View</a:t>
            </a:r>
            <a:r>
              <a:rPr lang="zh-CN" altLang="en-US" sz="2800" dirty="0"/>
              <a:t>的视图的。将这一属性设置为</a:t>
            </a:r>
            <a:r>
              <a:rPr lang="en-US" altLang="zh-CN" sz="2800" dirty="0"/>
              <a:t>false</a:t>
            </a:r>
            <a:r>
              <a:rPr lang="zh-CN" altLang="en-US" sz="2800" dirty="0"/>
              <a:t>之后就好了。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Ps</a:t>
            </a:r>
            <a:r>
              <a:rPr lang="zh-CN" altLang="en-US" sz="2800" dirty="0"/>
              <a:t>：感谢鑫爷</a:t>
            </a:r>
          </a:p>
        </p:txBody>
      </p:sp>
    </p:spTree>
    <p:extLst>
      <p:ext uri="{BB962C8B-B14F-4D97-AF65-F5344CB8AC3E}">
        <p14:creationId xmlns:p14="http://schemas.microsoft.com/office/powerpoint/2010/main" val="98436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726" y="21939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52603" y="3812345"/>
            <a:ext cx="5017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路漫漫其修远兮，吾将上下而求索</a:t>
            </a:r>
          </a:p>
        </p:txBody>
      </p:sp>
    </p:spTree>
    <p:extLst>
      <p:ext uri="{BB962C8B-B14F-4D97-AF65-F5344CB8AC3E}">
        <p14:creationId xmlns:p14="http://schemas.microsoft.com/office/powerpoint/2010/main" val="3985821960"/>
      </p:ext>
    </p:extLst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110</TotalTime>
  <Words>399</Words>
  <Application>Microsoft Office PowerPoint</Application>
  <PresentationFormat>宽屏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华文楷体</vt:lpstr>
      <vt:lpstr>张海山锐线体简</vt:lpstr>
      <vt:lpstr>Arial</vt:lpstr>
      <vt:lpstr>Corbel</vt:lpstr>
      <vt:lpstr>深度</vt:lpstr>
      <vt:lpstr>例会分享</vt:lpstr>
      <vt:lpstr>1、广播</vt:lpstr>
      <vt:lpstr>2、隐式启动Activity</vt:lpstr>
      <vt:lpstr>3、Android系统属性的使用</vt:lpstr>
      <vt:lpstr>3、Android系统属性的使用</vt:lpstr>
      <vt:lpstr>4、layout_graivty 中多个属性的使用</vt:lpstr>
      <vt:lpstr>5、onStartCommand返回值</vt:lpstr>
      <vt:lpstr>6、android:clipToPadding属性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例会分享</dc:title>
  <dc:creator>刘增</dc:creator>
  <cp:lastModifiedBy>刘增</cp:lastModifiedBy>
  <cp:revision>13</cp:revision>
  <dcterms:created xsi:type="dcterms:W3CDTF">2016-05-06T08:58:13Z</dcterms:created>
  <dcterms:modified xsi:type="dcterms:W3CDTF">2016-05-16T09:42:09Z</dcterms:modified>
</cp:coreProperties>
</file>