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11803-1C5C-4519-93FC-FD5801D7B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A2E4AD-92E8-423B-8B5D-0C5055190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918AF-429A-4404-989D-76A5F3DE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880C4-8EA1-4CFC-B080-AEFBB964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C3803-3C34-4FE0-966B-72C8E366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F7CE1-0BBB-4ADB-B447-53A518D7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4CFADE-8E9B-422D-9E2E-8A054812A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FF9B5-18A9-4313-BBD8-77CB8BC5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EF2BC-AFEA-42FD-9EB2-F614836A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DE857-A614-4A40-A621-906D6009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92042F-20AC-4BF0-BB9C-5AC0CF871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4457BC-2BA1-43E2-911B-8014EE7E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F3385-D533-4F3F-B7B9-29973AB6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64F3E-7B26-4FD0-90A4-FB6EA54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6D776-A495-44AC-90B6-78D612A6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06158-92B5-4521-BB9D-E1ECE231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44842-D5FE-40DA-953B-9F3E1AFA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CE77D-3898-463A-83E4-2D9458FF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03CC4-DE0D-4ABF-B2AE-4574FE64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A19A5-FF1A-42C5-B739-C4640FD2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EA35-CA6F-4FC0-99D3-32616F5B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C05B7-4862-4B10-868B-CE80CE0E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84878-62A4-4026-9D3B-217B20D1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2A0A5-3793-4290-A74A-4C884FA0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F1B8D-FBC7-45B2-99CD-C5D448C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2CDB5-3053-4973-942C-35286F23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065AE-54F2-4494-BC2B-04FF010A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9E6E8-CF19-4839-9EBB-34C1D51DF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501BA-4BE3-4B4A-943F-0D2C5DB4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CE46E-B7F8-47A3-ADDD-B55FB56D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FDC0D-4E58-4F53-832A-39BD10EE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D2A8D-3438-42DA-B490-9EE8BF31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3860A-DE27-4011-8494-64280183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75C6F-3C9B-4B36-BAD1-BF3104B1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B9BCCC-1F0C-4464-B89B-D1818257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2114CF-9220-46F6-A262-4749FD431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C5FCAF-2428-473E-987A-ACD3D67E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A02600-50F0-4FDC-92DB-96E0CD41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EAA7A-DCB9-4A7A-A5F5-F378F7A1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E2536-0F37-4924-AD8E-5CABA878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EF30F-9314-41F3-B0E1-DFB3FE81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8856E3-32CD-4DD3-86DD-7D9942BF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0EE412-0060-420B-9274-D48B4B9C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093DB-F178-459F-8E11-119800DC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940ADF-7804-4164-951E-5B529BD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6537A-13FE-4571-8A14-86C9DC35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78B5E-9D1D-4131-823B-29E9F9F8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5F199-6937-44C4-A2F1-745A921E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35E207-F2B6-4C55-9B77-D1598181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0DA03-C203-42E5-A331-2BA2DFAD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A5542-E717-42C1-812F-5E50E86E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0C79F-4926-46D7-B2C3-77A1954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36A91-7260-441D-A070-3AA2425A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7F7880-89AD-41F2-9C51-47BF0755A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E52FD-2947-420A-9C3F-773725D2B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CB6DD-08A6-4D52-AD46-2E8A030B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57FA5-0015-4DF2-9A5E-121C87F5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DDB2C-8DDB-4138-B40E-6E629698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31262-53C1-4C2E-8CE6-8B2FF110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D4675-503F-41EE-BB12-4A64C47D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484EE-3B3F-4291-ACDC-D323591D1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E99F-48F7-4654-B25F-A01E4AF655A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8F489-1225-4328-94BE-9E3693ACD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D6AD3-1344-40A3-BF44-D505A3C52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4690-D9FF-4C9E-A890-A9B4B0D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089BF-3204-468F-A2FF-90AEA60DF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Raft </a:t>
            </a:r>
            <a:br>
              <a:rPr lang="en-US" dirty="0"/>
            </a:br>
            <a:r>
              <a:rPr lang="en-US" sz="4000" dirty="0"/>
              <a:t>the distributed consensus algorithm,</a:t>
            </a:r>
            <a:br>
              <a:rPr lang="en-US" sz="4000" dirty="0"/>
            </a:br>
            <a:r>
              <a:rPr lang="en-US" sz="4000" dirty="0"/>
              <a:t>and its TLA+ specifications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21BBC0-0802-49AA-B91B-5908A7A70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Diego </a:t>
            </a:r>
            <a:r>
              <a:rPr lang="en-US" dirty="0" err="1"/>
              <a:t>Onrago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Shujun Liu</a:t>
            </a:r>
          </a:p>
          <a:p>
            <a:r>
              <a:rPr lang="en-US" dirty="0"/>
              <a:t>04/23/2019 </a:t>
            </a:r>
          </a:p>
        </p:txBody>
      </p:sp>
    </p:spTree>
    <p:extLst>
      <p:ext uri="{BB962C8B-B14F-4D97-AF65-F5344CB8AC3E}">
        <p14:creationId xmlns:p14="http://schemas.microsoft.com/office/powerpoint/2010/main" val="355477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EA8A6-93A7-43AC-B0F8-CD6C8EB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TLA+ for debugging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0CBD0-09BA-4D65-907C-4604CB2C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Explosion?</a:t>
            </a:r>
          </a:p>
          <a:p>
            <a:r>
              <a:rPr lang="en-US" dirty="0"/>
              <a:t>Limit requests</a:t>
            </a:r>
          </a:p>
          <a:p>
            <a:r>
              <a:rPr lang="en-US" dirty="0"/>
              <a:t>Random search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D08F3-B0B0-49A2-AAED-937A8996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73" y="413310"/>
            <a:ext cx="6637588" cy="2047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09FE21-BF7E-41BB-BB8D-B46B54EE6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28" y="4446119"/>
            <a:ext cx="1950997" cy="3393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E9AE2F-48DC-4EA6-BB45-EC37A8499EA3}"/>
              </a:ext>
            </a:extLst>
          </p:cNvPr>
          <p:cNvSpPr txBox="1"/>
          <p:nvPr/>
        </p:nvSpPr>
        <p:spPr>
          <a:xfrm>
            <a:off x="838200" y="4747230"/>
            <a:ext cx="44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505C17-FC70-4164-86E6-2D116DB01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28" y="5144758"/>
            <a:ext cx="9339691" cy="10604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CC3FD-A6C3-410A-8D53-11DB9EE8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891" y="2814139"/>
            <a:ext cx="4089594" cy="22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2676-6859-4938-84D9-7ED0F13C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8C1BB-F48D-4A41-BBC4-226D9BA1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BFBB8-4B09-41FF-A7BB-820D0E2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825366"/>
            <a:ext cx="9144470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7CC4-C112-4F16-BCB0-6061A924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A87D3-BABF-40EC-AAF7-607C2B8E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72B44-2155-4B44-8715-7CB2B390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56" y="745987"/>
            <a:ext cx="8503087" cy="53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20A12-A87C-4A4D-B2F0-A7EE3A2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0387-BFCB-4F9E-9864-E8DA7629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Diego </a:t>
            </a:r>
            <a:r>
              <a:rPr lang="en-US" dirty="0" err="1"/>
              <a:t>Ongaro</a:t>
            </a:r>
            <a:r>
              <a:rPr lang="en-US" dirty="0"/>
              <a:t>, 2014</a:t>
            </a:r>
          </a:p>
          <a:p>
            <a:r>
              <a:rPr lang="en-US" dirty="0"/>
              <a:t>REPLICATED state machines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Guarantees distributed consensus by replicating logs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239E5A-B937-4991-9355-B6C4D245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42" y="2155452"/>
            <a:ext cx="4826248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28B5E-E565-45D4-80BB-374E5D79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61F26-01FF-4236-9253-89140BBB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States: Leader, Follower, Candidate</a:t>
            </a:r>
          </a:p>
          <a:p>
            <a:r>
              <a:rPr lang="en-US" dirty="0"/>
              <a:t>Only the leader can:</a:t>
            </a:r>
          </a:p>
          <a:p>
            <a:pPr lvl="1"/>
            <a:r>
              <a:rPr lang="en-US" dirty="0"/>
              <a:t>Process requests</a:t>
            </a:r>
          </a:p>
          <a:p>
            <a:pPr lvl="1"/>
            <a:r>
              <a:rPr lang="en-US" dirty="0"/>
              <a:t>Modify log</a:t>
            </a:r>
          </a:p>
        </p:txBody>
      </p:sp>
    </p:spTree>
    <p:extLst>
      <p:ext uri="{BB962C8B-B14F-4D97-AF65-F5344CB8AC3E}">
        <p14:creationId xmlns:p14="http://schemas.microsoft.com/office/powerpoint/2010/main" val="14720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C5877-8F93-4B31-90BD-E25AD1F9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Term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94572-B50A-4E49-8D93-7039F6F1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of arbitrary length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Sign of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machines in the same term can coordinate!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070A70-7F69-4B6A-BA7B-392E91D6B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40" y="2320414"/>
            <a:ext cx="7550538" cy="12510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FA4D83-B4B8-49D4-924A-6EA74930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478" y="2184951"/>
            <a:ext cx="2825895" cy="18669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15E023-B770-4BC3-AB22-4AEEDEDEB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399" y="3571428"/>
            <a:ext cx="3860998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0F02-A2B1-463E-BB74-96C556D1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C6429-7A11-4DB2-BF88-EACEBA76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by timeout of a follower (randomized)</a:t>
            </a:r>
          </a:p>
          <a:p>
            <a:r>
              <a:rPr lang="en-US" dirty="0"/>
              <a:t>Term++ </a:t>
            </a:r>
            <a:r>
              <a:rPr lang="en-US" dirty="0">
                <a:sym typeface="Wingdings" panose="05000000000000000000" pitchFamily="2" charset="2"/>
              </a:rPr>
              <a:t> Request vote 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Others check if log is better  Vote</a:t>
            </a:r>
          </a:p>
          <a:p>
            <a:r>
              <a:rPr lang="en-US" dirty="0">
                <a:sym typeface="Wingdings" panose="05000000000000000000" pitchFamily="2" charset="2"/>
              </a:rPr>
              <a:t>Receive votes from *majority*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 Become leader(3/5,5/8…)</a:t>
            </a:r>
          </a:p>
          <a:p>
            <a:r>
              <a:rPr lang="en-US" dirty="0">
                <a:sym typeface="Wingdings" panose="05000000000000000000" pitchFamily="2" charset="2"/>
              </a:rPr>
              <a:t>Majority of all servers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8E99A-ADE7-4EE8-9D18-BF298820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6" y="2326481"/>
            <a:ext cx="5778614" cy="3116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BF4828-FF32-45CF-B307-BCD8C05F5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9" y="4779961"/>
            <a:ext cx="2788253" cy="1325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D1DA04-965E-49BD-A00B-751FE97E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622783"/>
            <a:ext cx="6090511" cy="9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7A214-5311-4ADB-AFF3-981F84DE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Replication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2D304-5942-43FB-A29A-8CBE851E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Committed: highest index that agreed upon, and logs before that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587D22-70BF-46F5-9499-8505F462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789"/>
            <a:ext cx="5175516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2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7A214-5311-4ADB-AFF3-981F84DE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Replication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2D304-5942-43FB-A29A-8CBE851E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AppendEntriesRequest</a:t>
            </a:r>
            <a:endParaRPr lang="en-US" dirty="0"/>
          </a:p>
          <a:p>
            <a:r>
              <a:rPr lang="en-US" dirty="0"/>
              <a:t>Contains index and term of the last log entry before new ones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Force overwrite after last agreed entry</a:t>
            </a:r>
          </a:p>
          <a:p>
            <a:r>
              <a:rPr lang="en-US" dirty="0"/>
              <a:t>Reply when </a:t>
            </a:r>
            <a:r>
              <a:rPr lang="en-US" b="1" i="1" dirty="0"/>
              <a:t>already</a:t>
            </a:r>
            <a:r>
              <a:rPr lang="en-US" dirty="0"/>
              <a:t> done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1EDFFE-0820-46C8-8614-94591FBD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5161"/>
            <a:ext cx="6113012" cy="1095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F2380A-1544-40CF-B68B-21DB3FEA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12" y="3910716"/>
            <a:ext cx="3721291" cy="781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6B54BD-CC6A-4A7E-A070-401AB086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987" y="4725913"/>
            <a:ext cx="3454578" cy="18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1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E7421-06CF-45B4-97D3-65F68B24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2827B-01B2-4817-9B31-B9A2723D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  <a:p>
            <a:r>
              <a:rPr lang="en-US" dirty="0"/>
              <a:t>Configure sharing </a:t>
            </a:r>
          </a:p>
          <a:p>
            <a:r>
              <a:rPr lang="en-US" dirty="0"/>
              <a:t>Blockchain</a:t>
            </a:r>
          </a:p>
          <a:p>
            <a:r>
              <a:rPr lang="en-US" dirty="0"/>
              <a:t>……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CC27F8-4DD7-4074-9FC1-ED0B72D7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23" y="1407868"/>
            <a:ext cx="5499383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1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EA8A6-93A7-43AC-B0F8-CD6C8EB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TLA+ for debugging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65082A2-7305-4FFA-9147-6DABEC35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242544" cy="46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7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164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Raft  the distributed consensus algorithm, and its TLA+ specifications</vt:lpstr>
      <vt:lpstr>Raft</vt:lpstr>
      <vt:lpstr>Leader</vt:lpstr>
      <vt:lpstr>Term</vt:lpstr>
      <vt:lpstr>Leader Election</vt:lpstr>
      <vt:lpstr>Log Replication</vt:lpstr>
      <vt:lpstr>Log Replication</vt:lpstr>
      <vt:lpstr>Applications</vt:lpstr>
      <vt:lpstr>TLA+ for debugging</vt:lpstr>
      <vt:lpstr>TLA+ for debugging</vt:lpstr>
      <vt:lpstr>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  the distributed consensus algorithm</dc:title>
  <dc:creator>Liu Shujun</dc:creator>
  <cp:lastModifiedBy>Liu Shujun</cp:lastModifiedBy>
  <cp:revision>11</cp:revision>
  <dcterms:created xsi:type="dcterms:W3CDTF">2019-04-22T06:54:33Z</dcterms:created>
  <dcterms:modified xsi:type="dcterms:W3CDTF">2019-05-21T08:02:16Z</dcterms:modified>
</cp:coreProperties>
</file>