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587" r:id="rId3"/>
    <p:sldId id="588" r:id="rId4"/>
    <p:sldId id="58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BD566CEA-255A-47BC-A0A6-A6AE9969684F}"/>
    <pc:docChg chg="custSel addSld delSld modSld">
      <pc:chgData name="Yi Liu" userId="eb9fa73d484f74de" providerId="LiveId" clId="{BD566CEA-255A-47BC-A0A6-A6AE9969684F}" dt="2023-10-17T07:57:43.208" v="125" actId="20577"/>
      <pc:docMkLst>
        <pc:docMk/>
      </pc:docMkLst>
      <pc:sldChg chg="modSp mod">
        <pc:chgData name="Yi Liu" userId="eb9fa73d484f74de" providerId="LiveId" clId="{BD566CEA-255A-47BC-A0A6-A6AE9969684F}" dt="2023-10-17T05:01:56.712" v="78" actId="20577"/>
        <pc:sldMkLst>
          <pc:docMk/>
          <pc:sldMk cId="1562787813" sldId="256"/>
        </pc:sldMkLst>
        <pc:spChg chg="mod">
          <ac:chgData name="Yi Liu" userId="eb9fa73d484f74de" providerId="LiveId" clId="{BD566CEA-255A-47BC-A0A6-A6AE9969684F}" dt="2023-10-17T05:01:56.712" v="7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BD566CEA-255A-47BC-A0A6-A6AE9969684F}" dt="2023-10-17T05:02:28.331" v="80" actId="27636"/>
        <pc:sldMkLst>
          <pc:docMk/>
          <pc:sldMk cId="2228561253" sldId="585"/>
        </pc:sldMkLst>
        <pc:spChg chg="mod">
          <ac:chgData name="Yi Liu" userId="eb9fa73d484f74de" providerId="LiveId" clId="{BD566CEA-255A-47BC-A0A6-A6AE9969684F}" dt="2023-10-17T05:02:28.331" v="80" actId="27636"/>
          <ac:spMkLst>
            <pc:docMk/>
            <pc:sldMk cId="2228561253" sldId="585"/>
            <ac:spMk id="3" creationId="{01A6A208-F583-4BA4-A2E9-E44937BD5228}"/>
          </ac:spMkLst>
        </pc:spChg>
      </pc:sldChg>
      <pc:sldChg chg="delSp modSp mod">
        <pc:chgData name="Yi Liu" userId="eb9fa73d484f74de" providerId="LiveId" clId="{BD566CEA-255A-47BC-A0A6-A6AE9969684F}" dt="2023-10-17T02:47:33.326" v="65" actId="20577"/>
        <pc:sldMkLst>
          <pc:docMk/>
          <pc:sldMk cId="4174874741" sldId="586"/>
        </pc:sldMkLst>
        <pc:spChg chg="mod">
          <ac:chgData name="Yi Liu" userId="eb9fa73d484f74de" providerId="LiveId" clId="{BD566CEA-255A-47BC-A0A6-A6AE9969684F}" dt="2023-10-17T02:47:33.326" v="65" actId="20577"/>
          <ac:spMkLst>
            <pc:docMk/>
            <pc:sldMk cId="4174874741" sldId="586"/>
            <ac:spMk id="3" creationId="{BFCD1926-CFDC-4E52-940D-78726D4E9C90}"/>
          </ac:spMkLst>
        </pc:spChg>
        <pc:picChg chg="del">
          <ac:chgData name="Yi Liu" userId="eb9fa73d484f74de" providerId="LiveId" clId="{BD566CEA-255A-47BC-A0A6-A6AE9969684F}" dt="2023-10-17T02:45:49.758" v="31" actId="478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mod">
        <pc:chgData name="Yi Liu" userId="eb9fa73d484f74de" providerId="LiveId" clId="{BD566CEA-255A-47BC-A0A6-A6AE9969684F}" dt="2023-10-17T05:01:44.839" v="72" actId="1076"/>
        <pc:sldMkLst>
          <pc:docMk/>
          <pc:sldMk cId="519519552" sldId="587"/>
        </pc:sldMkLst>
        <pc:spChg chg="mod">
          <ac:chgData name="Yi Liu" userId="eb9fa73d484f74de" providerId="LiveId" clId="{BD566CEA-255A-47BC-A0A6-A6AE9969684F}" dt="2023-10-17T04:57:25.121" v="71" actId="1076"/>
          <ac:spMkLst>
            <pc:docMk/>
            <pc:sldMk cId="519519552" sldId="587"/>
            <ac:spMk id="3" creationId="{74959191-E5B1-4C61-B6BB-4F8BFD8B37F3}"/>
          </ac:spMkLst>
        </pc:spChg>
        <pc:spChg chg="add mod">
          <ac:chgData name="Yi Liu" userId="eb9fa73d484f74de" providerId="LiveId" clId="{BD566CEA-255A-47BC-A0A6-A6AE9969684F}" dt="2023-10-17T05:01:44.839" v="72" actId="1076"/>
          <ac:spMkLst>
            <pc:docMk/>
            <pc:sldMk cId="519519552" sldId="587"/>
            <ac:spMk id="7" creationId="{DBA44BDF-9EA9-4410-8E4F-7C3F22F5AE69}"/>
          </ac:spMkLst>
        </pc:spChg>
        <pc:spChg chg="del mod">
          <ac:chgData name="Yi Liu" userId="eb9fa73d484f74de" providerId="LiveId" clId="{BD566CEA-255A-47BC-A0A6-A6AE9969684F}" dt="2023-10-17T02:51:48.385" v="66" actId="478"/>
          <ac:spMkLst>
            <pc:docMk/>
            <pc:sldMk cId="519519552" sldId="587"/>
            <ac:spMk id="8" creationId="{74F54208-E13A-42A5-BA94-E4F3B18A2B81}"/>
          </ac:spMkLst>
        </pc:spChg>
        <pc:picChg chg="del">
          <ac:chgData name="Yi Liu" userId="eb9fa73d484f74de" providerId="LiveId" clId="{BD566CEA-255A-47BC-A0A6-A6AE9969684F}" dt="2023-10-17T02:51:49.805" v="67" actId="478"/>
          <ac:picMkLst>
            <pc:docMk/>
            <pc:sldMk cId="519519552" sldId="587"/>
            <ac:picMk id="6" creationId="{4F37ACFE-2843-4F38-816C-983E2A030BBE}"/>
          </ac:picMkLst>
        </pc:picChg>
      </pc:sldChg>
      <pc:sldChg chg="modSp new mod">
        <pc:chgData name="Yi Liu" userId="eb9fa73d484f74de" providerId="LiveId" clId="{BD566CEA-255A-47BC-A0A6-A6AE9969684F}" dt="2023-10-17T07:57:43.208" v="125" actId="20577"/>
        <pc:sldMkLst>
          <pc:docMk/>
          <pc:sldMk cId="886533938" sldId="588"/>
        </pc:sldMkLst>
        <pc:spChg chg="mod">
          <ac:chgData name="Yi Liu" userId="eb9fa73d484f74de" providerId="LiveId" clId="{BD566CEA-255A-47BC-A0A6-A6AE9969684F}" dt="2023-10-17T07:56:25.556" v="96" actId="20577"/>
          <ac:spMkLst>
            <pc:docMk/>
            <pc:sldMk cId="886533938" sldId="588"/>
            <ac:spMk id="2" creationId="{77CAE2D8-1C13-4576-8ED8-AE7A380ECF69}"/>
          </ac:spMkLst>
        </pc:spChg>
        <pc:spChg chg="mod">
          <ac:chgData name="Yi Liu" userId="eb9fa73d484f74de" providerId="LiveId" clId="{BD566CEA-255A-47BC-A0A6-A6AE9969684F}" dt="2023-10-17T07:57:43.208" v="125" actId="20577"/>
          <ac:spMkLst>
            <pc:docMk/>
            <pc:sldMk cId="886533938" sldId="588"/>
            <ac:spMk id="3" creationId="{C8B0817D-1131-4E20-B457-1A1AD7711D07}"/>
          </ac:spMkLst>
        </pc:spChg>
      </pc:sldChg>
      <pc:sldChg chg="del">
        <pc:chgData name="Yi Liu" userId="eb9fa73d484f74de" providerId="LiveId" clId="{BD566CEA-255A-47BC-A0A6-A6AE9969684F}" dt="2023-10-17T05:01:46.472" v="73" actId="47"/>
        <pc:sldMkLst>
          <pc:docMk/>
          <pc:sldMk cId="1941468400" sldId="588"/>
        </pc:sldMkLst>
      </pc:sldChg>
    </pc:docChg>
  </pc:docChgLst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7FAFE00A-0FAC-4D96-9266-D6D061919811}"/>
    <pc:docChg chg="undo custSel addSld delSld modSld">
      <pc:chgData name="Yi Liu" userId="eb9fa73d484f74de" providerId="LiveId" clId="{7FAFE00A-0FAC-4D96-9266-D6D061919811}" dt="2023-10-10T05:08:01.243" v="542" actId="20577"/>
      <pc:docMkLst>
        <pc:docMk/>
      </pc:docMkLst>
      <pc:sldChg chg="modSp mod">
        <pc:chgData name="Yi Liu" userId="eb9fa73d484f74de" providerId="LiveId" clId="{7FAFE00A-0FAC-4D96-9266-D6D061919811}" dt="2023-10-10T05:08:01.243" v="542" actId="20577"/>
        <pc:sldMkLst>
          <pc:docMk/>
          <pc:sldMk cId="1562787813" sldId="256"/>
        </pc:sldMkLst>
        <pc:spChg chg="mod">
          <ac:chgData name="Yi Liu" userId="eb9fa73d484f74de" providerId="LiveId" clId="{7FAFE00A-0FAC-4D96-9266-D6D061919811}" dt="2023-10-10T05:08:01.243" v="54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7FAFE00A-0FAC-4D96-9266-D6D061919811}" dt="2023-10-10T02:38:27.048" v="47"/>
        <pc:sldMkLst>
          <pc:docMk/>
          <pc:sldMk cId="2228561253" sldId="585"/>
        </pc:sldMkLst>
        <pc:spChg chg="mod">
          <ac:chgData name="Yi Liu" userId="eb9fa73d484f74de" providerId="LiveId" clId="{7FAFE00A-0FAC-4D96-9266-D6D061919811}" dt="2023-10-10T02:38:27.048" v="47"/>
          <ac:spMkLst>
            <pc:docMk/>
            <pc:sldMk cId="2228561253" sldId="585"/>
            <ac:spMk id="3" creationId="{01A6A208-F583-4BA4-A2E9-E44937BD5228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3130215827" sldId="586"/>
        </pc:sldMkLst>
      </pc:sldChg>
      <pc:sldChg chg="addSp modSp new mod">
        <pc:chgData name="Yi Liu" userId="eb9fa73d484f74de" providerId="LiveId" clId="{7FAFE00A-0FAC-4D96-9266-D6D061919811}" dt="2023-10-10T03:16:42.038" v="527" actId="207"/>
        <pc:sldMkLst>
          <pc:docMk/>
          <pc:sldMk cId="4174874741" sldId="586"/>
        </pc:sldMkLst>
        <pc:spChg chg="mod">
          <ac:chgData name="Yi Liu" userId="eb9fa73d484f74de" providerId="LiveId" clId="{7FAFE00A-0FAC-4D96-9266-D6D061919811}" dt="2023-10-10T02:42:06.237" v="65" actId="20577"/>
          <ac:spMkLst>
            <pc:docMk/>
            <pc:sldMk cId="4174874741" sldId="586"/>
            <ac:spMk id="2" creationId="{9B3FA519-9C57-43B0-B59A-BBCB1BD345D5}"/>
          </ac:spMkLst>
        </pc:spChg>
        <pc:spChg chg="mod">
          <ac:chgData name="Yi Liu" userId="eb9fa73d484f74de" providerId="LiveId" clId="{7FAFE00A-0FAC-4D96-9266-D6D061919811}" dt="2023-10-10T03:16:42.038" v="527" actId="207"/>
          <ac:spMkLst>
            <pc:docMk/>
            <pc:sldMk cId="4174874741" sldId="586"/>
            <ac:spMk id="3" creationId="{BFCD1926-CFDC-4E52-940D-78726D4E9C90}"/>
          </ac:spMkLst>
        </pc:spChg>
        <pc:picChg chg="add mod">
          <ac:chgData name="Yi Liu" userId="eb9fa73d484f74de" providerId="LiveId" clId="{7FAFE00A-0FAC-4D96-9266-D6D061919811}" dt="2023-10-10T02:42:31.458" v="69" actId="1076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new mod">
        <pc:chgData name="Yi Liu" userId="eb9fa73d484f74de" providerId="LiveId" clId="{7FAFE00A-0FAC-4D96-9266-D6D061919811}" dt="2023-10-10T03:02:32.871" v="252" actId="1076"/>
        <pc:sldMkLst>
          <pc:docMk/>
          <pc:sldMk cId="519519552" sldId="587"/>
        </pc:sldMkLst>
        <pc:spChg chg="mod">
          <ac:chgData name="Yi Liu" userId="eb9fa73d484f74de" providerId="LiveId" clId="{7FAFE00A-0FAC-4D96-9266-D6D061919811}" dt="2023-10-10T03:01:02.800" v="193" actId="20577"/>
          <ac:spMkLst>
            <pc:docMk/>
            <pc:sldMk cId="519519552" sldId="587"/>
            <ac:spMk id="2" creationId="{5176C973-2875-4CD0-ABFE-799D0E9B6422}"/>
          </ac:spMkLst>
        </pc:spChg>
        <pc:spChg chg="add del mod">
          <ac:chgData name="Yi Liu" userId="eb9fa73d484f74de" providerId="LiveId" clId="{7FAFE00A-0FAC-4D96-9266-D6D061919811}" dt="2023-10-10T03:02:29.024" v="251" actId="20577"/>
          <ac:spMkLst>
            <pc:docMk/>
            <pc:sldMk cId="519519552" sldId="587"/>
            <ac:spMk id="3" creationId="{74959191-E5B1-4C61-B6BB-4F8BFD8B37F3}"/>
          </ac:spMkLst>
        </pc:spChg>
        <pc:spChg chg="add del mod">
          <ac:chgData name="Yi Liu" userId="eb9fa73d484f74de" providerId="LiveId" clId="{7FAFE00A-0FAC-4D96-9266-D6D061919811}" dt="2023-10-10T03:01:14.498" v="195"/>
          <ac:spMkLst>
            <pc:docMk/>
            <pc:sldMk cId="519519552" sldId="587"/>
            <ac:spMk id="7" creationId="{0DAAAB20-8D47-40A2-8EB1-3465947FBEBE}"/>
          </ac:spMkLst>
        </pc:spChg>
        <pc:spChg chg="add mod">
          <ac:chgData name="Yi Liu" userId="eb9fa73d484f74de" providerId="LiveId" clId="{7FAFE00A-0FAC-4D96-9266-D6D061919811}" dt="2023-10-10T03:01:32.459" v="201" actId="1076"/>
          <ac:spMkLst>
            <pc:docMk/>
            <pc:sldMk cId="519519552" sldId="587"/>
            <ac:spMk id="8" creationId="{74F54208-E13A-42A5-BA94-E4F3B18A2B81}"/>
          </ac:spMkLst>
        </pc:spChg>
        <pc:picChg chg="add mod">
          <ac:chgData name="Yi Liu" userId="eb9fa73d484f74de" providerId="LiveId" clId="{7FAFE00A-0FAC-4D96-9266-D6D061919811}" dt="2023-10-10T03:02:32.871" v="252" actId="1076"/>
          <ac:picMkLst>
            <pc:docMk/>
            <pc:sldMk cId="519519552" sldId="587"/>
            <ac:picMk id="6" creationId="{4F37ACFE-2843-4F38-816C-983E2A030BBE}"/>
          </ac:picMkLst>
        </pc:pic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462225677" sldId="587"/>
        </pc:sldMkLst>
      </pc:sldChg>
      <pc:sldChg chg="modSp new mod">
        <pc:chgData name="Yi Liu" userId="eb9fa73d484f74de" providerId="LiveId" clId="{7FAFE00A-0FAC-4D96-9266-D6D061919811}" dt="2023-10-10T05:07:26.775" v="531" actId="207"/>
        <pc:sldMkLst>
          <pc:docMk/>
          <pc:sldMk cId="1941468400" sldId="588"/>
        </pc:sldMkLst>
        <pc:spChg chg="mod">
          <ac:chgData name="Yi Liu" userId="eb9fa73d484f74de" providerId="LiveId" clId="{7FAFE00A-0FAC-4D96-9266-D6D061919811}" dt="2023-10-10T03:05:18.824" v="268" actId="20577"/>
          <ac:spMkLst>
            <pc:docMk/>
            <pc:sldMk cId="1941468400" sldId="588"/>
            <ac:spMk id="2" creationId="{5B693566-B013-4CBA-9C6F-49C023FC5247}"/>
          </ac:spMkLst>
        </pc:spChg>
        <pc:spChg chg="mod">
          <ac:chgData name="Yi Liu" userId="eb9fa73d484f74de" providerId="LiveId" clId="{7FAFE00A-0FAC-4D96-9266-D6D061919811}" dt="2023-10-10T05:07:26.775" v="531" actId="207"/>
          <ac:spMkLst>
            <pc:docMk/>
            <pc:sldMk cId="1941468400" sldId="588"/>
            <ac:spMk id="3" creationId="{6B435C0E-901E-4724-BE68-2D84D83F4140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621367934" sldId="588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189437101" sldId="592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1644694343" sldId="593"/>
        </pc:sldMkLst>
      </pc:sldChg>
    </pc:docChg>
  </pc:docChgLst>
  <pc:docChgLst>
    <pc:chgData name="Yi Liu" userId="eb9fa73d484f74de" providerId="LiveId" clId="{FEB02C6C-E01C-4F8C-97EB-70F7BD6FD793}"/>
    <pc:docChg chg="custSel addSld delSld modSld">
      <pc:chgData name="Yi Liu" userId="eb9fa73d484f74de" providerId="LiveId" clId="{FEB02C6C-E01C-4F8C-97EB-70F7BD6FD793}" dt="2023-09-26T05:13:10.149" v="443" actId="20577"/>
      <pc:docMkLst>
        <pc:docMk/>
      </pc:docMkLst>
      <pc:sldChg chg="modSp mod">
        <pc:chgData name="Yi Liu" userId="eb9fa73d484f74de" providerId="LiveId" clId="{FEB02C6C-E01C-4F8C-97EB-70F7BD6FD793}" dt="2023-09-26T04:00:14.804" v="435" actId="20577"/>
        <pc:sldMkLst>
          <pc:docMk/>
          <pc:sldMk cId="1562787813" sldId="256"/>
        </pc:sldMkLst>
        <pc:spChg chg="mod">
          <ac:chgData name="Yi Liu" userId="eb9fa73d484f74de" providerId="LiveId" clId="{FEB02C6C-E01C-4F8C-97EB-70F7BD6FD793}" dt="2023-09-26T04:00:14.804" v="435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FEB02C6C-E01C-4F8C-97EB-70F7BD6FD793}" dt="2023-09-26T02:52:49.172" v="25" actId="20577"/>
        <pc:sldMkLst>
          <pc:docMk/>
          <pc:sldMk cId="2228561253" sldId="585"/>
        </pc:sldMkLst>
        <pc:spChg chg="mod">
          <ac:chgData name="Yi Liu" userId="eb9fa73d484f74de" providerId="LiveId" clId="{FEB02C6C-E01C-4F8C-97EB-70F7BD6FD793}" dt="2023-09-26T02:52:49.172" v="25" actId="20577"/>
          <ac:spMkLst>
            <pc:docMk/>
            <pc:sldMk cId="2228561253" sldId="585"/>
            <ac:spMk id="3" creationId="{01A6A208-F583-4BA4-A2E9-E44937BD5228}"/>
          </ac:spMkLst>
        </pc:spChg>
      </pc:sldChg>
      <pc:sldChg chg="modSp mod">
        <pc:chgData name="Yi Liu" userId="eb9fa73d484f74de" providerId="LiveId" clId="{FEB02C6C-E01C-4F8C-97EB-70F7BD6FD793}" dt="2023-09-26T04:48:31.793" v="438" actId="20577"/>
        <pc:sldMkLst>
          <pc:docMk/>
          <pc:sldMk cId="3130215827" sldId="586"/>
        </pc:sldMkLst>
        <pc:spChg chg="mod">
          <ac:chgData name="Yi Liu" userId="eb9fa73d484f74de" providerId="LiveId" clId="{FEB02C6C-E01C-4F8C-97EB-70F7BD6FD793}" dt="2023-09-26T04:48:31.793" v="438" actId="20577"/>
          <ac:spMkLst>
            <pc:docMk/>
            <pc:sldMk cId="3130215827" sldId="586"/>
            <ac:spMk id="3" creationId="{3E393E40-3D9C-49E6-87B5-B49C93DB0699}"/>
          </ac:spMkLst>
        </pc:spChg>
      </pc:sldChg>
      <pc:sldChg chg="addSp modSp mod">
        <pc:chgData name="Yi Liu" userId="eb9fa73d484f74de" providerId="LiveId" clId="{FEB02C6C-E01C-4F8C-97EB-70F7BD6FD793}" dt="2023-09-26T03:28:30.843" v="202" actId="1076"/>
        <pc:sldMkLst>
          <pc:docMk/>
          <pc:sldMk cId="2462225677" sldId="587"/>
        </pc:sldMkLst>
        <pc:spChg chg="mod">
          <ac:chgData name="Yi Liu" userId="eb9fa73d484f74de" providerId="LiveId" clId="{FEB02C6C-E01C-4F8C-97EB-70F7BD6FD793}" dt="2023-09-26T03:28:09.427" v="200" actId="1076"/>
          <ac:spMkLst>
            <pc:docMk/>
            <pc:sldMk cId="2462225677" sldId="587"/>
            <ac:spMk id="3" creationId="{2A8488A2-7F50-4BDC-8FB2-BA10BF21D9EF}"/>
          </ac:spMkLst>
        </pc:spChg>
        <pc:spChg chg="add mod">
          <ac:chgData name="Yi Liu" userId="eb9fa73d484f74de" providerId="LiveId" clId="{FEB02C6C-E01C-4F8C-97EB-70F7BD6FD793}" dt="2023-09-26T03:28:30.843" v="202" actId="1076"/>
          <ac:spMkLst>
            <pc:docMk/>
            <pc:sldMk cId="2462225677" sldId="587"/>
            <ac:spMk id="5" creationId="{963A1AD3-1460-49B4-B6B1-30F8943D65B6}"/>
          </ac:spMkLst>
        </pc:spChg>
      </pc:sldChg>
      <pc:sldChg chg="addSp modSp mod">
        <pc:chgData name="Yi Liu" userId="eb9fa73d484f74de" providerId="LiveId" clId="{FEB02C6C-E01C-4F8C-97EB-70F7BD6FD793}" dt="2023-09-26T03:34:11.556" v="236" actId="2711"/>
        <pc:sldMkLst>
          <pc:docMk/>
          <pc:sldMk cId="2621367934" sldId="588"/>
        </pc:sldMkLst>
        <pc:spChg chg="mod">
          <ac:chgData name="Yi Liu" userId="eb9fa73d484f74de" providerId="LiveId" clId="{FEB02C6C-E01C-4F8C-97EB-70F7BD6FD793}" dt="2023-09-26T03:33:59.223" v="233" actId="20577"/>
          <ac:spMkLst>
            <pc:docMk/>
            <pc:sldMk cId="2621367934" sldId="588"/>
            <ac:spMk id="3" creationId="{464422BF-1F0E-46DC-97CF-2C3DD7D42C7C}"/>
          </ac:spMkLst>
        </pc:spChg>
        <pc:spChg chg="add mod">
          <ac:chgData name="Yi Liu" userId="eb9fa73d484f74de" providerId="LiveId" clId="{FEB02C6C-E01C-4F8C-97EB-70F7BD6FD793}" dt="2023-09-26T03:34:11.556" v="236" actId="2711"/>
          <ac:spMkLst>
            <pc:docMk/>
            <pc:sldMk cId="2621367934" sldId="588"/>
            <ac:spMk id="5" creationId="{2EAA1278-0368-42A3-AF96-B6CFE390B221}"/>
          </ac:spMkLst>
        </pc:spChg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2687750343" sldId="589"/>
        </pc:sldMkLst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177650044" sldId="590"/>
        </pc:sldMkLst>
      </pc:sldChg>
      <pc:sldChg chg="del">
        <pc:chgData name="Yi Liu" userId="eb9fa73d484f74de" providerId="LiveId" clId="{FEB02C6C-E01C-4F8C-97EB-70F7BD6FD793}" dt="2023-09-26T03:37:25.619" v="237" actId="47"/>
        <pc:sldMkLst>
          <pc:docMk/>
          <pc:sldMk cId="1215296237" sldId="591"/>
        </pc:sldMkLst>
      </pc:sldChg>
      <pc:sldChg chg="modSp mod">
        <pc:chgData name="Yi Liu" userId="eb9fa73d484f74de" providerId="LiveId" clId="{FEB02C6C-E01C-4F8C-97EB-70F7BD6FD793}" dt="2023-09-26T03:26:11.843" v="103" actId="5793"/>
        <pc:sldMkLst>
          <pc:docMk/>
          <pc:sldMk cId="2189437101" sldId="592"/>
        </pc:sldMkLst>
        <pc:spChg chg="mod">
          <ac:chgData name="Yi Liu" userId="eb9fa73d484f74de" providerId="LiveId" clId="{FEB02C6C-E01C-4F8C-97EB-70F7BD6FD793}" dt="2023-09-26T03:26:11.843" v="103" actId="5793"/>
          <ac:spMkLst>
            <pc:docMk/>
            <pc:sldMk cId="2189437101" sldId="592"/>
            <ac:spMk id="3" creationId="{44923818-4654-484D-84AF-FA3488C720F2}"/>
          </ac:spMkLst>
        </pc:spChg>
      </pc:sldChg>
      <pc:sldChg chg="modSp new mod">
        <pc:chgData name="Yi Liu" userId="eb9fa73d484f74de" providerId="LiveId" clId="{FEB02C6C-E01C-4F8C-97EB-70F7BD6FD793}" dt="2023-09-26T05:13:10.149" v="443" actId="20577"/>
        <pc:sldMkLst>
          <pc:docMk/>
          <pc:sldMk cId="1644694343" sldId="593"/>
        </pc:sldMkLst>
        <pc:spChg chg="mod">
          <ac:chgData name="Yi Liu" userId="eb9fa73d484f74de" providerId="LiveId" clId="{FEB02C6C-E01C-4F8C-97EB-70F7BD6FD793}" dt="2023-09-26T03:40:23.204" v="274" actId="20577"/>
          <ac:spMkLst>
            <pc:docMk/>
            <pc:sldMk cId="1644694343" sldId="593"/>
            <ac:spMk id="2" creationId="{F62408AD-D343-4ABA-AC6B-80EEE86C7963}"/>
          </ac:spMkLst>
        </pc:spChg>
        <pc:spChg chg="mod">
          <ac:chgData name="Yi Liu" userId="eb9fa73d484f74de" providerId="LiveId" clId="{FEB02C6C-E01C-4F8C-97EB-70F7BD6FD793}" dt="2023-09-26T05:13:10.149" v="443" actId="20577"/>
          <ac:spMkLst>
            <pc:docMk/>
            <pc:sldMk cId="1644694343" sldId="593"/>
            <ac:spMk id="3" creationId="{AF949DB9-5FCA-4C2C-A6EA-68C4C3FF08E2}"/>
          </ac:spMkLst>
        </pc:spChg>
      </pc:sldChg>
    </pc:docChg>
  </pc:docChgLst>
  <pc:docChgLst>
    <pc:chgData name="Yi Liu" userId="eb9fa73d484f74de" providerId="LiveId" clId="{E4C14A60-DDE6-405D-AB3B-5DD5ACC474C2}"/>
    <pc:docChg chg="undo custSel addSld delSld modSld sldOrd">
      <pc:chgData name="Yi Liu" userId="eb9fa73d484f74de" providerId="LiveId" clId="{E4C14A60-DDE6-405D-AB3B-5DD5ACC474C2}" dt="2023-09-19T04:33:57.038" v="835" actId="20577"/>
      <pc:docMkLst>
        <pc:docMk/>
      </pc:docMkLst>
      <pc:sldChg chg="modSp mod">
        <pc:chgData name="Yi Liu" userId="eb9fa73d484f74de" providerId="LiveId" clId="{E4C14A60-DDE6-405D-AB3B-5DD5ACC474C2}" dt="2023-09-18T12:48:13.847" v="3"/>
        <pc:sldMkLst>
          <pc:docMk/>
          <pc:sldMk cId="1562787813" sldId="256"/>
        </pc:sldMkLst>
        <pc:spChg chg="mod">
          <ac:chgData name="Yi Liu" userId="eb9fa73d484f74de" providerId="LiveId" clId="{E4C14A60-DDE6-405D-AB3B-5DD5ACC474C2}" dt="2023-09-18T12:48:13.847" v="3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E4C14A60-DDE6-405D-AB3B-5DD5ACC474C2}" dt="2023-09-18T13:52:46.860" v="766" actId="20577"/>
        <pc:sldMkLst>
          <pc:docMk/>
          <pc:sldMk cId="2228561253" sldId="585"/>
        </pc:sldMkLst>
        <pc:spChg chg="mod">
          <ac:chgData name="Yi Liu" userId="eb9fa73d484f74de" providerId="LiveId" clId="{E4C14A60-DDE6-405D-AB3B-5DD5ACC474C2}" dt="2023-09-18T13:52:46.860" v="766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E4C14A60-DDE6-405D-AB3B-5DD5ACC474C2}" dt="2023-09-18T13:52:45.015" v="765" actId="5793"/>
          <ac:spMkLst>
            <pc:docMk/>
            <pc:sldMk cId="2228561253" sldId="585"/>
            <ac:spMk id="3" creationId="{01A6A208-F583-4BA4-A2E9-E44937BD5228}"/>
          </ac:spMkLst>
        </pc:spChg>
        <pc:spChg chg="del">
          <ac:chgData name="Yi Liu" userId="eb9fa73d484f74de" providerId="LiveId" clId="{E4C14A60-DDE6-405D-AB3B-5DD5ACC474C2}" dt="2023-09-18T12:52:40.173" v="6" actId="478"/>
          <ac:spMkLst>
            <pc:docMk/>
            <pc:sldMk cId="2228561253" sldId="585"/>
            <ac:spMk id="5" creationId="{0E3D5C05-0DC2-4598-8A17-D6D4C8996613}"/>
          </ac:spMkLst>
        </pc:spChg>
      </pc:sldChg>
      <pc:sldChg chg="delSp modSp mod">
        <pc:chgData name="Yi Liu" userId="eb9fa73d484f74de" providerId="LiveId" clId="{E4C14A60-DDE6-405D-AB3B-5DD5ACC474C2}" dt="2023-09-19T04:33:57.038" v="835" actId="20577"/>
        <pc:sldMkLst>
          <pc:docMk/>
          <pc:sldMk cId="3130215827" sldId="586"/>
        </pc:sldMkLst>
        <pc:spChg chg="mod">
          <ac:chgData name="Yi Liu" userId="eb9fa73d484f74de" providerId="LiveId" clId="{E4C14A60-DDE6-405D-AB3B-5DD5ACC474C2}" dt="2023-09-18T13:52:52.943" v="769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E4C14A60-DDE6-405D-AB3B-5DD5ACC474C2}" dt="2023-09-19T04:33:57.038" v="835" actId="20577"/>
          <ac:spMkLst>
            <pc:docMk/>
            <pc:sldMk cId="3130215827" sldId="586"/>
            <ac:spMk id="3" creationId="{3E393E40-3D9C-49E6-87B5-B49C93DB0699}"/>
          </ac:spMkLst>
        </pc:spChg>
        <pc:picChg chg="del">
          <ac:chgData name="Yi Liu" userId="eb9fa73d484f74de" providerId="LiveId" clId="{E4C14A60-DDE6-405D-AB3B-5DD5ACC474C2}" dt="2023-09-18T13:02:35.895" v="66" actId="478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mod">
        <pc:chgData name="Yi Liu" userId="eb9fa73d484f74de" providerId="LiveId" clId="{E4C14A60-DDE6-405D-AB3B-5DD5ACC474C2}" dt="2023-09-18T13:52:58.281" v="771" actId="20577"/>
        <pc:sldMkLst>
          <pc:docMk/>
          <pc:sldMk cId="2462225677" sldId="587"/>
        </pc:sldMkLst>
        <pc:spChg chg="mod">
          <ac:chgData name="Yi Liu" userId="eb9fa73d484f74de" providerId="LiveId" clId="{E4C14A60-DDE6-405D-AB3B-5DD5ACC474C2}" dt="2023-09-18T13:52:58.281" v="771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E4C14A60-DDE6-405D-AB3B-5DD5ACC474C2}" dt="2023-09-18T13:52:56.811" v="770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delSp modSp mod ord">
        <pc:chgData name="Yi Liu" userId="eb9fa73d484f74de" providerId="LiveId" clId="{E4C14A60-DDE6-405D-AB3B-5DD5ACC474C2}" dt="2023-09-18T13:53:10.744" v="778" actId="20577"/>
        <pc:sldMkLst>
          <pc:docMk/>
          <pc:sldMk cId="2621367934" sldId="588"/>
        </pc:sldMkLst>
        <pc:spChg chg="mod">
          <ac:chgData name="Yi Liu" userId="eb9fa73d484f74de" providerId="LiveId" clId="{E4C14A60-DDE6-405D-AB3B-5DD5ACC474C2}" dt="2023-09-18T13:53:10.744" v="778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E4C14A60-DDE6-405D-AB3B-5DD5ACC474C2}" dt="2023-09-18T13:53:08.449" v="775" actId="20577"/>
          <ac:spMkLst>
            <pc:docMk/>
            <pc:sldMk cId="2621367934" sldId="588"/>
            <ac:spMk id="3" creationId="{464422BF-1F0E-46DC-97CF-2C3DD7D42C7C}"/>
          </ac:spMkLst>
        </pc:spChg>
        <pc:picChg chg="del">
          <ac:chgData name="Yi Liu" userId="eb9fa73d484f74de" providerId="LiveId" clId="{E4C14A60-DDE6-405D-AB3B-5DD5ACC474C2}" dt="2023-09-18T13:15:02.027" v="507" actId="478"/>
          <ac:picMkLst>
            <pc:docMk/>
            <pc:sldMk cId="2621367934" sldId="588"/>
            <ac:picMk id="5" creationId="{B76BB055-1402-42C4-B30D-754401AC55DE}"/>
          </ac:picMkLst>
        </pc:picChg>
        <pc:picChg chg="del">
          <ac:chgData name="Yi Liu" userId="eb9fa73d484f74de" providerId="LiveId" clId="{E4C14A60-DDE6-405D-AB3B-5DD5ACC474C2}" dt="2023-09-18T13:14:58.447" v="505" actId="478"/>
          <ac:picMkLst>
            <pc:docMk/>
            <pc:sldMk cId="2621367934" sldId="588"/>
            <ac:picMk id="6" creationId="{C63C9AB4-69F6-4D55-A677-4F353C61C18B}"/>
          </ac:picMkLst>
        </pc:picChg>
        <pc:picChg chg="del">
          <ac:chgData name="Yi Liu" userId="eb9fa73d484f74de" providerId="LiveId" clId="{E4C14A60-DDE6-405D-AB3B-5DD5ACC474C2}" dt="2023-09-18T13:14:57.047" v="504" actId="478"/>
          <ac:picMkLst>
            <pc:docMk/>
            <pc:sldMk cId="2621367934" sldId="588"/>
            <ac:picMk id="7" creationId="{49C8A60A-02B6-41C3-ADC7-8E84336E3330}"/>
          </ac:picMkLst>
        </pc:picChg>
        <pc:picChg chg="del">
          <ac:chgData name="Yi Liu" userId="eb9fa73d484f74de" providerId="LiveId" clId="{E4C14A60-DDE6-405D-AB3B-5DD5ACC474C2}" dt="2023-09-18T13:15:00.130" v="506" actId="478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mod">
        <pc:chgData name="Yi Liu" userId="eb9fa73d484f74de" providerId="LiveId" clId="{E4C14A60-DDE6-405D-AB3B-5DD5ACC474C2}" dt="2023-09-19T04:32:32.397" v="829" actId="20577"/>
        <pc:sldMkLst>
          <pc:docMk/>
          <pc:sldMk cId="2687750343" sldId="589"/>
        </pc:sldMkLst>
        <pc:spChg chg="mod">
          <ac:chgData name="Yi Liu" userId="eb9fa73d484f74de" providerId="LiveId" clId="{E4C14A60-DDE6-405D-AB3B-5DD5ACC474C2}" dt="2023-09-19T04:32:32.397" v="82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E4C14A60-DDE6-405D-AB3B-5DD5ACC474C2}" dt="2023-09-18T13:53:02" v="772" actId="20577"/>
          <ac:spMkLst>
            <pc:docMk/>
            <pc:sldMk cId="2687750343" sldId="589"/>
            <ac:spMk id="3" creationId="{2E6450FD-E007-4C86-8986-629F2394EFDA}"/>
          </ac:spMkLst>
        </pc:spChg>
      </pc:sldChg>
      <pc:sldChg chg="addSp delSp modSp new mod">
        <pc:chgData name="Yi Liu" userId="eb9fa73d484f74de" providerId="LiveId" clId="{E4C14A60-DDE6-405D-AB3B-5DD5ACC474C2}" dt="2023-09-18T13:45:01.693" v="733" actId="15"/>
        <pc:sldMkLst>
          <pc:docMk/>
          <pc:sldMk cId="177650044" sldId="590"/>
        </pc:sldMkLst>
        <pc:spChg chg="mod">
          <ac:chgData name="Yi Liu" userId="eb9fa73d484f74de" providerId="LiveId" clId="{E4C14A60-DDE6-405D-AB3B-5DD5ACC474C2}" dt="2023-09-18T13:39:53.057" v="569" actId="20577"/>
          <ac:spMkLst>
            <pc:docMk/>
            <pc:sldMk cId="177650044" sldId="590"/>
            <ac:spMk id="2" creationId="{8D919917-FCCA-4788-B50A-BB1F180C9A73}"/>
          </ac:spMkLst>
        </pc:spChg>
        <pc:spChg chg="mod">
          <ac:chgData name="Yi Liu" userId="eb9fa73d484f74de" providerId="LiveId" clId="{E4C14A60-DDE6-405D-AB3B-5DD5ACC474C2}" dt="2023-09-18T13:45:01.693" v="733" actId="15"/>
          <ac:spMkLst>
            <pc:docMk/>
            <pc:sldMk cId="177650044" sldId="590"/>
            <ac:spMk id="3" creationId="{15F43F55-B41E-41E5-982F-5B40ACACA236}"/>
          </ac:spMkLst>
        </pc:spChg>
        <pc:spChg chg="add del mod">
          <ac:chgData name="Yi Liu" userId="eb9fa73d484f74de" providerId="LiveId" clId="{E4C14A60-DDE6-405D-AB3B-5DD5ACC474C2}" dt="2023-09-18T13:41:01.547" v="581" actId="21"/>
          <ac:spMkLst>
            <pc:docMk/>
            <pc:sldMk cId="177650044" sldId="590"/>
            <ac:spMk id="6" creationId="{F8D009E9-CA1B-453B-8928-056B0D51C373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1551233270" sldId="590"/>
        </pc:sldMkLst>
      </pc:sldChg>
      <pc:sldChg chg="addSp delSp modSp new mod">
        <pc:chgData name="Yi Liu" userId="eb9fa73d484f74de" providerId="LiveId" clId="{E4C14A60-DDE6-405D-AB3B-5DD5ACC474C2}" dt="2023-09-18T13:41:28.621" v="591" actId="1076"/>
        <pc:sldMkLst>
          <pc:docMk/>
          <pc:sldMk cId="1215296237" sldId="591"/>
        </pc:sldMkLst>
        <pc:spChg chg="del">
          <ac:chgData name="Yi Liu" userId="eb9fa73d484f74de" providerId="LiveId" clId="{E4C14A60-DDE6-405D-AB3B-5DD5ACC474C2}" dt="2023-09-18T13:41:17.859" v="589" actId="478"/>
          <ac:spMkLst>
            <pc:docMk/>
            <pc:sldMk cId="1215296237" sldId="591"/>
            <ac:spMk id="2" creationId="{3A47CE7F-08F7-4000-8FDC-9B62F6275BF0}"/>
          </ac:spMkLst>
        </pc:spChg>
        <pc:spChg chg="add del">
          <ac:chgData name="Yi Liu" userId="eb9fa73d484f74de" providerId="LiveId" clId="{E4C14A60-DDE6-405D-AB3B-5DD5ACC474C2}" dt="2023-09-18T13:41:13.240" v="587" actId="478"/>
          <ac:spMkLst>
            <pc:docMk/>
            <pc:sldMk cId="1215296237" sldId="591"/>
            <ac:spMk id="3" creationId="{3D547722-874E-44C5-9113-0263A784DF1C}"/>
          </ac:spMkLst>
        </pc:spChg>
        <pc:spChg chg="add del mod">
          <ac:chgData name="Yi Liu" userId="eb9fa73d484f74de" providerId="LiveId" clId="{E4C14A60-DDE6-405D-AB3B-5DD5ACC474C2}" dt="2023-09-18T13:41:10.667" v="586"/>
          <ac:spMkLst>
            <pc:docMk/>
            <pc:sldMk cId="1215296237" sldId="591"/>
            <ac:spMk id="5" creationId="{B10F4D97-4514-404F-A2FC-3720516F8B24}"/>
          </ac:spMkLst>
        </pc:spChg>
        <pc:spChg chg="add mod">
          <ac:chgData name="Yi Liu" userId="eb9fa73d484f74de" providerId="LiveId" clId="{E4C14A60-DDE6-405D-AB3B-5DD5ACC474C2}" dt="2023-09-18T13:41:28.621" v="591" actId="1076"/>
          <ac:spMkLst>
            <pc:docMk/>
            <pc:sldMk cId="1215296237" sldId="591"/>
            <ac:spMk id="6" creationId="{E2700036-6670-4ABA-8BED-FE718FD65798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716923509" sldId="592"/>
        </pc:sldMkLst>
      </pc:sldChg>
      <pc:sldChg chg="modSp new mod">
        <pc:chgData name="Yi Liu" userId="eb9fa73d484f74de" providerId="LiveId" clId="{E4C14A60-DDE6-405D-AB3B-5DD5ACC474C2}" dt="2023-09-18T13:58:09.126" v="805" actId="20577"/>
        <pc:sldMkLst>
          <pc:docMk/>
          <pc:sldMk cId="2189437101" sldId="592"/>
        </pc:sldMkLst>
        <pc:spChg chg="mod">
          <ac:chgData name="Yi Liu" userId="eb9fa73d484f74de" providerId="LiveId" clId="{E4C14A60-DDE6-405D-AB3B-5DD5ACC474C2}" dt="2023-09-18T13:52:48.554" v="767" actId="20577"/>
          <ac:spMkLst>
            <pc:docMk/>
            <pc:sldMk cId="2189437101" sldId="592"/>
            <ac:spMk id="2" creationId="{D338DA29-9240-4CE5-A23E-9AC73E306744}"/>
          </ac:spMkLst>
        </pc:spChg>
        <pc:spChg chg="mod">
          <ac:chgData name="Yi Liu" userId="eb9fa73d484f74de" providerId="LiveId" clId="{E4C14A60-DDE6-405D-AB3B-5DD5ACC474C2}" dt="2023-09-18T13:58:09.126" v="805" actId="20577"/>
          <ac:spMkLst>
            <pc:docMk/>
            <pc:sldMk cId="2189437101" sldId="592"/>
            <ac:spMk id="3" creationId="{44923818-4654-484D-84AF-FA3488C720F2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573925351" sldId="594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42129401" sldId="595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803307871" sldId="596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086358313" sldId="597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914800861" sldId="598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4170368722" sldId="599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6461235" sldId="600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516405719" sldId="601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7014363" sldId="602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17411621" sldId="603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324730789" sldId="604"/>
        </pc:sldMkLst>
      </pc:sldChg>
    </pc:docChg>
  </pc:docChgLst>
  <pc:docChgLst>
    <pc:chgData name="Yi Liu" userId="eb9fa73d484f74de" providerId="LiveId" clId="{35998C94-C1D9-4A08-B33E-F106D9D39F42}"/>
    <pc:docChg chg="undo custSel addSld delSld modSld">
      <pc:chgData name="Yi Liu" userId="eb9fa73d484f74de" providerId="LiveId" clId="{35998C94-C1D9-4A08-B33E-F106D9D39F42}" dt="2023-10-24T05:04:32.405" v="596" actId="20577"/>
      <pc:docMkLst>
        <pc:docMk/>
      </pc:docMkLst>
      <pc:sldChg chg="modSp mod">
        <pc:chgData name="Yi Liu" userId="eb9fa73d484f74de" providerId="LiveId" clId="{35998C94-C1D9-4A08-B33E-F106D9D39F42}" dt="2023-10-24T02:53:41.147" v="6" actId="20577"/>
        <pc:sldMkLst>
          <pc:docMk/>
          <pc:sldMk cId="1562787813" sldId="256"/>
        </pc:sldMkLst>
        <pc:spChg chg="mod">
          <ac:chgData name="Yi Liu" userId="eb9fa73d484f74de" providerId="LiveId" clId="{35998C94-C1D9-4A08-B33E-F106D9D39F42}" dt="2023-10-24T02:53:41.147" v="6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2228561253" sldId="585"/>
        </pc:sldMkLst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4174874741" sldId="586"/>
        </pc:sldMkLst>
      </pc:sldChg>
      <pc:sldChg chg="modSp mod">
        <pc:chgData name="Yi Liu" userId="eb9fa73d484f74de" providerId="LiveId" clId="{35998C94-C1D9-4A08-B33E-F106D9D39F42}" dt="2023-10-24T02:53:49.820" v="8" actId="20577"/>
        <pc:sldMkLst>
          <pc:docMk/>
          <pc:sldMk cId="519519552" sldId="587"/>
        </pc:sldMkLst>
        <pc:spChg chg="mod">
          <ac:chgData name="Yi Liu" userId="eb9fa73d484f74de" providerId="LiveId" clId="{35998C94-C1D9-4A08-B33E-F106D9D39F42}" dt="2023-10-24T02:53:49.820" v="8" actId="20577"/>
          <ac:spMkLst>
            <pc:docMk/>
            <pc:sldMk cId="519519552" sldId="587"/>
            <ac:spMk id="2" creationId="{5176C973-2875-4CD0-ABFE-799D0E9B6422}"/>
          </ac:spMkLst>
        </pc:spChg>
      </pc:sldChg>
      <pc:sldChg chg="del">
        <pc:chgData name="Yi Liu" userId="eb9fa73d484f74de" providerId="LiveId" clId="{35998C94-C1D9-4A08-B33E-F106D9D39F42}" dt="2023-10-24T02:53:47.684" v="7" actId="47"/>
        <pc:sldMkLst>
          <pc:docMk/>
          <pc:sldMk cId="886533938" sldId="588"/>
        </pc:sldMkLst>
      </pc:sldChg>
      <pc:sldChg chg="modSp new mod">
        <pc:chgData name="Yi Liu" userId="eb9fa73d484f74de" providerId="LiveId" clId="{35998C94-C1D9-4A08-B33E-F106D9D39F42}" dt="2023-10-24T05:04:32.405" v="596" actId="20577"/>
        <pc:sldMkLst>
          <pc:docMk/>
          <pc:sldMk cId="2743013192" sldId="588"/>
        </pc:sldMkLst>
        <pc:spChg chg="mod">
          <ac:chgData name="Yi Liu" userId="eb9fa73d484f74de" providerId="LiveId" clId="{35998C94-C1D9-4A08-B33E-F106D9D39F42}" dt="2023-10-24T02:54:02.828" v="36" actId="20577"/>
          <ac:spMkLst>
            <pc:docMk/>
            <pc:sldMk cId="2743013192" sldId="588"/>
            <ac:spMk id="2" creationId="{FD90264A-0054-4742-A620-5E0D03629AF4}"/>
          </ac:spMkLst>
        </pc:spChg>
        <pc:spChg chg="mod">
          <ac:chgData name="Yi Liu" userId="eb9fa73d484f74de" providerId="LiveId" clId="{35998C94-C1D9-4A08-B33E-F106D9D39F42}" dt="2023-10-24T05:04:32.405" v="596" actId="20577"/>
          <ac:spMkLst>
            <pc:docMk/>
            <pc:sldMk cId="2743013192" sldId="588"/>
            <ac:spMk id="3" creationId="{9D987A9B-42EF-4DA6-BC61-7D557D31235D}"/>
          </ac:spMkLst>
        </pc:spChg>
      </pc:sldChg>
      <pc:sldChg chg="modSp new mod">
        <pc:chgData name="Yi Liu" userId="eb9fa73d484f74de" providerId="LiveId" clId="{35998C94-C1D9-4A08-B33E-F106D9D39F42}" dt="2023-10-24T03:38:53.004" v="593" actId="20577"/>
        <pc:sldMkLst>
          <pc:docMk/>
          <pc:sldMk cId="36285003" sldId="589"/>
        </pc:sldMkLst>
        <pc:spChg chg="mod">
          <ac:chgData name="Yi Liu" userId="eb9fa73d484f74de" providerId="LiveId" clId="{35998C94-C1D9-4A08-B33E-F106D9D39F42}" dt="2023-10-24T03:30:22.296" v="149" actId="20577"/>
          <ac:spMkLst>
            <pc:docMk/>
            <pc:sldMk cId="36285003" sldId="589"/>
            <ac:spMk id="2" creationId="{360AB2D1-F379-4361-BD32-2DCF67C87858}"/>
          </ac:spMkLst>
        </pc:spChg>
        <pc:spChg chg="mod">
          <ac:chgData name="Yi Liu" userId="eb9fa73d484f74de" providerId="LiveId" clId="{35998C94-C1D9-4A08-B33E-F106D9D39F42}" dt="2023-10-24T03:38:53.004" v="593" actId="20577"/>
          <ac:spMkLst>
            <pc:docMk/>
            <pc:sldMk cId="36285003" sldId="589"/>
            <ac:spMk id="3" creationId="{DC739D9D-EA75-4CEF-95E9-EEC4A3B47A4E}"/>
          </ac:spMkLst>
        </pc:spChg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DBE17F05-9B23-4DD8-AE31-3DA6C3FB9B2C}"/>
    <pc:docChg chg="undo custSel addSld delSld modSld">
      <pc:chgData name="Yi Liu" userId="eb9fa73d484f74de" providerId="LiveId" clId="{DBE17F05-9B23-4DD8-AE31-3DA6C3FB9B2C}" dt="2023-09-12T05:02:08.386" v="1702" actId="20577"/>
      <pc:docMkLst>
        <pc:docMk/>
      </pc:docMkLst>
      <pc:sldChg chg="modSp mod">
        <pc:chgData name="Yi Liu" userId="eb9fa73d484f74de" providerId="LiveId" clId="{DBE17F05-9B23-4DD8-AE31-3DA6C3FB9B2C}" dt="2023-09-11T12:07:34.455" v="8" actId="20577"/>
        <pc:sldMkLst>
          <pc:docMk/>
          <pc:sldMk cId="1562787813" sldId="256"/>
        </pc:sldMkLst>
        <pc:spChg chg="mod">
          <ac:chgData name="Yi Liu" userId="eb9fa73d484f74de" providerId="LiveId" clId="{DBE17F05-9B23-4DD8-AE31-3DA6C3FB9B2C}" dt="2023-09-11T12:07:34.455" v="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193137531" sldId="2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973689376" sldId="56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001743904" sldId="57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268860999" sldId="57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301557876" sldId="57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573996853" sldId="57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259339545" sldId="574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010029894" sldId="575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35372615" sldId="576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771158767" sldId="577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602338297" sldId="578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5450701" sldId="57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863230752" sldId="58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332264861" sldId="5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07573784" sldId="58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875885398" sldId="58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1896939" sldId="584"/>
        </pc:sldMkLst>
      </pc:sldChg>
      <pc:sldChg chg="addSp modSp new mod">
        <pc:chgData name="Yi Liu" userId="eb9fa73d484f74de" providerId="LiveId" clId="{DBE17F05-9B23-4DD8-AE31-3DA6C3FB9B2C}" dt="2023-09-11T12:47:43.130" v="74" actId="1076"/>
        <pc:sldMkLst>
          <pc:docMk/>
          <pc:sldMk cId="2228561253" sldId="585"/>
        </pc:sldMkLst>
        <pc:spChg chg="mod">
          <ac:chgData name="Yi Liu" userId="eb9fa73d484f74de" providerId="LiveId" clId="{DBE17F05-9B23-4DD8-AE31-3DA6C3FB9B2C}" dt="2023-09-11T12:46:03.365" v="23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DBE17F05-9B23-4DD8-AE31-3DA6C3FB9B2C}" dt="2023-09-11T12:47:35.688" v="72" actId="20577"/>
          <ac:spMkLst>
            <pc:docMk/>
            <pc:sldMk cId="2228561253" sldId="585"/>
            <ac:spMk id="3" creationId="{01A6A208-F583-4BA4-A2E9-E44937BD5228}"/>
          </ac:spMkLst>
        </pc:spChg>
        <pc:spChg chg="add mod">
          <ac:chgData name="Yi Liu" userId="eb9fa73d484f74de" providerId="LiveId" clId="{DBE17F05-9B23-4DD8-AE31-3DA6C3FB9B2C}" dt="2023-09-11T12:47:43.130" v="74" actId="1076"/>
          <ac:spMkLst>
            <pc:docMk/>
            <pc:sldMk cId="2228561253" sldId="585"/>
            <ac:spMk id="5" creationId="{0E3D5C05-0DC2-4598-8A17-D6D4C8996613}"/>
          </ac:spMkLst>
        </pc:spChg>
      </pc:sldChg>
      <pc:sldChg chg="addSp modSp new mod">
        <pc:chgData name="Yi Liu" userId="eb9fa73d484f74de" providerId="LiveId" clId="{DBE17F05-9B23-4DD8-AE31-3DA6C3FB9B2C}" dt="2023-09-12T05:01:38.830" v="1701" actId="20577"/>
        <pc:sldMkLst>
          <pc:docMk/>
          <pc:sldMk cId="3130215827" sldId="586"/>
        </pc:sldMkLst>
        <pc:spChg chg="mod">
          <ac:chgData name="Yi Liu" userId="eb9fa73d484f74de" providerId="LiveId" clId="{DBE17F05-9B23-4DD8-AE31-3DA6C3FB9B2C}" dt="2023-09-11T13:03:28.806" v="91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DBE17F05-9B23-4DD8-AE31-3DA6C3FB9B2C}" dt="2023-09-12T05:01:38.830" v="1701" actId="20577"/>
          <ac:spMkLst>
            <pc:docMk/>
            <pc:sldMk cId="3130215827" sldId="586"/>
            <ac:spMk id="3" creationId="{3E393E40-3D9C-49E6-87B5-B49C93DB0699}"/>
          </ac:spMkLst>
        </pc:spChg>
        <pc:picChg chg="add mod">
          <ac:chgData name="Yi Liu" userId="eb9fa73d484f74de" providerId="LiveId" clId="{DBE17F05-9B23-4DD8-AE31-3DA6C3FB9B2C}" dt="2023-09-11T13:04:39.053" v="119" actId="1076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new mod">
        <pc:chgData name="Yi Liu" userId="eb9fa73d484f74de" providerId="LiveId" clId="{DBE17F05-9B23-4DD8-AE31-3DA6C3FB9B2C}" dt="2023-09-11T14:02:03.414" v="196" actId="20577"/>
        <pc:sldMkLst>
          <pc:docMk/>
          <pc:sldMk cId="2462225677" sldId="587"/>
        </pc:sldMkLst>
        <pc:spChg chg="mod">
          <ac:chgData name="Yi Liu" userId="eb9fa73d484f74de" providerId="LiveId" clId="{DBE17F05-9B23-4DD8-AE31-3DA6C3FB9B2C}" dt="2023-09-11T13:06:24.989" v="134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DBE17F05-9B23-4DD8-AE31-3DA6C3FB9B2C}" dt="2023-09-11T14:02:03.414" v="196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addSp modSp new mod">
        <pc:chgData name="Yi Liu" userId="eb9fa73d484f74de" providerId="LiveId" clId="{DBE17F05-9B23-4DD8-AE31-3DA6C3FB9B2C}" dt="2023-09-12T05:02:08.386" v="1702" actId="20577"/>
        <pc:sldMkLst>
          <pc:docMk/>
          <pc:sldMk cId="2621367934" sldId="588"/>
        </pc:sldMkLst>
        <pc:spChg chg="mod">
          <ac:chgData name="Yi Liu" userId="eb9fa73d484f74de" providerId="LiveId" clId="{DBE17F05-9B23-4DD8-AE31-3DA6C3FB9B2C}" dt="2023-09-11T13:20:10.605" v="165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DBE17F05-9B23-4DD8-AE31-3DA6C3FB9B2C}" dt="2023-09-12T05:02:08.386" v="1702" actId="20577"/>
          <ac:spMkLst>
            <pc:docMk/>
            <pc:sldMk cId="2621367934" sldId="588"/>
            <ac:spMk id="3" creationId="{464422BF-1F0E-46DC-97CF-2C3DD7D42C7C}"/>
          </ac:spMkLst>
        </pc:spChg>
        <pc:picChg chg="add mod">
          <ac:chgData name="Yi Liu" userId="eb9fa73d484f74de" providerId="LiveId" clId="{DBE17F05-9B23-4DD8-AE31-3DA6C3FB9B2C}" dt="2023-09-11T13:21:42.427" v="191" actId="1076"/>
          <ac:picMkLst>
            <pc:docMk/>
            <pc:sldMk cId="2621367934" sldId="588"/>
            <ac:picMk id="5" creationId="{B76BB055-1402-42C4-B30D-754401AC55DE}"/>
          </ac:picMkLst>
        </pc:picChg>
        <pc:picChg chg="add mod">
          <ac:chgData name="Yi Liu" userId="eb9fa73d484f74de" providerId="LiveId" clId="{DBE17F05-9B23-4DD8-AE31-3DA6C3FB9B2C}" dt="2023-09-11T13:21:10.723" v="185" actId="1076"/>
          <ac:picMkLst>
            <pc:docMk/>
            <pc:sldMk cId="2621367934" sldId="588"/>
            <ac:picMk id="6" creationId="{C63C9AB4-69F6-4D55-A677-4F353C61C18B}"/>
          </ac:picMkLst>
        </pc:picChg>
        <pc:picChg chg="add mod">
          <ac:chgData name="Yi Liu" userId="eb9fa73d484f74de" providerId="LiveId" clId="{DBE17F05-9B23-4DD8-AE31-3DA6C3FB9B2C}" dt="2023-09-11T13:21:16.764" v="188" actId="1076"/>
          <ac:picMkLst>
            <pc:docMk/>
            <pc:sldMk cId="2621367934" sldId="588"/>
            <ac:picMk id="7" creationId="{49C8A60A-02B6-41C3-ADC7-8E84336E3330}"/>
          </ac:picMkLst>
        </pc:picChg>
        <pc:picChg chg="add mod">
          <ac:chgData name="Yi Liu" userId="eb9fa73d484f74de" providerId="LiveId" clId="{DBE17F05-9B23-4DD8-AE31-3DA6C3FB9B2C}" dt="2023-09-11T13:21:39.889" v="190" actId="1076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new mod">
        <pc:chgData name="Yi Liu" userId="eb9fa73d484f74de" providerId="LiveId" clId="{DBE17F05-9B23-4DD8-AE31-3DA6C3FB9B2C}" dt="2023-09-11T14:02:24.652" v="225"/>
        <pc:sldMkLst>
          <pc:docMk/>
          <pc:sldMk cId="2687750343" sldId="589"/>
        </pc:sldMkLst>
        <pc:spChg chg="mod">
          <ac:chgData name="Yi Liu" userId="eb9fa73d484f74de" providerId="LiveId" clId="{DBE17F05-9B23-4DD8-AE31-3DA6C3FB9B2C}" dt="2023-09-11T14:02:18.662" v="21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DBE17F05-9B23-4DD8-AE31-3DA6C3FB9B2C}" dt="2023-09-11T14:02:24.652" v="225"/>
          <ac:spMkLst>
            <pc:docMk/>
            <pc:sldMk cId="2687750343" sldId="589"/>
            <ac:spMk id="3" creationId="{2E6450FD-E007-4C86-8986-629F2394EFDA}"/>
          </ac:spMkLst>
        </pc:spChg>
      </pc:sldChg>
      <pc:sldChg chg="modSp new mod">
        <pc:chgData name="Yi Liu" userId="eb9fa73d484f74de" providerId="LiveId" clId="{DBE17F05-9B23-4DD8-AE31-3DA6C3FB9B2C}" dt="2023-09-12T02:27:46.001" v="349"/>
        <pc:sldMkLst>
          <pc:docMk/>
          <pc:sldMk cId="1551233270" sldId="590"/>
        </pc:sldMkLst>
        <pc:spChg chg="mod">
          <ac:chgData name="Yi Liu" userId="eb9fa73d484f74de" providerId="LiveId" clId="{DBE17F05-9B23-4DD8-AE31-3DA6C3FB9B2C}" dt="2023-09-12T02:27:43.048" v="348" actId="20577"/>
          <ac:spMkLst>
            <pc:docMk/>
            <pc:sldMk cId="1551233270" sldId="590"/>
            <ac:spMk id="2" creationId="{6385E919-8B42-4B60-BF6E-E3638CD7F8BE}"/>
          </ac:spMkLst>
        </pc:spChg>
        <pc:spChg chg="mod">
          <ac:chgData name="Yi Liu" userId="eb9fa73d484f74de" providerId="LiveId" clId="{DBE17F05-9B23-4DD8-AE31-3DA6C3FB9B2C}" dt="2023-09-12T02:27:46.001" v="349"/>
          <ac:spMkLst>
            <pc:docMk/>
            <pc:sldMk cId="1551233270" sldId="590"/>
            <ac:spMk id="3" creationId="{25F1912C-160D-4405-B369-3C92AD3DE22A}"/>
          </ac:spMkLst>
        </pc:spChg>
      </pc:sldChg>
      <pc:sldChg chg="add del">
        <pc:chgData name="Yi Liu" userId="eb9fa73d484f74de" providerId="LiveId" clId="{DBE17F05-9B23-4DD8-AE31-3DA6C3FB9B2C}" dt="2023-09-12T02:29:25.163" v="376" actId="47"/>
        <pc:sldMkLst>
          <pc:docMk/>
          <pc:sldMk cId="1056929321" sldId="591"/>
        </pc:sldMkLst>
      </pc:sldChg>
      <pc:sldChg chg="addSp delSp modSp new mod">
        <pc:chgData name="Yi Liu" userId="eb9fa73d484f74de" providerId="LiveId" clId="{DBE17F05-9B23-4DD8-AE31-3DA6C3FB9B2C}" dt="2023-09-12T02:28:30.331" v="375" actId="1076"/>
        <pc:sldMkLst>
          <pc:docMk/>
          <pc:sldMk cId="716923509" sldId="592"/>
        </pc:sldMkLst>
        <pc:spChg chg="mod">
          <ac:chgData name="Yi Liu" userId="eb9fa73d484f74de" providerId="LiveId" clId="{DBE17F05-9B23-4DD8-AE31-3DA6C3FB9B2C}" dt="2023-09-12T02:27:52.595" v="363" actId="20577"/>
          <ac:spMkLst>
            <pc:docMk/>
            <pc:sldMk cId="716923509" sldId="592"/>
            <ac:spMk id="2" creationId="{A5A8CD2C-B172-443F-A290-E40E0B6451F8}"/>
          </ac:spMkLst>
        </pc:spChg>
        <pc:spChg chg="del mod">
          <ac:chgData name="Yi Liu" userId="eb9fa73d484f74de" providerId="LiveId" clId="{DBE17F05-9B23-4DD8-AE31-3DA6C3FB9B2C}" dt="2023-09-12T02:28:10.334" v="370" actId="478"/>
          <ac:spMkLst>
            <pc:docMk/>
            <pc:sldMk cId="716923509" sldId="592"/>
            <ac:spMk id="3" creationId="{9DC9F7A3-7E78-4457-8EB3-CC3ADE46A711}"/>
          </ac:spMkLst>
        </pc:spChg>
        <pc:spChg chg="add mod">
          <ac:chgData name="Yi Liu" userId="eb9fa73d484f74de" providerId="LiveId" clId="{DBE17F05-9B23-4DD8-AE31-3DA6C3FB9B2C}" dt="2023-09-12T02:28:30.331" v="375" actId="1076"/>
          <ac:spMkLst>
            <pc:docMk/>
            <pc:sldMk cId="716923509" sldId="592"/>
            <ac:spMk id="6" creationId="{383275E3-1927-44FB-B215-8AF6F680730F}"/>
          </ac:spMkLst>
        </pc:spChg>
        <pc:graphicFrameChg chg="add mod">
          <ac:chgData name="Yi Liu" userId="eb9fa73d484f74de" providerId="LiveId" clId="{DBE17F05-9B23-4DD8-AE31-3DA6C3FB9B2C}" dt="2023-09-12T02:28:13.376" v="372" actId="1076"/>
          <ac:graphicFrameMkLst>
            <pc:docMk/>
            <pc:sldMk cId="716923509" sldId="592"/>
            <ac:graphicFrameMk id="5" creationId="{376DEB21-BEEC-442E-9AD0-213EAAF89DE7}"/>
          </ac:graphicFrameMkLst>
        </pc:graphicFrameChg>
      </pc:sldChg>
      <pc:sldChg chg="add del">
        <pc:chgData name="Yi Liu" userId="eb9fa73d484f74de" providerId="LiveId" clId="{DBE17F05-9B23-4DD8-AE31-3DA6C3FB9B2C}" dt="2023-09-12T02:34:50.173" v="533" actId="47"/>
        <pc:sldMkLst>
          <pc:docMk/>
          <pc:sldMk cId="139268552" sldId="593"/>
        </pc:sldMkLst>
      </pc:sldChg>
      <pc:sldChg chg="add del">
        <pc:chgData name="Yi Liu" userId="eb9fa73d484f74de" providerId="LiveId" clId="{DBE17F05-9B23-4DD8-AE31-3DA6C3FB9B2C}" dt="2023-09-12T04:22:26.499" v="1557" actId="47"/>
        <pc:sldMkLst>
          <pc:docMk/>
          <pc:sldMk cId="2759195879" sldId="593"/>
        </pc:sldMkLst>
      </pc:sldChg>
      <pc:sldChg chg="addSp modSp new mod">
        <pc:chgData name="Yi Liu" userId="eb9fa73d484f74de" providerId="LiveId" clId="{DBE17F05-9B23-4DD8-AE31-3DA6C3FB9B2C}" dt="2023-09-12T02:30:13.143" v="404" actId="1076"/>
        <pc:sldMkLst>
          <pc:docMk/>
          <pc:sldMk cId="2573925351" sldId="594"/>
        </pc:sldMkLst>
        <pc:spChg chg="mod">
          <ac:chgData name="Yi Liu" userId="eb9fa73d484f74de" providerId="LiveId" clId="{DBE17F05-9B23-4DD8-AE31-3DA6C3FB9B2C}" dt="2023-09-12T02:29:40.097" v="399" actId="20577"/>
          <ac:spMkLst>
            <pc:docMk/>
            <pc:sldMk cId="2573925351" sldId="594"/>
            <ac:spMk id="2" creationId="{CE8F3D90-4682-4862-A231-D904409D2A07}"/>
          </ac:spMkLst>
        </pc:spChg>
        <pc:spChg chg="mod">
          <ac:chgData name="Yi Liu" userId="eb9fa73d484f74de" providerId="LiveId" clId="{DBE17F05-9B23-4DD8-AE31-3DA6C3FB9B2C}" dt="2023-09-12T02:30:04.841" v="400"/>
          <ac:spMkLst>
            <pc:docMk/>
            <pc:sldMk cId="2573925351" sldId="594"/>
            <ac:spMk id="3" creationId="{2CBB5995-DA62-49B9-B1EE-3FF0E0B5BFEF}"/>
          </ac:spMkLst>
        </pc:spChg>
        <pc:picChg chg="add mod">
          <ac:chgData name="Yi Liu" userId="eb9fa73d484f74de" providerId="LiveId" clId="{DBE17F05-9B23-4DD8-AE31-3DA6C3FB9B2C}" dt="2023-09-12T02:30:13.143" v="404" actId="1076"/>
          <ac:picMkLst>
            <pc:docMk/>
            <pc:sldMk cId="2573925351" sldId="594"/>
            <ac:picMk id="5" creationId="{B909FBEB-1F19-4CC8-8EC7-032B705F6558}"/>
          </ac:picMkLst>
        </pc:picChg>
      </pc:sldChg>
      <pc:sldChg chg="addSp delSp modSp new mod delAnim modAnim">
        <pc:chgData name="Yi Liu" userId="eb9fa73d484f74de" providerId="LiveId" clId="{DBE17F05-9B23-4DD8-AE31-3DA6C3FB9B2C}" dt="2023-09-12T02:34:31.460" v="531" actId="5793"/>
        <pc:sldMkLst>
          <pc:docMk/>
          <pc:sldMk cId="2942129401" sldId="595"/>
        </pc:sldMkLst>
        <pc:spChg chg="mod">
          <ac:chgData name="Yi Liu" userId="eb9fa73d484f74de" providerId="LiveId" clId="{DBE17F05-9B23-4DD8-AE31-3DA6C3FB9B2C}" dt="2023-09-12T02:30:56.944" v="438" actId="20577"/>
          <ac:spMkLst>
            <pc:docMk/>
            <pc:sldMk cId="2942129401" sldId="595"/>
            <ac:spMk id="2" creationId="{3642AB13-DF8A-4141-8825-46EC98A110A8}"/>
          </ac:spMkLst>
        </pc:spChg>
        <pc:spChg chg="mod">
          <ac:chgData name="Yi Liu" userId="eb9fa73d484f74de" providerId="LiveId" clId="{DBE17F05-9B23-4DD8-AE31-3DA6C3FB9B2C}" dt="2023-09-12T02:34:31.460" v="531" actId="5793"/>
          <ac:spMkLst>
            <pc:docMk/>
            <pc:sldMk cId="2942129401" sldId="595"/>
            <ac:spMk id="3" creationId="{3725389A-57FC-4D95-BBCB-017FC201AB64}"/>
          </ac:spMkLst>
        </pc:spChg>
        <pc:spChg chg="mod">
          <ac:chgData name="Yi Liu" userId="eb9fa73d484f74de" providerId="LiveId" clId="{DBE17F05-9B23-4DD8-AE31-3DA6C3FB9B2C}" dt="2023-09-12T02:33:41.148" v="509" actId="14100"/>
          <ac:spMkLst>
            <pc:docMk/>
            <pc:sldMk cId="2942129401" sldId="595"/>
            <ac:spMk id="8" creationId="{1F308C1A-BB11-45B3-AE54-DF88BACF0058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0" creationId="{1C4DF0D2-F6DD-4406-9631-67C667E2105A}"/>
          </ac:spMkLst>
        </pc:spChg>
        <pc:spChg chg="mod">
          <ac:chgData name="Yi Liu" userId="eb9fa73d484f74de" providerId="LiveId" clId="{DBE17F05-9B23-4DD8-AE31-3DA6C3FB9B2C}" dt="2023-09-12T02:33:34.195" v="506" actId="14100"/>
          <ac:spMkLst>
            <pc:docMk/>
            <pc:sldMk cId="2942129401" sldId="595"/>
            <ac:spMk id="13" creationId="{D91FC877-6D23-4FEF-80AE-680008FCAF66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5" creationId="{20566110-EB07-446E-961F-2D72A469622D}"/>
          </ac:spMkLst>
        </pc:s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7" creationId="{E3181B93-E214-407C-BE87-E7CE1B376B00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9" creationId="{0B8B8ADE-448A-4532-AE10-7CE8271D8A37}"/>
          </ac:grpSpMkLst>
        </pc:gr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12" creationId="{5636249A-3EE5-46AB-93EF-F98B69DDEFD2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14" creationId="{5E8C47F6-5D48-4E1A-A013-CFC0B9324028}"/>
          </ac:grpSpMkLst>
        </pc:grpChg>
        <pc:grpChg chg="add mod">
          <ac:chgData name="Yi Liu" userId="eb9fa73d484f74de" providerId="LiveId" clId="{DBE17F05-9B23-4DD8-AE31-3DA6C3FB9B2C}" dt="2023-09-12T02:34:10.528" v="520" actId="1076"/>
          <ac:grpSpMkLst>
            <pc:docMk/>
            <pc:sldMk cId="2942129401" sldId="595"/>
            <ac:grpSpMk id="17" creationId="{CF4B39E4-D968-4378-AE5D-86D13B717080}"/>
          </ac:grpSpMkLst>
        </pc:grpChg>
        <pc:picChg chg="add del mod">
          <ac:chgData name="Yi Liu" userId="eb9fa73d484f74de" providerId="LiveId" clId="{DBE17F05-9B23-4DD8-AE31-3DA6C3FB9B2C}" dt="2023-09-12T02:32:12.711" v="454" actId="478"/>
          <ac:picMkLst>
            <pc:docMk/>
            <pc:sldMk cId="2942129401" sldId="595"/>
            <ac:picMk id="5" creationId="{7105C1CA-5DFC-44F7-87F5-AF4F038BE1F2}"/>
          </ac:picMkLst>
        </pc:picChg>
        <pc:picChg chg="add mod">
          <ac:chgData name="Yi Liu" userId="eb9fa73d484f74de" providerId="LiveId" clId="{DBE17F05-9B23-4DD8-AE31-3DA6C3FB9B2C}" dt="2023-09-12T02:33:25.789" v="504" actId="164"/>
          <ac:picMkLst>
            <pc:docMk/>
            <pc:sldMk cId="2942129401" sldId="595"/>
            <ac:picMk id="6" creationId="{76DA9884-C943-47A0-945E-6948A3D0662C}"/>
          </ac:picMkLst>
        </pc:pic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1" creationId="{48EA36C1-D5B6-4A8C-ADF6-539737EA3920}"/>
          </ac:cxnSpMkLst>
        </pc:cxn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6" creationId="{2CADB073-8A27-44CC-B8CD-D74EA7F63F95}"/>
          </ac:cxnSpMkLst>
        </pc:cxnChg>
      </pc:sldChg>
      <pc:sldChg chg="addSp modSp new mod">
        <pc:chgData name="Yi Liu" userId="eb9fa73d484f74de" providerId="LiveId" clId="{DBE17F05-9B23-4DD8-AE31-3DA6C3FB9B2C}" dt="2023-09-12T02:42:40.093" v="809" actId="20577"/>
        <pc:sldMkLst>
          <pc:docMk/>
          <pc:sldMk cId="2803307871" sldId="596"/>
        </pc:sldMkLst>
        <pc:spChg chg="mod">
          <ac:chgData name="Yi Liu" userId="eb9fa73d484f74de" providerId="LiveId" clId="{DBE17F05-9B23-4DD8-AE31-3DA6C3FB9B2C}" dt="2023-09-12T02:34:57.458" v="549" actId="20577"/>
          <ac:spMkLst>
            <pc:docMk/>
            <pc:sldMk cId="2803307871" sldId="596"/>
            <ac:spMk id="2" creationId="{50DEA543-8CC9-43AA-8D34-95EC12C5BB07}"/>
          </ac:spMkLst>
        </pc:spChg>
        <pc:spChg chg="mod">
          <ac:chgData name="Yi Liu" userId="eb9fa73d484f74de" providerId="LiveId" clId="{DBE17F05-9B23-4DD8-AE31-3DA6C3FB9B2C}" dt="2023-09-12T02:42:40.093" v="809" actId="20577"/>
          <ac:spMkLst>
            <pc:docMk/>
            <pc:sldMk cId="2803307871" sldId="596"/>
            <ac:spMk id="3" creationId="{6A4B6F75-5616-422D-8A1B-B23D83DEF421}"/>
          </ac:spMkLst>
        </pc:spChg>
        <pc:picChg chg="add mod">
          <ac:chgData name="Yi Liu" userId="eb9fa73d484f74de" providerId="LiveId" clId="{DBE17F05-9B23-4DD8-AE31-3DA6C3FB9B2C}" dt="2023-09-12T02:40:29.140" v="568" actId="1076"/>
          <ac:picMkLst>
            <pc:docMk/>
            <pc:sldMk cId="2803307871" sldId="596"/>
            <ac:picMk id="5" creationId="{BCFD52A7-9905-42FE-A714-5791FA7B27FB}"/>
          </ac:picMkLst>
        </pc:picChg>
      </pc:sldChg>
      <pc:sldChg chg="addSp modSp new mod">
        <pc:chgData name="Yi Liu" userId="eb9fa73d484f74de" providerId="LiveId" clId="{DBE17F05-9B23-4DD8-AE31-3DA6C3FB9B2C}" dt="2023-09-12T02:46:45.053" v="954" actId="20577"/>
        <pc:sldMkLst>
          <pc:docMk/>
          <pc:sldMk cId="3086358313" sldId="597"/>
        </pc:sldMkLst>
        <pc:spChg chg="mod">
          <ac:chgData name="Yi Liu" userId="eb9fa73d484f74de" providerId="LiveId" clId="{DBE17F05-9B23-4DD8-AE31-3DA6C3FB9B2C}" dt="2023-09-12T02:43:00.889" v="826" actId="20577"/>
          <ac:spMkLst>
            <pc:docMk/>
            <pc:sldMk cId="3086358313" sldId="597"/>
            <ac:spMk id="2" creationId="{E98B34A6-4D41-4DB0-8F93-A018D10436D5}"/>
          </ac:spMkLst>
        </pc:spChg>
        <pc:spChg chg="mod">
          <ac:chgData name="Yi Liu" userId="eb9fa73d484f74de" providerId="LiveId" clId="{DBE17F05-9B23-4DD8-AE31-3DA6C3FB9B2C}" dt="2023-09-12T02:46:45.053" v="954" actId="20577"/>
          <ac:spMkLst>
            <pc:docMk/>
            <pc:sldMk cId="3086358313" sldId="597"/>
            <ac:spMk id="3" creationId="{697F5135-D4B1-44D2-A7F5-3C51DDA567EE}"/>
          </ac:spMkLst>
        </pc:spChg>
        <pc:picChg chg="add mod">
          <ac:chgData name="Yi Liu" userId="eb9fa73d484f74de" providerId="LiveId" clId="{DBE17F05-9B23-4DD8-AE31-3DA6C3FB9B2C}" dt="2023-09-12T02:45:31.858" v="836" actId="1076"/>
          <ac:picMkLst>
            <pc:docMk/>
            <pc:sldMk cId="3086358313" sldId="597"/>
            <ac:picMk id="6" creationId="{3F3F13B7-1AF4-4501-904D-62EE2813159B}"/>
          </ac:picMkLst>
        </pc:picChg>
      </pc:sldChg>
      <pc:sldChg chg="addSp modSp new mod">
        <pc:chgData name="Yi Liu" userId="eb9fa73d484f74de" providerId="LiveId" clId="{DBE17F05-9B23-4DD8-AE31-3DA6C3FB9B2C}" dt="2023-09-12T03:05:21.454" v="1055" actId="20577"/>
        <pc:sldMkLst>
          <pc:docMk/>
          <pc:sldMk cId="914800861" sldId="598"/>
        </pc:sldMkLst>
        <pc:spChg chg="mod">
          <ac:chgData name="Yi Liu" userId="eb9fa73d484f74de" providerId="LiveId" clId="{DBE17F05-9B23-4DD8-AE31-3DA6C3FB9B2C}" dt="2023-09-12T03:03:27.603" v="971" actId="20577"/>
          <ac:spMkLst>
            <pc:docMk/>
            <pc:sldMk cId="914800861" sldId="598"/>
            <ac:spMk id="2" creationId="{5CDC13B5-4022-48AE-B044-510B5D5220C9}"/>
          </ac:spMkLst>
        </pc:spChg>
        <pc:spChg chg="mod">
          <ac:chgData name="Yi Liu" userId="eb9fa73d484f74de" providerId="LiveId" clId="{DBE17F05-9B23-4DD8-AE31-3DA6C3FB9B2C}" dt="2023-09-12T03:05:21.454" v="1055" actId="20577"/>
          <ac:spMkLst>
            <pc:docMk/>
            <pc:sldMk cId="914800861" sldId="598"/>
            <ac:spMk id="3" creationId="{B0A1D9FA-1239-4283-8D95-1DA2A118B175}"/>
          </ac:spMkLst>
        </pc:spChg>
        <pc:picChg chg="add mod">
          <ac:chgData name="Yi Liu" userId="eb9fa73d484f74de" providerId="LiveId" clId="{DBE17F05-9B23-4DD8-AE31-3DA6C3FB9B2C}" dt="2023-09-12T03:04:40.192" v="1021" actId="1076"/>
          <ac:picMkLst>
            <pc:docMk/>
            <pc:sldMk cId="914800861" sldId="598"/>
            <ac:picMk id="6" creationId="{48E0F5A8-1CDB-4003-8B94-A5425C127BB4}"/>
          </ac:picMkLst>
        </pc:picChg>
        <pc:picChg chg="add mod">
          <ac:chgData name="Yi Liu" userId="eb9fa73d484f74de" providerId="LiveId" clId="{DBE17F05-9B23-4DD8-AE31-3DA6C3FB9B2C}" dt="2023-09-12T03:05:14.480" v="1023" actId="1076"/>
          <ac:picMkLst>
            <pc:docMk/>
            <pc:sldMk cId="914800861" sldId="598"/>
            <ac:picMk id="8" creationId="{5B173198-216C-48E0-8571-5F64AE68DF38}"/>
          </ac:picMkLst>
        </pc:picChg>
      </pc:sldChg>
      <pc:sldChg chg="addSp modSp new mod">
        <pc:chgData name="Yi Liu" userId="eb9fa73d484f74de" providerId="LiveId" clId="{DBE17F05-9B23-4DD8-AE31-3DA6C3FB9B2C}" dt="2023-09-12T03:07:42.998" v="1141" actId="20577"/>
        <pc:sldMkLst>
          <pc:docMk/>
          <pc:sldMk cId="4170368722" sldId="599"/>
        </pc:sldMkLst>
        <pc:spChg chg="mod">
          <ac:chgData name="Yi Liu" userId="eb9fa73d484f74de" providerId="LiveId" clId="{DBE17F05-9B23-4DD8-AE31-3DA6C3FB9B2C}" dt="2023-09-12T03:05:40.903" v="1074" actId="20577"/>
          <ac:spMkLst>
            <pc:docMk/>
            <pc:sldMk cId="4170368722" sldId="599"/>
            <ac:spMk id="2" creationId="{5458F28D-BA69-4481-8F2B-0967140D95AD}"/>
          </ac:spMkLst>
        </pc:spChg>
        <pc:spChg chg="mod">
          <ac:chgData name="Yi Liu" userId="eb9fa73d484f74de" providerId="LiveId" clId="{DBE17F05-9B23-4DD8-AE31-3DA6C3FB9B2C}" dt="2023-09-12T03:07:42.998" v="1141" actId="20577"/>
          <ac:spMkLst>
            <pc:docMk/>
            <pc:sldMk cId="4170368722" sldId="599"/>
            <ac:spMk id="3" creationId="{B53992D5-6E99-414D-8534-0FEA534B5DCE}"/>
          </ac:spMkLst>
        </pc:spChg>
        <pc:picChg chg="add mod">
          <ac:chgData name="Yi Liu" userId="eb9fa73d484f74de" providerId="LiveId" clId="{DBE17F05-9B23-4DD8-AE31-3DA6C3FB9B2C}" dt="2023-09-12T03:06:29.775" v="1102" actId="1076"/>
          <ac:picMkLst>
            <pc:docMk/>
            <pc:sldMk cId="4170368722" sldId="599"/>
            <ac:picMk id="6" creationId="{996E6E14-4ABC-491B-A8F7-B994794B957D}"/>
          </ac:picMkLst>
        </pc:picChg>
        <pc:picChg chg="add mod">
          <ac:chgData name="Yi Liu" userId="eb9fa73d484f74de" providerId="LiveId" clId="{DBE17F05-9B23-4DD8-AE31-3DA6C3FB9B2C}" dt="2023-09-12T03:07:33.701" v="1105" actId="1076"/>
          <ac:picMkLst>
            <pc:docMk/>
            <pc:sldMk cId="4170368722" sldId="599"/>
            <ac:picMk id="8" creationId="{5D0192E4-56FC-45CD-A441-51D206E94A4D}"/>
          </ac:picMkLst>
        </pc:picChg>
      </pc:sldChg>
      <pc:sldChg chg="addSp modSp new mod">
        <pc:chgData name="Yi Liu" userId="eb9fa73d484f74de" providerId="LiveId" clId="{DBE17F05-9B23-4DD8-AE31-3DA6C3FB9B2C}" dt="2023-09-12T03:12:07.358" v="1266" actId="1076"/>
        <pc:sldMkLst>
          <pc:docMk/>
          <pc:sldMk cId="356461235" sldId="600"/>
        </pc:sldMkLst>
        <pc:spChg chg="mod">
          <ac:chgData name="Yi Liu" userId="eb9fa73d484f74de" providerId="LiveId" clId="{DBE17F05-9B23-4DD8-AE31-3DA6C3FB9B2C}" dt="2023-09-12T03:08:00.373" v="1164" actId="20577"/>
          <ac:spMkLst>
            <pc:docMk/>
            <pc:sldMk cId="356461235" sldId="600"/>
            <ac:spMk id="2" creationId="{B5BD9F3F-C94B-4DBC-822B-013B2ABE1D92}"/>
          </ac:spMkLst>
        </pc:spChg>
        <pc:spChg chg="mod">
          <ac:chgData name="Yi Liu" userId="eb9fa73d484f74de" providerId="LiveId" clId="{DBE17F05-9B23-4DD8-AE31-3DA6C3FB9B2C}" dt="2023-09-12T03:09:53.601" v="1257" actId="20577"/>
          <ac:spMkLst>
            <pc:docMk/>
            <pc:sldMk cId="356461235" sldId="600"/>
            <ac:spMk id="3" creationId="{64D5298A-D282-4346-BCBB-0CE90102132F}"/>
          </ac:spMkLst>
        </pc:spChg>
        <pc:picChg chg="add mod">
          <ac:chgData name="Yi Liu" userId="eb9fa73d484f74de" providerId="LiveId" clId="{DBE17F05-9B23-4DD8-AE31-3DA6C3FB9B2C}" dt="2023-09-12T03:11:11.879" v="1260" actId="1076"/>
          <ac:picMkLst>
            <pc:docMk/>
            <pc:sldMk cId="356461235" sldId="600"/>
            <ac:picMk id="6" creationId="{D4FCC769-B90A-4BA2-9EA0-66CA1980D69C}"/>
          </ac:picMkLst>
        </pc:picChg>
        <pc:picChg chg="add mod">
          <ac:chgData name="Yi Liu" userId="eb9fa73d484f74de" providerId="LiveId" clId="{DBE17F05-9B23-4DD8-AE31-3DA6C3FB9B2C}" dt="2023-09-12T03:12:04.930" v="1265" actId="1076"/>
          <ac:picMkLst>
            <pc:docMk/>
            <pc:sldMk cId="356461235" sldId="600"/>
            <ac:picMk id="8" creationId="{0C40B554-7047-4AA2-80F7-3DC424D594CE}"/>
          </ac:picMkLst>
        </pc:picChg>
        <pc:picChg chg="add mod">
          <ac:chgData name="Yi Liu" userId="eb9fa73d484f74de" providerId="LiveId" clId="{DBE17F05-9B23-4DD8-AE31-3DA6C3FB9B2C}" dt="2023-09-12T03:12:07.358" v="1266" actId="1076"/>
          <ac:picMkLst>
            <pc:docMk/>
            <pc:sldMk cId="356461235" sldId="600"/>
            <ac:picMk id="10" creationId="{41F8A727-217E-42AA-B9B3-6B3B991896EB}"/>
          </ac:picMkLst>
        </pc:picChg>
      </pc:sldChg>
      <pc:sldChg chg="addSp delSp modSp new mod">
        <pc:chgData name="Yi Liu" userId="eb9fa73d484f74de" providerId="LiveId" clId="{DBE17F05-9B23-4DD8-AE31-3DA6C3FB9B2C}" dt="2023-09-12T04:14:51.371" v="1440" actId="1076"/>
        <pc:sldMkLst>
          <pc:docMk/>
          <pc:sldMk cId="516405719" sldId="601"/>
        </pc:sldMkLst>
        <pc:spChg chg="mod">
          <ac:chgData name="Yi Liu" userId="eb9fa73d484f74de" providerId="LiveId" clId="{DBE17F05-9B23-4DD8-AE31-3DA6C3FB9B2C}" dt="2023-09-12T03:19:51.160" v="1296" actId="20577"/>
          <ac:spMkLst>
            <pc:docMk/>
            <pc:sldMk cId="516405719" sldId="601"/>
            <ac:spMk id="2" creationId="{37A77C4B-0D47-4A15-B221-E19625B63A55}"/>
          </ac:spMkLst>
        </pc:spChg>
        <pc:spChg chg="add del mod">
          <ac:chgData name="Yi Liu" userId="eb9fa73d484f74de" providerId="LiveId" clId="{DBE17F05-9B23-4DD8-AE31-3DA6C3FB9B2C}" dt="2023-09-12T04:14:07.406" v="1437" actId="20577"/>
          <ac:spMkLst>
            <pc:docMk/>
            <pc:sldMk cId="516405719" sldId="601"/>
            <ac:spMk id="3" creationId="{DB199CD2-70E0-420F-B25A-54C999585411}"/>
          </ac:spMkLst>
        </pc:spChg>
        <pc:picChg chg="add del mod ord">
          <ac:chgData name="Yi Liu" userId="eb9fa73d484f74de" providerId="LiveId" clId="{DBE17F05-9B23-4DD8-AE31-3DA6C3FB9B2C}" dt="2023-09-12T03:55:37.877" v="1298" actId="22"/>
          <ac:picMkLst>
            <pc:docMk/>
            <pc:sldMk cId="516405719" sldId="601"/>
            <ac:picMk id="6" creationId="{840D5DC8-28C3-4221-9714-6C2B398BBF60}"/>
          </ac:picMkLst>
        </pc:picChg>
        <pc:picChg chg="add del mod ord">
          <ac:chgData name="Yi Liu" userId="eb9fa73d484f74de" providerId="LiveId" clId="{DBE17F05-9B23-4DD8-AE31-3DA6C3FB9B2C}" dt="2023-09-12T03:55:47.838" v="1300" actId="22"/>
          <ac:picMkLst>
            <pc:docMk/>
            <pc:sldMk cId="516405719" sldId="601"/>
            <ac:picMk id="8" creationId="{464BB050-5501-49A6-AD7A-B3D396E53FBF}"/>
          </ac:picMkLst>
        </pc:picChg>
        <pc:picChg chg="add mod">
          <ac:chgData name="Yi Liu" userId="eb9fa73d484f74de" providerId="LiveId" clId="{DBE17F05-9B23-4DD8-AE31-3DA6C3FB9B2C}" dt="2023-09-12T04:14:47.099" v="1438" actId="1076"/>
          <ac:picMkLst>
            <pc:docMk/>
            <pc:sldMk cId="516405719" sldId="601"/>
            <ac:picMk id="10" creationId="{A2A8724A-4919-4CBE-AFA9-F1054CFDC203}"/>
          </ac:picMkLst>
        </pc:picChg>
        <pc:picChg chg="add mod">
          <ac:chgData name="Yi Liu" userId="eb9fa73d484f74de" providerId="LiveId" clId="{DBE17F05-9B23-4DD8-AE31-3DA6C3FB9B2C}" dt="2023-09-12T04:14:51.371" v="1440" actId="1076"/>
          <ac:picMkLst>
            <pc:docMk/>
            <pc:sldMk cId="516405719" sldId="601"/>
            <ac:picMk id="12" creationId="{6678782B-4174-4E70-800B-497B26EC194C}"/>
          </ac:picMkLst>
        </pc:picChg>
      </pc:sldChg>
      <pc:sldChg chg="addSp modSp new mod">
        <pc:chgData name="Yi Liu" userId="eb9fa73d484f74de" providerId="LiveId" clId="{DBE17F05-9B23-4DD8-AE31-3DA6C3FB9B2C}" dt="2023-09-12T04:21:34.785" v="1519" actId="1076"/>
        <pc:sldMkLst>
          <pc:docMk/>
          <pc:sldMk cId="357014363" sldId="602"/>
        </pc:sldMkLst>
        <pc:spChg chg="mod">
          <ac:chgData name="Yi Liu" userId="eb9fa73d484f74de" providerId="LiveId" clId="{DBE17F05-9B23-4DD8-AE31-3DA6C3FB9B2C}" dt="2023-09-12T04:16:36.560" v="1459" actId="20577"/>
          <ac:spMkLst>
            <pc:docMk/>
            <pc:sldMk cId="357014363" sldId="602"/>
            <ac:spMk id="2" creationId="{1D73894C-93E2-495F-A9EA-97DA00113CE0}"/>
          </ac:spMkLst>
        </pc:spChg>
        <pc:spChg chg="mod">
          <ac:chgData name="Yi Liu" userId="eb9fa73d484f74de" providerId="LiveId" clId="{DBE17F05-9B23-4DD8-AE31-3DA6C3FB9B2C}" dt="2023-09-12T04:20:47.699" v="1518" actId="20577"/>
          <ac:spMkLst>
            <pc:docMk/>
            <pc:sldMk cId="357014363" sldId="602"/>
            <ac:spMk id="3" creationId="{FB6B06EF-1B13-4752-A943-42AFA6F2A94B}"/>
          </ac:spMkLst>
        </pc:spChg>
        <pc:picChg chg="add mod">
          <ac:chgData name="Yi Liu" userId="eb9fa73d484f74de" providerId="LiveId" clId="{DBE17F05-9B23-4DD8-AE31-3DA6C3FB9B2C}" dt="2023-09-12T04:18:44.181" v="1465" actId="1076"/>
          <ac:picMkLst>
            <pc:docMk/>
            <pc:sldMk cId="357014363" sldId="602"/>
            <ac:picMk id="6" creationId="{0AFC84ED-1008-4BE6-B191-438437DA8CB6}"/>
          </ac:picMkLst>
        </pc:picChg>
        <pc:picChg chg="add mod">
          <ac:chgData name="Yi Liu" userId="eb9fa73d484f74de" providerId="LiveId" clId="{DBE17F05-9B23-4DD8-AE31-3DA6C3FB9B2C}" dt="2023-09-12T04:21:34.785" v="1519" actId="1076"/>
          <ac:picMkLst>
            <pc:docMk/>
            <pc:sldMk cId="357014363" sldId="602"/>
            <ac:picMk id="8" creationId="{A82732F3-BD65-4A50-9A30-2A60782A1958}"/>
          </ac:picMkLst>
        </pc:picChg>
      </pc:sldChg>
      <pc:sldChg chg="modSp add mod">
        <pc:chgData name="Yi Liu" userId="eb9fa73d484f74de" providerId="LiveId" clId="{DBE17F05-9B23-4DD8-AE31-3DA6C3FB9B2C}" dt="2023-09-12T04:21:54.802" v="1546" actId="20577"/>
        <pc:sldMkLst>
          <pc:docMk/>
          <pc:sldMk cId="2917411621" sldId="603"/>
        </pc:sldMkLst>
        <pc:spChg chg="mod">
          <ac:chgData name="Yi Liu" userId="eb9fa73d484f74de" providerId="LiveId" clId="{DBE17F05-9B23-4DD8-AE31-3DA6C3FB9B2C}" dt="2023-09-12T04:21:54.802" v="1546" actId="20577"/>
          <ac:spMkLst>
            <pc:docMk/>
            <pc:sldMk cId="2917411621" sldId="603"/>
            <ac:spMk id="5" creationId="{9A08D70F-A9F5-0EF8-C021-908792E7E7F2}"/>
          </ac:spMkLst>
        </pc:spChg>
      </pc:sldChg>
      <pc:sldChg chg="modSp new mod">
        <pc:chgData name="Yi Liu" userId="eb9fa73d484f74de" providerId="LiveId" clId="{DBE17F05-9B23-4DD8-AE31-3DA6C3FB9B2C}" dt="2023-09-12T04:23:13.650" v="1696" actId="20577"/>
        <pc:sldMkLst>
          <pc:docMk/>
          <pc:sldMk cId="3324730789" sldId="604"/>
        </pc:sldMkLst>
        <pc:spChg chg="mod">
          <ac:chgData name="Yi Liu" userId="eb9fa73d484f74de" providerId="LiveId" clId="{DBE17F05-9B23-4DD8-AE31-3DA6C3FB9B2C}" dt="2023-09-12T04:22:23.803" v="1556" actId="20577"/>
          <ac:spMkLst>
            <pc:docMk/>
            <pc:sldMk cId="3324730789" sldId="604"/>
            <ac:spMk id="2" creationId="{DBC86FAC-EFAB-4CF0-9D9A-41F6DE12C13A}"/>
          </ac:spMkLst>
        </pc:spChg>
        <pc:spChg chg="mod">
          <ac:chgData name="Yi Liu" userId="eb9fa73d484f74de" providerId="LiveId" clId="{DBE17F05-9B23-4DD8-AE31-3DA6C3FB9B2C}" dt="2023-09-12T04:23:13.650" v="1696" actId="20577"/>
          <ac:spMkLst>
            <pc:docMk/>
            <pc:sldMk cId="3324730789" sldId="604"/>
            <ac:spMk id="3" creationId="{D72C40E6-49D3-43A0-96DE-E8DA2008EE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第八节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6C973-2875-4CD0-ABFE-799D0E9B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59191-E5B1-4C61-B6BB-4F8BFD8B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21"/>
            <a:ext cx="10780059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下面的程序可以成功运行吗？为什么？如何修改？可以由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Demo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类而不是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Demo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对象调用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Display()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函数吗？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7B17B-98F7-4883-A3F7-E40D74C8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A44BDF-9EA9-4410-8E4F-7C3F22F5AE69}"/>
              </a:ext>
            </a:extLst>
          </p:cNvPr>
          <p:cNvSpPr txBox="1"/>
          <p:nvPr/>
        </p:nvSpPr>
        <p:spPr>
          <a:xfrm>
            <a:off x="1229515" y="2489201"/>
            <a:ext cx="8347340" cy="41857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effectLst/>
              </a:rPr>
              <a:t>#include &lt;iostream&gt;</a:t>
            </a:r>
          </a:p>
          <a:p>
            <a:r>
              <a:rPr lang="en-US" altLang="zh-CN" sz="1400" b="0" dirty="0">
                <a:effectLst/>
              </a:rPr>
              <a:t>using namespace std;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class Demo </a:t>
            </a:r>
          </a:p>
          <a:p>
            <a:r>
              <a:rPr lang="en-US" altLang="zh-CN" sz="1400" b="0" dirty="0">
                <a:effectLst/>
              </a:rPr>
              <a:t>{</a:t>
            </a:r>
          </a:p>
          <a:p>
            <a:r>
              <a:rPr lang="en-US" altLang="zh-CN" sz="1400" b="0" dirty="0">
                <a:effectLst/>
              </a:rPr>
              <a:t>   public :</a:t>
            </a:r>
          </a:p>
          <a:p>
            <a:r>
              <a:rPr lang="en-US" altLang="zh-CN" sz="1400" b="0" dirty="0">
                <a:effectLst/>
              </a:rPr>
              <a:t>   static int num;</a:t>
            </a:r>
          </a:p>
          <a:p>
            <a:r>
              <a:rPr lang="en-US" altLang="zh-CN" sz="1400" b="0" dirty="0">
                <a:effectLst/>
              </a:rPr>
              <a:t>   void display() </a:t>
            </a:r>
          </a:p>
          <a:p>
            <a:r>
              <a:rPr lang="en-US" altLang="zh-CN" sz="1400" b="0" dirty="0">
                <a:effectLst/>
              </a:rPr>
              <a:t>   {</a:t>
            </a:r>
          </a:p>
          <a:p>
            <a:r>
              <a:rPr lang="en-US" altLang="zh-CN" sz="1400" b="0" dirty="0">
                <a:effectLst/>
              </a:rPr>
              <a:t>     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"The value of the static member variable num is: " &lt;&lt; num &lt;&lt;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r>
              <a:rPr lang="en-US" altLang="zh-CN" sz="1400" b="0" dirty="0">
                <a:effectLst/>
              </a:rPr>
              <a:t>   }</a:t>
            </a:r>
          </a:p>
          <a:p>
            <a:r>
              <a:rPr lang="en-US" altLang="zh-CN" sz="1400" b="0" dirty="0">
                <a:effectLst/>
              </a:rPr>
              <a:t>};</a:t>
            </a:r>
          </a:p>
          <a:p>
            <a:br>
              <a:rPr lang="en-US" altLang="zh-CN" sz="1400" b="0" dirty="0">
                <a:effectLst/>
              </a:rPr>
            </a:br>
            <a:r>
              <a:rPr lang="en-US" altLang="zh-CN" sz="1400" b="0" dirty="0">
                <a:effectLst/>
              </a:rPr>
              <a:t>int main() </a:t>
            </a:r>
          </a:p>
          <a:p>
            <a:r>
              <a:rPr lang="en-US" altLang="zh-CN" sz="1400" b="0" dirty="0">
                <a:effectLst/>
              </a:rPr>
              <a:t>{</a:t>
            </a:r>
          </a:p>
          <a:p>
            <a:r>
              <a:rPr lang="en-US" altLang="zh-CN" sz="1400" b="0" dirty="0">
                <a:effectLst/>
              </a:rPr>
              <a:t>   Demo obj;</a:t>
            </a:r>
          </a:p>
          <a:p>
            <a:r>
              <a:rPr lang="en-US" altLang="zh-CN" sz="1400" b="0" dirty="0">
                <a:effectLst/>
              </a:rPr>
              <a:t>   </a:t>
            </a:r>
            <a:r>
              <a:rPr lang="en-US" altLang="zh-CN" sz="1400" b="0" dirty="0" err="1">
                <a:effectLst/>
              </a:rPr>
              <a:t>obj.display</a:t>
            </a:r>
            <a:r>
              <a:rPr lang="en-US" altLang="zh-CN" sz="1400" b="0" dirty="0">
                <a:effectLst/>
              </a:rPr>
              <a:t>();</a:t>
            </a:r>
          </a:p>
          <a:p>
            <a:r>
              <a:rPr lang="en-US" altLang="zh-CN" sz="1400" b="0" dirty="0">
                <a:effectLst/>
              </a:rPr>
              <a:t>   return 0;</a:t>
            </a:r>
          </a:p>
          <a:p>
            <a:r>
              <a:rPr lang="en-US" altLang="zh-CN" sz="14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51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0264A-0054-4742-A620-5E0D0362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87A9B-42EF-4DA6-BC61-7D557D312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类的组合：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设计一个名为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Score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的类，表示成绩，这个类包括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两个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型数据成员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math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和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，分别表示数学成绩和英语成绩 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一个带两个形参的构造函数，用给定的分数初始化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math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和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成员函数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，输出数学成绩和英语成绩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设计一个名为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的类，表示学生，这个类包括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两个数据成员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stuid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型，表示学号）和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Score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对象） 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一个带三个形参（学号与数学、英语成绩）的构造函数，对数据成员进行初始化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成员函数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stushow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，输出学号和相应的成绩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实现这两个类，并在主函数中测试这个类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创建一个学生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学号为 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2023001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数学成绩为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，英语成绩为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，在屏幕上输出该生的学号和成绩。（注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若没有特别说明，所有数据成员都是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，所有函数成员都是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）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F1015-899E-452E-98D1-3CF951B3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01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AB2D1-F379-4361-BD32-2DCF67C8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39D9D-EA75-4CEF-95E9-EEC4A3B4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设计一个名为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Complex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的类，表示一个复数，这个类包括：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两个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型数据成员：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realPart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和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imaginaryPart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，分别表示实部和虚部 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一个带形参的构造函数，用于创建指定实部和虚部的复数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提供运算符重载：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重载加法运算符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，用以加两个复数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重载减法运算符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，用以减两个复数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重载赋值运算符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，用以将一个复数赋值给另一个复数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重载乘法运算符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，用以乘两个复数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重载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运算符，用以比较两个复数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修改类以分别通过重载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运算符实现复数的输入和输出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376030-3EF3-425D-B9D1-EA64ACA7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5003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473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PingFangSC-Regular</vt:lpstr>
      <vt:lpstr>等线</vt:lpstr>
      <vt:lpstr>宋体</vt:lpstr>
      <vt:lpstr>Arial</vt:lpstr>
      <vt:lpstr>Courier New</vt:lpstr>
      <vt:lpstr>Times New Roman</vt:lpstr>
      <vt:lpstr>WPS</vt:lpstr>
      <vt:lpstr>C++程序设计实验 第八节</vt:lpstr>
      <vt:lpstr>课堂练习1</vt:lpstr>
      <vt:lpstr>课堂练习2</vt:lpstr>
      <vt:lpstr>课堂练习3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11</cp:revision>
  <dcterms:created xsi:type="dcterms:W3CDTF">2023-08-28T02:52:46Z</dcterms:created>
  <dcterms:modified xsi:type="dcterms:W3CDTF">2023-10-24T05:04:33Z</dcterms:modified>
</cp:coreProperties>
</file>