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10" r:id="rId3"/>
    <p:sldId id="569" r:id="rId4"/>
    <p:sldId id="556" r:id="rId5"/>
    <p:sldId id="571" r:id="rId6"/>
    <p:sldId id="572" r:id="rId7"/>
    <p:sldId id="573" r:id="rId8"/>
    <p:sldId id="574" r:id="rId9"/>
    <p:sldId id="575" r:id="rId10"/>
    <p:sldId id="577" r:id="rId11"/>
    <p:sldId id="576" r:id="rId12"/>
    <p:sldId id="578" r:id="rId13"/>
    <p:sldId id="580" r:id="rId14"/>
    <p:sldId id="579" r:id="rId15"/>
    <p:sldId id="581" r:id="rId16"/>
    <p:sldId id="582" r:id="rId17"/>
    <p:sldId id="583" r:id="rId18"/>
    <p:sldId id="585" r:id="rId19"/>
    <p:sldId id="584" r:id="rId20"/>
    <p:sldId id="586" r:id="rId21"/>
    <p:sldId id="587" r:id="rId22"/>
    <p:sldId id="589" r:id="rId23"/>
    <p:sldId id="588" r:id="rId24"/>
    <p:sldId id="590" r:id="rId25"/>
    <p:sldId id="593" r:id="rId26"/>
    <p:sldId id="594" r:id="rId27"/>
    <p:sldId id="591" r:id="rId28"/>
    <p:sldId id="592" r:id="rId29"/>
    <p:sldId id="596" r:id="rId30"/>
    <p:sldId id="595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04" r:id="rId39"/>
    <p:sldId id="605" r:id="rId40"/>
    <p:sldId id="606" r:id="rId41"/>
    <p:sldId id="30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310"/>
            <p14:sldId id="569"/>
            <p14:sldId id="556"/>
            <p14:sldId id="571"/>
            <p14:sldId id="572"/>
            <p14:sldId id="573"/>
            <p14:sldId id="574"/>
            <p14:sldId id="575"/>
            <p14:sldId id="577"/>
            <p14:sldId id="576"/>
            <p14:sldId id="578"/>
            <p14:sldId id="580"/>
            <p14:sldId id="579"/>
            <p14:sldId id="581"/>
            <p14:sldId id="582"/>
            <p14:sldId id="583"/>
            <p14:sldId id="585"/>
            <p14:sldId id="584"/>
            <p14:sldId id="586"/>
            <p14:sldId id="587"/>
            <p14:sldId id="589"/>
            <p14:sldId id="588"/>
            <p14:sldId id="590"/>
            <p14:sldId id="593"/>
            <p14:sldId id="594"/>
            <p14:sldId id="591"/>
            <p14:sldId id="592"/>
            <p14:sldId id="596"/>
            <p14:sldId id="595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844A60F5-B7B4-482E-93FA-3AFE7B00A4DF}"/>
    <pc:docChg chg="undo redo custSel addSld delSld modSld sldOrd modSection">
      <pc:chgData name="Yi Liu" userId="eb9fa73d484f74de" providerId="LiveId" clId="{844A60F5-B7B4-482E-93FA-3AFE7B00A4DF}" dt="2023-10-10T04:42:59.707" v="2909" actId="1076"/>
      <pc:docMkLst>
        <pc:docMk/>
      </pc:docMkLst>
      <pc:sldChg chg="modSp mod">
        <pc:chgData name="Yi Liu" userId="eb9fa73d484f74de" providerId="LiveId" clId="{844A60F5-B7B4-482E-93FA-3AFE7B00A4DF}" dt="2023-10-09T06:36:05.860" v="4" actId="20577"/>
        <pc:sldMkLst>
          <pc:docMk/>
          <pc:sldMk cId="1562787813" sldId="256"/>
        </pc:sldMkLst>
        <pc:spChg chg="mod">
          <ac:chgData name="Yi Liu" userId="eb9fa73d484f74de" providerId="LiveId" clId="{844A60F5-B7B4-482E-93FA-3AFE7B00A4DF}" dt="2023-10-09T06:36:05.860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844A60F5-B7B4-482E-93FA-3AFE7B00A4DF}" dt="2023-10-09T06:44:35.955" v="294" actId="20577"/>
        <pc:sldMkLst>
          <pc:docMk/>
          <pc:sldMk cId="47867012" sldId="310"/>
        </pc:sldMkLst>
        <pc:spChg chg="mod">
          <ac:chgData name="Yi Liu" userId="eb9fa73d484f74de" providerId="LiveId" clId="{844A60F5-B7B4-482E-93FA-3AFE7B00A4DF}" dt="2023-10-09T06:44:35.955" v="29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96319760" sldId="3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491220574" sldId="3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2724731" sldId="52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644986517" sldId="52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695731383" sldId="52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23882754" sldId="52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06871204" sldId="52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52641931" sldId="52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834703345" sldId="52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0147576" sldId="52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763883830" sldId="52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5471016" sldId="5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1141432" sldId="53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056052440" sldId="53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03959448" sldId="53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92131275" sldId="53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19663069" sldId="5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23317769" sldId="53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90245476" sldId="53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389864568" sldId="53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72303966" sldId="53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56652120" sldId="53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56659306" sldId="54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7299236" sldId="54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2942180" sldId="54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814369313" sldId="54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38830393" sldId="54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99466163" sldId="56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18620110" sldId="56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25030163" sldId="56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82856674" sldId="56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1857694" sldId="56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859896760" sldId="56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955681252" sldId="56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206812953" sldId="568"/>
        </pc:sldMkLst>
      </pc:sldChg>
      <pc:sldChg chg="addSp delSp modSp new add del mod modClrScheme chgLayout">
        <pc:chgData name="Yi Liu" userId="eb9fa73d484f74de" providerId="LiveId" clId="{844A60F5-B7B4-482E-93FA-3AFE7B00A4DF}" dt="2023-10-09T07:20:36.039" v="444" actId="47"/>
        <pc:sldMkLst>
          <pc:docMk/>
          <pc:sldMk cId="1623277204" sldId="574"/>
        </pc:sldMkLst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2" creationId="{31CACA6E-0783-4866-AF30-416EEB2E3C97}"/>
          </ac:spMkLst>
        </pc:spChg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3" creationId="{EE0E7AF0-7F6C-4771-A245-B308F241D509}"/>
          </ac:spMkLst>
        </pc:spChg>
        <pc:spChg chg="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4" creationId="{1787ED2E-FDA0-47E5-8584-2D07ED93D240}"/>
          </ac:spMkLst>
        </pc:spChg>
        <pc:spChg chg="add mod ord">
          <ac:chgData name="Yi Liu" userId="eb9fa73d484f74de" providerId="LiveId" clId="{844A60F5-B7B4-482E-93FA-3AFE7B00A4DF}" dt="2023-10-09T07:15:13.838" v="312" actId="20577"/>
          <ac:spMkLst>
            <pc:docMk/>
            <pc:sldMk cId="1623277204" sldId="574"/>
            <ac:spMk id="5" creationId="{10C65C48-9028-4D29-87AC-B0443FFAC2FD}"/>
          </ac:spMkLst>
        </pc:spChg>
        <pc:spChg chg="add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6" creationId="{964D6D33-9E5B-45C2-9DBC-78A02A24CD28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09T11:35:31.933" v="1711"/>
        <pc:sldMkLst>
          <pc:docMk/>
          <pc:sldMk cId="1088747157" sldId="575"/>
        </pc:sldMkLst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2" creationId="{49ED1F66-053C-44B4-B8A7-96DD886565A8}"/>
          </ac:spMkLst>
        </pc:spChg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3" creationId="{ED4C99BF-4BB5-4740-8443-FF78591E7098}"/>
          </ac:spMkLst>
        </pc:spChg>
        <pc:spChg chg="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4" creationId="{70FC737C-A155-4510-BA0B-7D2FAC9626A2}"/>
          </ac:spMkLst>
        </pc:spChg>
        <pc:spChg chg="add mod ord">
          <ac:chgData name="Yi Liu" userId="eb9fa73d484f74de" providerId="LiveId" clId="{844A60F5-B7B4-482E-93FA-3AFE7B00A4DF}" dt="2023-10-09T07:15:28.746" v="327" actId="20577"/>
          <ac:spMkLst>
            <pc:docMk/>
            <pc:sldMk cId="1088747157" sldId="575"/>
            <ac:spMk id="5" creationId="{9896E54D-81B2-4192-83F3-BBEE344F0EDF}"/>
          </ac:spMkLst>
        </pc:spChg>
        <pc:spChg chg="add mod ord">
          <ac:chgData name="Yi Liu" userId="eb9fa73d484f74de" providerId="LiveId" clId="{844A60F5-B7B4-482E-93FA-3AFE7B00A4DF}" dt="2023-10-09T07:16:30.724" v="375" actId="20577"/>
          <ac:spMkLst>
            <pc:docMk/>
            <pc:sldMk cId="1088747157" sldId="575"/>
            <ac:spMk id="6" creationId="{95C63348-E93A-4523-B1F8-8A26EE79FD1E}"/>
          </ac:spMkLst>
        </pc:spChg>
        <pc:spChg chg="add mod">
          <ac:chgData name="Yi Liu" userId="eb9fa73d484f74de" providerId="LiveId" clId="{844A60F5-B7B4-482E-93FA-3AFE7B00A4DF}" dt="2023-10-09T07:18:30.081" v="383" actId="1076"/>
          <ac:spMkLst>
            <pc:docMk/>
            <pc:sldMk cId="1088747157" sldId="575"/>
            <ac:spMk id="7" creationId="{A3ADC6D8-D994-4154-BC9A-1F3F98B3913B}"/>
          </ac:spMkLst>
        </pc:spChg>
        <pc:spChg chg="add mod">
          <ac:chgData name="Yi Liu" userId="eb9fa73d484f74de" providerId="LiveId" clId="{844A60F5-B7B4-482E-93FA-3AFE7B00A4DF}" dt="2023-10-09T07:17:28.792" v="381" actId="1076"/>
          <ac:spMkLst>
            <pc:docMk/>
            <pc:sldMk cId="1088747157" sldId="575"/>
            <ac:spMk id="8" creationId="{28C6A53D-8292-49FD-9FBE-1F7C9C1AC74A}"/>
          </ac:spMkLst>
        </pc:spChg>
      </pc:sldChg>
      <pc:sldChg chg="addSp modSp new mod modAnim">
        <pc:chgData name="Yi Liu" userId="eb9fa73d484f74de" providerId="LiveId" clId="{844A60F5-B7B4-482E-93FA-3AFE7B00A4DF}" dt="2023-10-09T11:43:49.390" v="1716"/>
        <pc:sldMkLst>
          <pc:docMk/>
          <pc:sldMk cId="3078049634" sldId="576"/>
        </pc:sldMkLst>
        <pc:spChg chg="mod">
          <ac:chgData name="Yi Liu" userId="eb9fa73d484f74de" providerId="LiveId" clId="{844A60F5-B7B4-482E-93FA-3AFE7B00A4DF}" dt="2023-10-09T07:18:53.047" v="412" actId="20577"/>
          <ac:spMkLst>
            <pc:docMk/>
            <pc:sldMk cId="3078049634" sldId="576"/>
            <ac:spMk id="2" creationId="{02A1F781-3896-4487-ABC6-DC86C2B8AE8D}"/>
          </ac:spMkLst>
        </pc:spChg>
        <pc:spChg chg="mod">
          <ac:chgData name="Yi Liu" userId="eb9fa73d484f74de" providerId="LiveId" clId="{844A60F5-B7B4-482E-93FA-3AFE7B00A4DF}" dt="2023-10-09T07:19:35.326" v="437" actId="20577"/>
          <ac:spMkLst>
            <pc:docMk/>
            <pc:sldMk cId="3078049634" sldId="576"/>
            <ac:spMk id="3" creationId="{8467B046-9D9D-4DA1-980D-56DAA8384FF2}"/>
          </ac:spMkLst>
        </pc:spChg>
        <pc:spChg chg="add mod">
          <ac:chgData name="Yi Liu" userId="eb9fa73d484f74de" providerId="LiveId" clId="{844A60F5-B7B4-482E-93FA-3AFE7B00A4DF}" dt="2023-10-09T07:19:29.577" v="435" actId="1076"/>
          <ac:spMkLst>
            <pc:docMk/>
            <pc:sldMk cId="3078049634" sldId="576"/>
            <ac:spMk id="5" creationId="{AD4B8F6A-1612-4B0C-B0F7-7D08A3AEB5DC}"/>
          </ac:spMkLst>
        </pc:spChg>
        <pc:spChg chg="add mod">
          <ac:chgData name="Yi Liu" userId="eb9fa73d484f74de" providerId="LiveId" clId="{844A60F5-B7B4-482E-93FA-3AFE7B00A4DF}" dt="2023-10-09T07:19:46.972" v="440" actId="1076"/>
          <ac:spMkLst>
            <pc:docMk/>
            <pc:sldMk cId="3078049634" sldId="576"/>
            <ac:spMk id="6" creationId="{79302311-0FE1-4181-B752-DCBD41DA0C2B}"/>
          </ac:spMkLst>
        </pc:spChg>
        <pc:spChg chg="add mod">
          <ac:chgData name="Yi Liu" userId="eb9fa73d484f74de" providerId="LiveId" clId="{844A60F5-B7B4-482E-93FA-3AFE7B00A4DF}" dt="2023-10-09T07:20:24.138" v="442" actId="1076"/>
          <ac:spMkLst>
            <pc:docMk/>
            <pc:sldMk cId="3078049634" sldId="576"/>
            <ac:spMk id="7" creationId="{73A5BE61-3DD2-4889-830E-F51A4E104999}"/>
          </ac:spMkLst>
        </pc:spChg>
      </pc:sldChg>
      <pc:sldChg chg="modSp add mod">
        <pc:chgData name="Yi Liu" userId="eb9fa73d484f74de" providerId="LiveId" clId="{844A60F5-B7B4-482E-93FA-3AFE7B00A4DF}" dt="2023-10-09T07:20:41.847" v="461" actId="20577"/>
        <pc:sldMkLst>
          <pc:docMk/>
          <pc:sldMk cId="1412157154" sldId="577"/>
        </pc:sldMkLst>
        <pc:spChg chg="mod">
          <ac:chgData name="Yi Liu" userId="eb9fa73d484f74de" providerId="LiveId" clId="{844A60F5-B7B4-482E-93FA-3AFE7B00A4DF}" dt="2023-10-09T07:20:41.847" v="461" actId="20577"/>
          <ac:spMkLst>
            <pc:docMk/>
            <pc:sldMk cId="1412157154" sldId="577"/>
            <ac:spMk id="5" creationId="{10C65C48-9028-4D29-87AC-B0443FFAC2FD}"/>
          </ac:spMkLst>
        </pc:spChg>
      </pc:sldChg>
      <pc:sldChg chg="addSp delSp modSp add mod delAnim modAnim">
        <pc:chgData name="Yi Liu" userId="eb9fa73d484f74de" providerId="LiveId" clId="{844A60F5-B7B4-482E-93FA-3AFE7B00A4DF}" dt="2023-10-09T11:45:00.094" v="1756" actId="404"/>
        <pc:sldMkLst>
          <pc:docMk/>
          <pc:sldMk cId="233078772" sldId="578"/>
        </pc:sldMkLst>
        <pc:spChg chg="mod">
          <ac:chgData name="Yi Liu" userId="eb9fa73d484f74de" providerId="LiveId" clId="{844A60F5-B7B4-482E-93FA-3AFE7B00A4DF}" dt="2023-10-09T11:45:00.094" v="1756" actId="404"/>
          <ac:spMkLst>
            <pc:docMk/>
            <pc:sldMk cId="233078772" sldId="578"/>
            <ac:spMk id="3" creationId="{8467B046-9D9D-4DA1-980D-56DAA8384FF2}"/>
          </ac:spMkLst>
        </pc:spChg>
        <pc:spChg chg="del">
          <ac:chgData name="Yi Liu" userId="eb9fa73d484f74de" providerId="LiveId" clId="{844A60F5-B7B4-482E-93FA-3AFE7B00A4DF}" dt="2023-10-09T07:21:09.575" v="464" actId="478"/>
          <ac:spMkLst>
            <pc:docMk/>
            <pc:sldMk cId="233078772" sldId="578"/>
            <ac:spMk id="5" creationId="{AD4B8F6A-1612-4B0C-B0F7-7D08A3AEB5DC}"/>
          </ac:spMkLst>
        </pc:spChg>
        <pc:spChg chg="del">
          <ac:chgData name="Yi Liu" userId="eb9fa73d484f74de" providerId="LiveId" clId="{844A60F5-B7B4-482E-93FA-3AFE7B00A4DF}" dt="2023-10-09T07:21:04.987" v="463" actId="478"/>
          <ac:spMkLst>
            <pc:docMk/>
            <pc:sldMk cId="233078772" sldId="578"/>
            <ac:spMk id="6" creationId="{79302311-0FE1-4181-B752-DCBD41DA0C2B}"/>
          </ac:spMkLst>
        </pc:spChg>
        <pc:spChg chg="del">
          <ac:chgData name="Yi Liu" userId="eb9fa73d484f74de" providerId="LiveId" clId="{844A60F5-B7B4-482E-93FA-3AFE7B00A4DF}" dt="2023-10-09T07:21:13.654" v="465" actId="478"/>
          <ac:spMkLst>
            <pc:docMk/>
            <pc:sldMk cId="233078772" sldId="578"/>
            <ac:spMk id="7" creationId="{73A5BE61-3DD2-4889-830E-F51A4E104999}"/>
          </ac:spMkLst>
        </pc:spChg>
        <pc:spChg chg="add mod">
          <ac:chgData name="Yi Liu" userId="eb9fa73d484f74de" providerId="LiveId" clId="{844A60F5-B7B4-482E-93FA-3AFE7B00A4DF}" dt="2023-10-09T07:24:01.173" v="537" actId="1076"/>
          <ac:spMkLst>
            <pc:docMk/>
            <pc:sldMk cId="233078772" sldId="578"/>
            <ac:spMk id="8" creationId="{FACA3B2D-A97C-46F0-8878-F75111ED1FB7}"/>
          </ac:spMkLst>
        </pc:spChg>
        <pc:spChg chg="add mod">
          <ac:chgData name="Yi Liu" userId="eb9fa73d484f74de" providerId="LiveId" clId="{844A60F5-B7B4-482E-93FA-3AFE7B00A4DF}" dt="2023-10-09T07:24:06.894" v="538" actId="1076"/>
          <ac:spMkLst>
            <pc:docMk/>
            <pc:sldMk cId="233078772" sldId="578"/>
            <ac:spMk id="9" creationId="{9A9AEA19-2ADD-43FD-B6B8-BFF6CED8D991}"/>
          </ac:spMkLst>
        </pc:spChg>
      </pc:sldChg>
      <pc:sldChg chg="addSp modSp new mod">
        <pc:chgData name="Yi Liu" userId="eb9fa73d484f74de" providerId="LiveId" clId="{844A60F5-B7B4-482E-93FA-3AFE7B00A4DF}" dt="2023-10-09T07:49:38.661" v="607" actId="2711"/>
        <pc:sldMkLst>
          <pc:docMk/>
          <pc:sldMk cId="4214499574" sldId="579"/>
        </pc:sldMkLst>
        <pc:spChg chg="mod">
          <ac:chgData name="Yi Liu" userId="eb9fa73d484f74de" providerId="LiveId" clId="{844A60F5-B7B4-482E-93FA-3AFE7B00A4DF}" dt="2023-10-09T07:49:10.611" v="604" actId="20577"/>
          <ac:spMkLst>
            <pc:docMk/>
            <pc:sldMk cId="4214499574" sldId="579"/>
            <ac:spMk id="2" creationId="{517A7DDF-7C35-4412-A075-923093A397F5}"/>
          </ac:spMkLst>
        </pc:spChg>
        <pc:spChg chg="mod">
          <ac:chgData name="Yi Liu" userId="eb9fa73d484f74de" providerId="LiveId" clId="{844A60F5-B7B4-482E-93FA-3AFE7B00A4DF}" dt="2023-10-09T07:49:24.201" v="605"/>
          <ac:spMkLst>
            <pc:docMk/>
            <pc:sldMk cId="4214499574" sldId="579"/>
            <ac:spMk id="3" creationId="{8DC26E5A-AC9E-4D7C-9773-2620F90ACC7B}"/>
          </ac:spMkLst>
        </pc:spChg>
        <pc:spChg chg="add mod">
          <ac:chgData name="Yi Liu" userId="eb9fa73d484f74de" providerId="LiveId" clId="{844A60F5-B7B4-482E-93FA-3AFE7B00A4DF}" dt="2023-10-09T07:49:38.661" v="607" actId="2711"/>
          <ac:spMkLst>
            <pc:docMk/>
            <pc:sldMk cId="4214499574" sldId="579"/>
            <ac:spMk id="5" creationId="{1EA0E55F-97DA-4E83-BD3C-0B6A352E7D74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24:27.459" v="552" actId="20577"/>
        <pc:sldMkLst>
          <pc:docMk/>
          <pc:sldMk cId="1418814633" sldId="580"/>
        </pc:sldMkLst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2" creationId="{4B945A24-6CF6-49BC-A956-8E0041CA7DF1}"/>
          </ac:spMkLst>
        </pc:spChg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3" creationId="{C8751089-42F3-4A62-9A54-614A79621A47}"/>
          </ac:spMkLst>
        </pc:spChg>
        <pc:spChg chg="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4" creationId="{C293E9AA-A82C-4D6E-8425-E5FD509F93C9}"/>
          </ac:spMkLst>
        </pc:spChg>
        <pc:spChg chg="add mod ord">
          <ac:chgData name="Yi Liu" userId="eb9fa73d484f74de" providerId="LiveId" clId="{844A60F5-B7B4-482E-93FA-3AFE7B00A4DF}" dt="2023-10-09T07:24:27.459" v="552" actId="20577"/>
          <ac:spMkLst>
            <pc:docMk/>
            <pc:sldMk cId="1418814633" sldId="580"/>
            <ac:spMk id="5" creationId="{73989213-7E95-4473-9591-180E6E1932FC}"/>
          </ac:spMkLst>
        </pc:spChg>
        <pc:spChg chg="add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6" creationId="{D7966336-09B3-4D6E-87AF-EDB233A252B2}"/>
          </ac:spMkLst>
        </pc:spChg>
      </pc:sldChg>
      <pc:sldChg chg="new del">
        <pc:chgData name="Yi Liu" userId="eb9fa73d484f74de" providerId="LiveId" clId="{844A60F5-B7B4-482E-93FA-3AFE7B00A4DF}" dt="2023-10-09T07:49:01.295" v="554" actId="47"/>
        <pc:sldMkLst>
          <pc:docMk/>
          <pc:sldMk cId="41841432" sldId="581"/>
        </pc:sldMkLst>
      </pc:sldChg>
      <pc:sldChg chg="addSp modSp new mod modAnim">
        <pc:chgData name="Yi Liu" userId="eb9fa73d484f74de" providerId="LiveId" clId="{844A60F5-B7B4-482E-93FA-3AFE7B00A4DF}" dt="2023-10-09T12:25:38.256" v="1790" actId="20577"/>
        <pc:sldMkLst>
          <pc:docMk/>
          <pc:sldMk cId="1729842775" sldId="581"/>
        </pc:sldMkLst>
        <pc:spChg chg="mod">
          <ac:chgData name="Yi Liu" userId="eb9fa73d484f74de" providerId="LiveId" clId="{844A60F5-B7B4-482E-93FA-3AFE7B00A4DF}" dt="2023-10-09T07:49:56.941" v="610" actId="20577"/>
          <ac:spMkLst>
            <pc:docMk/>
            <pc:sldMk cId="1729842775" sldId="581"/>
            <ac:spMk id="2" creationId="{EFCDA403-AC00-4667-805A-1555105002EE}"/>
          </ac:spMkLst>
        </pc:spChg>
        <pc:spChg chg="mod">
          <ac:chgData name="Yi Liu" userId="eb9fa73d484f74de" providerId="LiveId" clId="{844A60F5-B7B4-482E-93FA-3AFE7B00A4DF}" dt="2023-10-09T07:51:20.910" v="622" actId="1076"/>
          <ac:spMkLst>
            <pc:docMk/>
            <pc:sldMk cId="1729842775" sldId="581"/>
            <ac:spMk id="3" creationId="{096040E5-C2F0-4CA0-AAF6-53905E989ED7}"/>
          </ac:spMkLst>
        </pc:spChg>
        <pc:spChg chg="add mod">
          <ac:chgData name="Yi Liu" userId="eb9fa73d484f74de" providerId="LiveId" clId="{844A60F5-B7B4-482E-93FA-3AFE7B00A4DF}" dt="2023-10-09T12:25:30.563" v="1786" actId="20577"/>
          <ac:spMkLst>
            <pc:docMk/>
            <pc:sldMk cId="1729842775" sldId="581"/>
            <ac:spMk id="5" creationId="{37C9ED14-510B-44B3-BCEE-3A99C96FE8A7}"/>
          </ac:spMkLst>
        </pc:spChg>
        <pc:spChg chg="add mod">
          <ac:chgData name="Yi Liu" userId="eb9fa73d484f74de" providerId="LiveId" clId="{844A60F5-B7B4-482E-93FA-3AFE7B00A4DF}" dt="2023-10-09T07:51:33.201" v="624" actId="1076"/>
          <ac:spMkLst>
            <pc:docMk/>
            <pc:sldMk cId="1729842775" sldId="581"/>
            <ac:spMk id="6" creationId="{86268C5B-39E1-41F1-BE61-765F966D22EE}"/>
          </ac:spMkLst>
        </pc:spChg>
      </pc:sldChg>
      <pc:sldChg chg="addSp modSp new mod modAnim">
        <pc:chgData name="Yi Liu" userId="eb9fa73d484f74de" providerId="LiveId" clId="{844A60F5-B7B4-482E-93FA-3AFE7B00A4DF}" dt="2023-10-09T07:53:11.498" v="678" actId="20577"/>
        <pc:sldMkLst>
          <pc:docMk/>
          <pc:sldMk cId="3145497904" sldId="582"/>
        </pc:sldMkLst>
        <pc:spChg chg="mod">
          <ac:chgData name="Yi Liu" userId="eb9fa73d484f74de" providerId="LiveId" clId="{844A60F5-B7B4-482E-93FA-3AFE7B00A4DF}" dt="2023-10-09T07:52:00.316" v="639" actId="20577"/>
          <ac:spMkLst>
            <pc:docMk/>
            <pc:sldMk cId="3145497904" sldId="582"/>
            <ac:spMk id="2" creationId="{71AC3308-5BDD-4B9C-B550-EE025B74280F}"/>
          </ac:spMkLst>
        </pc:spChg>
        <pc:spChg chg="mod">
          <ac:chgData name="Yi Liu" userId="eb9fa73d484f74de" providerId="LiveId" clId="{844A60F5-B7B4-482E-93FA-3AFE7B00A4DF}" dt="2023-10-09T07:52:18.954" v="640"/>
          <ac:spMkLst>
            <pc:docMk/>
            <pc:sldMk cId="3145497904" sldId="582"/>
            <ac:spMk id="3" creationId="{6BA0B933-55DA-47F6-95F5-67DC2BBA94D8}"/>
          </ac:spMkLst>
        </pc:spChg>
        <pc:spChg chg="add mod">
          <ac:chgData name="Yi Liu" userId="eb9fa73d484f74de" providerId="LiveId" clId="{844A60F5-B7B4-482E-93FA-3AFE7B00A4DF}" dt="2023-10-09T07:53:11.498" v="678" actId="20577"/>
          <ac:spMkLst>
            <pc:docMk/>
            <pc:sldMk cId="3145497904" sldId="582"/>
            <ac:spMk id="5" creationId="{76ACE379-ED04-4E9B-B410-9618C888E479}"/>
          </ac:spMkLst>
        </pc:spChg>
        <pc:spChg chg="add mod">
          <ac:chgData name="Yi Liu" userId="eb9fa73d484f74de" providerId="LiveId" clId="{844A60F5-B7B4-482E-93FA-3AFE7B00A4DF}" dt="2023-10-09T07:52:49.358" v="645" actId="1076"/>
          <ac:spMkLst>
            <pc:docMk/>
            <pc:sldMk cId="3145497904" sldId="582"/>
            <ac:spMk id="6" creationId="{61B0D351-567C-4AE8-BAF1-2CCCACF276BF}"/>
          </ac:spMkLst>
        </pc:spChg>
      </pc:sldChg>
      <pc:sldChg chg="modSp new mod modAnim">
        <pc:chgData name="Yi Liu" userId="eb9fa73d484f74de" providerId="LiveId" clId="{844A60F5-B7B4-482E-93FA-3AFE7B00A4DF}" dt="2023-10-09T12:44:13.569" v="1792"/>
        <pc:sldMkLst>
          <pc:docMk/>
          <pc:sldMk cId="2119429737" sldId="583"/>
        </pc:sldMkLst>
        <pc:spChg chg="mod">
          <ac:chgData name="Yi Liu" userId="eb9fa73d484f74de" providerId="LiveId" clId="{844A60F5-B7B4-482E-93FA-3AFE7B00A4DF}" dt="2023-10-09T07:54:11.994" v="702" actId="20577"/>
          <ac:spMkLst>
            <pc:docMk/>
            <pc:sldMk cId="2119429737" sldId="583"/>
            <ac:spMk id="2" creationId="{1930DE7D-DAD5-4C07-AEA8-64C388D8A905}"/>
          </ac:spMkLst>
        </pc:spChg>
        <pc:spChg chg="mod">
          <ac:chgData name="Yi Liu" userId="eb9fa73d484f74de" providerId="LiveId" clId="{844A60F5-B7B4-482E-93FA-3AFE7B00A4DF}" dt="2023-10-09T07:55:49.121" v="852" actId="20577"/>
          <ac:spMkLst>
            <pc:docMk/>
            <pc:sldMk cId="2119429737" sldId="583"/>
            <ac:spMk id="3" creationId="{4A4344DB-45DD-47DD-B73D-FA12DC386450}"/>
          </ac:spMkLst>
        </pc:spChg>
      </pc:sldChg>
      <pc:sldChg chg="addSp modSp new mod modAnim">
        <pc:chgData name="Yi Liu" userId="eb9fa73d484f74de" providerId="LiveId" clId="{844A60F5-B7B4-482E-93FA-3AFE7B00A4DF}" dt="2023-10-09T12:51:12.267" v="1795"/>
        <pc:sldMkLst>
          <pc:docMk/>
          <pc:sldMk cId="3923056636" sldId="584"/>
        </pc:sldMkLst>
        <pc:spChg chg="mod">
          <ac:chgData name="Yi Liu" userId="eb9fa73d484f74de" providerId="LiveId" clId="{844A60F5-B7B4-482E-93FA-3AFE7B00A4DF}" dt="2023-10-09T08:01:27.277" v="896" actId="20577"/>
          <ac:spMkLst>
            <pc:docMk/>
            <pc:sldMk cId="3923056636" sldId="584"/>
            <ac:spMk id="2" creationId="{9E163A53-8B6C-43D0-A55B-FB93E89B1AFE}"/>
          </ac:spMkLst>
        </pc:spChg>
        <pc:spChg chg="mod">
          <ac:chgData name="Yi Liu" userId="eb9fa73d484f74de" providerId="LiveId" clId="{844A60F5-B7B4-482E-93FA-3AFE7B00A4DF}" dt="2023-10-09T08:03:30.690" v="967" actId="20577"/>
          <ac:spMkLst>
            <pc:docMk/>
            <pc:sldMk cId="3923056636" sldId="584"/>
            <ac:spMk id="3" creationId="{E8F53C99-34CF-4BF6-BA97-A6F3333C8F06}"/>
          </ac:spMkLst>
        </pc:spChg>
        <pc:spChg chg="add mod">
          <ac:chgData name="Yi Liu" userId="eb9fa73d484f74de" providerId="LiveId" clId="{844A60F5-B7B4-482E-93FA-3AFE7B00A4DF}" dt="2023-10-09T08:03:18.185" v="962" actId="1076"/>
          <ac:spMkLst>
            <pc:docMk/>
            <pc:sldMk cId="3923056636" sldId="584"/>
            <ac:spMk id="6" creationId="{ECA2BFAB-DCD6-45B6-BF06-4CDBD3456D8C}"/>
          </ac:spMkLst>
        </pc:spChg>
        <pc:spChg chg="add mod">
          <ac:chgData name="Yi Liu" userId="eb9fa73d484f74de" providerId="LiveId" clId="{844A60F5-B7B4-482E-93FA-3AFE7B00A4DF}" dt="2023-10-09T08:04:54.659" v="1047" actId="20577"/>
          <ac:spMkLst>
            <pc:docMk/>
            <pc:sldMk cId="3923056636" sldId="584"/>
            <ac:spMk id="7" creationId="{3F47505B-3E10-40DD-89A1-975881AED0F0}"/>
          </ac:spMkLst>
        </pc:spChg>
        <pc:spChg chg="add mod">
          <ac:chgData name="Yi Liu" userId="eb9fa73d484f74de" providerId="LiveId" clId="{844A60F5-B7B4-482E-93FA-3AFE7B00A4DF}" dt="2023-10-09T08:03:54.306" v="972" actId="1076"/>
          <ac:spMkLst>
            <pc:docMk/>
            <pc:sldMk cId="3923056636" sldId="584"/>
            <ac:spMk id="8" creationId="{A5C2F45C-2946-4FDC-A584-6079AC619E95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56:05.726" v="881" actId="20577"/>
        <pc:sldMkLst>
          <pc:docMk/>
          <pc:sldMk cId="390754714" sldId="585"/>
        </pc:sldMkLst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2" creationId="{38860B7F-714D-44BA-84FC-0019D6CBA33C}"/>
          </ac:spMkLst>
        </pc:spChg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3" creationId="{D0E6FB9D-09F3-45C2-B46B-F885CA9470B4}"/>
          </ac:spMkLst>
        </pc:spChg>
        <pc:spChg chg="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4" creationId="{0BC35EBF-7B71-458D-8C28-BE598B299887}"/>
          </ac:spMkLst>
        </pc:spChg>
        <pc:spChg chg="add mod ord">
          <ac:chgData name="Yi Liu" userId="eb9fa73d484f74de" providerId="LiveId" clId="{844A60F5-B7B4-482E-93FA-3AFE7B00A4DF}" dt="2023-10-09T07:56:05.726" v="881" actId="20577"/>
          <ac:spMkLst>
            <pc:docMk/>
            <pc:sldMk cId="390754714" sldId="585"/>
            <ac:spMk id="5" creationId="{CB3F24A1-E3C2-4B64-A086-FEA64E9DC1DE}"/>
          </ac:spMkLst>
        </pc:spChg>
        <pc:spChg chg="add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6" creationId="{7EBA6587-710B-40F0-B450-5D0A18B9983F}"/>
          </ac:spMkLst>
        </pc:spChg>
      </pc:sldChg>
      <pc:sldChg chg="addSp modSp new mod">
        <pc:chgData name="Yi Liu" userId="eb9fa73d484f74de" providerId="LiveId" clId="{844A60F5-B7B4-482E-93FA-3AFE7B00A4DF}" dt="2023-10-09T08:10:02.796" v="1134" actId="404"/>
        <pc:sldMkLst>
          <pc:docMk/>
          <pc:sldMk cId="2518053638" sldId="586"/>
        </pc:sldMkLst>
        <pc:spChg chg="mod">
          <ac:chgData name="Yi Liu" userId="eb9fa73d484f74de" providerId="LiveId" clId="{844A60F5-B7B4-482E-93FA-3AFE7B00A4DF}" dt="2023-10-09T08:05:13.915" v="1063" actId="20577"/>
          <ac:spMkLst>
            <pc:docMk/>
            <pc:sldMk cId="2518053638" sldId="586"/>
            <ac:spMk id="2" creationId="{B7F06B92-2C1E-413E-BA8A-090EE0453428}"/>
          </ac:spMkLst>
        </pc:spChg>
        <pc:spChg chg="mod">
          <ac:chgData name="Yi Liu" userId="eb9fa73d484f74de" providerId="LiveId" clId="{844A60F5-B7B4-482E-93FA-3AFE7B00A4DF}" dt="2023-10-09T08:10:02.796" v="1134" actId="404"/>
          <ac:spMkLst>
            <pc:docMk/>
            <pc:sldMk cId="2518053638" sldId="586"/>
            <ac:spMk id="3" creationId="{4E4862F8-EAC7-4EB4-B268-C0E790B6175F}"/>
          </ac:spMkLst>
        </pc:spChg>
        <pc:spChg chg="add mod">
          <ac:chgData name="Yi Liu" userId="eb9fa73d484f74de" providerId="LiveId" clId="{844A60F5-B7B4-482E-93FA-3AFE7B00A4DF}" dt="2023-10-09T08:05:53.630" v="1075" actId="404"/>
          <ac:spMkLst>
            <pc:docMk/>
            <pc:sldMk cId="2518053638" sldId="586"/>
            <ac:spMk id="5" creationId="{D9219FA2-D03A-4A54-8A3C-3C1C402B491A}"/>
          </ac:spMkLst>
        </pc:spChg>
      </pc:sldChg>
      <pc:sldChg chg="addSp modSp new mod modAnim">
        <pc:chgData name="Yi Liu" userId="eb9fa73d484f74de" providerId="LiveId" clId="{844A60F5-B7B4-482E-93FA-3AFE7B00A4DF}" dt="2023-10-09T08:27:31.671" v="1209" actId="1076"/>
        <pc:sldMkLst>
          <pc:docMk/>
          <pc:sldMk cId="2953874372" sldId="587"/>
        </pc:sldMkLst>
        <pc:spChg chg="mod">
          <ac:chgData name="Yi Liu" userId="eb9fa73d484f74de" providerId="LiveId" clId="{844A60F5-B7B4-482E-93FA-3AFE7B00A4DF}" dt="2023-10-09T08:10:15.046" v="1150" actId="20577"/>
          <ac:spMkLst>
            <pc:docMk/>
            <pc:sldMk cId="2953874372" sldId="587"/>
            <ac:spMk id="2" creationId="{748D2A04-EC09-47C9-8794-372F5CB846F1}"/>
          </ac:spMkLst>
        </pc:spChg>
        <pc:spChg chg="mod">
          <ac:chgData name="Yi Liu" userId="eb9fa73d484f74de" providerId="LiveId" clId="{844A60F5-B7B4-482E-93FA-3AFE7B00A4DF}" dt="2023-10-09T08:12:05.109" v="1207" actId="404"/>
          <ac:spMkLst>
            <pc:docMk/>
            <pc:sldMk cId="2953874372" sldId="587"/>
            <ac:spMk id="3" creationId="{BAACDBC7-20BE-4E35-903D-7B4E01E66F06}"/>
          </ac:spMkLst>
        </pc:spChg>
        <pc:spChg chg="add mod">
          <ac:chgData name="Yi Liu" userId="eb9fa73d484f74de" providerId="LiveId" clId="{844A60F5-B7B4-482E-93FA-3AFE7B00A4DF}" dt="2023-10-09T08:27:31.671" v="1209" actId="1076"/>
          <ac:spMkLst>
            <pc:docMk/>
            <pc:sldMk cId="2953874372" sldId="587"/>
            <ac:spMk id="5" creationId="{DA85E058-F8CC-4278-AB34-707494489619}"/>
          </ac:spMkLst>
        </pc:spChg>
      </pc:sldChg>
      <pc:sldChg chg="addSp modSp new mod modAnim">
        <pc:chgData name="Yi Liu" userId="eb9fa73d484f74de" providerId="LiveId" clId="{844A60F5-B7B4-482E-93FA-3AFE7B00A4DF}" dt="2023-10-09T08:29:09.324" v="1309" actId="1076"/>
        <pc:sldMkLst>
          <pc:docMk/>
          <pc:sldMk cId="1030861408" sldId="588"/>
        </pc:sldMkLst>
        <pc:spChg chg="mod">
          <ac:chgData name="Yi Liu" userId="eb9fa73d484f74de" providerId="LiveId" clId="{844A60F5-B7B4-482E-93FA-3AFE7B00A4DF}" dt="2023-10-09T08:28:02.416" v="1236" actId="20577"/>
          <ac:spMkLst>
            <pc:docMk/>
            <pc:sldMk cId="1030861408" sldId="588"/>
            <ac:spMk id="2" creationId="{229BF6DD-38A4-4323-A2BB-BDB3CAE3B6FE}"/>
          </ac:spMkLst>
        </pc:spChg>
        <pc:spChg chg="mod">
          <ac:chgData name="Yi Liu" userId="eb9fa73d484f74de" providerId="LiveId" clId="{844A60F5-B7B4-482E-93FA-3AFE7B00A4DF}" dt="2023-10-09T08:28:07.399" v="1252" actId="20577"/>
          <ac:spMkLst>
            <pc:docMk/>
            <pc:sldMk cId="1030861408" sldId="588"/>
            <ac:spMk id="3" creationId="{18208BB7-2EB3-4BD4-9BB8-203A5E197D7D}"/>
          </ac:spMkLst>
        </pc:spChg>
        <pc:spChg chg="add mod">
          <ac:chgData name="Yi Liu" userId="eb9fa73d484f74de" providerId="LiveId" clId="{844A60F5-B7B4-482E-93FA-3AFE7B00A4DF}" dt="2023-10-09T08:29:03.720" v="1308" actId="20577"/>
          <ac:spMkLst>
            <pc:docMk/>
            <pc:sldMk cId="1030861408" sldId="588"/>
            <ac:spMk id="5" creationId="{9893020F-6695-4F45-A69C-B68AF103EE00}"/>
          </ac:spMkLst>
        </pc:spChg>
        <pc:spChg chg="add mod">
          <ac:chgData name="Yi Liu" userId="eb9fa73d484f74de" providerId="LiveId" clId="{844A60F5-B7B4-482E-93FA-3AFE7B00A4DF}" dt="2023-10-09T08:29:09.324" v="1309" actId="1076"/>
          <ac:spMkLst>
            <pc:docMk/>
            <pc:sldMk cId="1030861408" sldId="588"/>
            <ac:spMk id="6" creationId="{A1E2372D-842A-407F-8140-22DED33A72E2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8:27:45.465" v="1224" actId="20577"/>
        <pc:sldMkLst>
          <pc:docMk/>
          <pc:sldMk cId="2515798336" sldId="589"/>
        </pc:sldMkLst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2" creationId="{1751FFCA-5142-4FC9-9E41-B8F9F3E83B45}"/>
          </ac:spMkLst>
        </pc:spChg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3" creationId="{CC48EEEC-13AE-4416-958C-95CF53287DA8}"/>
          </ac:spMkLst>
        </pc:spChg>
        <pc:spChg chg="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4" creationId="{01939218-493C-43DE-A63C-EC9A7132F6D0}"/>
          </ac:spMkLst>
        </pc:spChg>
        <pc:spChg chg="add mod ord">
          <ac:chgData name="Yi Liu" userId="eb9fa73d484f74de" providerId="LiveId" clId="{844A60F5-B7B4-482E-93FA-3AFE7B00A4DF}" dt="2023-10-09T08:27:45.465" v="1224" actId="20577"/>
          <ac:spMkLst>
            <pc:docMk/>
            <pc:sldMk cId="2515798336" sldId="589"/>
            <ac:spMk id="5" creationId="{8CD0F8BC-6348-4D75-B3FD-4B9A8DE87B27}"/>
          </ac:spMkLst>
        </pc:spChg>
        <pc:spChg chg="add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6" creationId="{6F1B384E-FAD9-4852-B2A3-10CA07474B19}"/>
          </ac:spMkLst>
        </pc:spChg>
      </pc:sldChg>
      <pc:sldChg chg="modSp new mod">
        <pc:chgData name="Yi Liu" userId="eb9fa73d484f74de" providerId="LiveId" clId="{844A60F5-B7B4-482E-93FA-3AFE7B00A4DF}" dt="2023-10-09T08:30:40.899" v="1478" actId="20577"/>
        <pc:sldMkLst>
          <pc:docMk/>
          <pc:sldMk cId="1917428711" sldId="590"/>
        </pc:sldMkLst>
        <pc:spChg chg="mod">
          <ac:chgData name="Yi Liu" userId="eb9fa73d484f74de" providerId="LiveId" clId="{844A60F5-B7B4-482E-93FA-3AFE7B00A4DF}" dt="2023-10-09T08:29:24.492" v="1323" actId="20577"/>
          <ac:spMkLst>
            <pc:docMk/>
            <pc:sldMk cId="1917428711" sldId="590"/>
            <ac:spMk id="2" creationId="{1D786955-181B-4722-A8D5-6B01F925A1F6}"/>
          </ac:spMkLst>
        </pc:spChg>
        <pc:spChg chg="mod">
          <ac:chgData name="Yi Liu" userId="eb9fa73d484f74de" providerId="LiveId" clId="{844A60F5-B7B4-482E-93FA-3AFE7B00A4DF}" dt="2023-10-09T08:30:40.899" v="1478" actId="20577"/>
          <ac:spMkLst>
            <pc:docMk/>
            <pc:sldMk cId="1917428711" sldId="590"/>
            <ac:spMk id="3" creationId="{3C02137A-CE29-4A19-A967-3930BA91755A}"/>
          </ac:spMkLst>
        </pc:spChg>
      </pc:sldChg>
      <pc:sldChg chg="addSp delSp modSp new mod">
        <pc:chgData name="Yi Liu" userId="eb9fa73d484f74de" providerId="LiveId" clId="{844A60F5-B7B4-482E-93FA-3AFE7B00A4DF}" dt="2023-10-10T02:41:53.284" v="2399" actId="207"/>
        <pc:sldMkLst>
          <pc:docMk/>
          <pc:sldMk cId="4078422395" sldId="591"/>
        </pc:sldMkLst>
        <pc:spChg chg="mod">
          <ac:chgData name="Yi Liu" userId="eb9fa73d484f74de" providerId="LiveId" clId="{844A60F5-B7B4-482E-93FA-3AFE7B00A4DF}" dt="2023-10-09T08:40:45.447" v="1488" actId="20577"/>
          <ac:spMkLst>
            <pc:docMk/>
            <pc:sldMk cId="4078422395" sldId="591"/>
            <ac:spMk id="2" creationId="{ADDFE19D-3049-40DD-8DFC-E6E7F87F024E}"/>
          </ac:spMkLst>
        </pc:spChg>
        <pc:spChg chg="mod">
          <ac:chgData name="Yi Liu" userId="eb9fa73d484f74de" providerId="LiveId" clId="{844A60F5-B7B4-482E-93FA-3AFE7B00A4DF}" dt="2023-10-10T02:41:53.284" v="2399" actId="207"/>
          <ac:spMkLst>
            <pc:docMk/>
            <pc:sldMk cId="4078422395" sldId="591"/>
            <ac:spMk id="3" creationId="{DC014C9E-629E-47DB-B2AE-C09844ADE3B5}"/>
          </ac:spMkLst>
        </pc:spChg>
        <pc:spChg chg="add del">
          <ac:chgData name="Yi Liu" userId="eb9fa73d484f74de" providerId="LiveId" clId="{844A60F5-B7B4-482E-93FA-3AFE7B00A4DF}" dt="2023-10-09T08:46:47.688" v="1503" actId="22"/>
          <ac:spMkLst>
            <pc:docMk/>
            <pc:sldMk cId="4078422395" sldId="591"/>
            <ac:spMk id="7" creationId="{23501A1F-063E-4BA3-BD53-29DD2AB9E2BF}"/>
          </ac:spMkLst>
        </pc:spChg>
        <pc:picChg chg="add mod">
          <ac:chgData name="Yi Liu" userId="eb9fa73d484f74de" providerId="LiveId" clId="{844A60F5-B7B4-482E-93FA-3AFE7B00A4DF}" dt="2023-10-09T08:55:00.651" v="1626" actId="1076"/>
          <ac:picMkLst>
            <pc:docMk/>
            <pc:sldMk cId="4078422395" sldId="591"/>
            <ac:picMk id="1026" creationId="{0CC757BE-633F-497A-91F7-6F608F7B7512}"/>
          </ac:picMkLst>
        </pc:picChg>
      </pc:sldChg>
      <pc:sldChg chg="addSp delSp modSp add mod">
        <pc:chgData name="Yi Liu" userId="eb9fa73d484f74de" providerId="LiveId" clId="{844A60F5-B7B4-482E-93FA-3AFE7B00A4DF}" dt="2023-10-09T09:15:39.748" v="1665" actId="404"/>
        <pc:sldMkLst>
          <pc:docMk/>
          <pc:sldMk cId="2716632621" sldId="592"/>
        </pc:sldMkLst>
        <pc:spChg chg="del mod">
          <ac:chgData name="Yi Liu" userId="eb9fa73d484f74de" providerId="LiveId" clId="{844A60F5-B7B4-482E-93FA-3AFE7B00A4DF}" dt="2023-10-09T09:15:11.593" v="1659" actId="478"/>
          <ac:spMkLst>
            <pc:docMk/>
            <pc:sldMk cId="2716632621" sldId="592"/>
            <ac:spMk id="3" creationId="{DC014C9E-629E-47DB-B2AE-C09844ADE3B5}"/>
          </ac:spMkLst>
        </pc:spChg>
        <pc:spChg chg="add mod">
          <ac:chgData name="Yi Liu" userId="eb9fa73d484f74de" providerId="LiveId" clId="{844A60F5-B7B4-482E-93FA-3AFE7B00A4DF}" dt="2023-10-09T09:15:39.748" v="1665" actId="404"/>
          <ac:spMkLst>
            <pc:docMk/>
            <pc:sldMk cId="2716632621" sldId="592"/>
            <ac:spMk id="7" creationId="{BEAAF655-9B04-43BD-9D81-13EEA7780D47}"/>
          </ac:spMkLst>
        </pc:spChg>
        <pc:spChg chg="add del mod">
          <ac:chgData name="Yi Liu" userId="eb9fa73d484f74de" providerId="LiveId" clId="{844A60F5-B7B4-482E-93FA-3AFE7B00A4DF}" dt="2023-10-09T09:15:18.391" v="1660" actId="478"/>
          <ac:spMkLst>
            <pc:docMk/>
            <pc:sldMk cId="2716632621" sldId="592"/>
            <ac:spMk id="8" creationId="{DFFEE279-0BD0-41ED-AED4-E67C6F887B64}"/>
          </ac:spMkLst>
        </pc:spChg>
        <pc:picChg chg="del">
          <ac:chgData name="Yi Liu" userId="eb9fa73d484f74de" providerId="LiveId" clId="{844A60F5-B7B4-482E-93FA-3AFE7B00A4DF}" dt="2023-10-09T08:47:00.592" v="1505" actId="478"/>
          <ac:picMkLst>
            <pc:docMk/>
            <pc:sldMk cId="2716632621" sldId="592"/>
            <ac:picMk id="1026" creationId="{0CC757BE-633F-497A-91F7-6F608F7B7512}"/>
          </ac:picMkLst>
        </pc:picChg>
      </pc:sldChg>
      <pc:sldChg chg="addSp modSp new mod ord">
        <pc:chgData name="Yi Liu" userId="eb9fa73d484f74de" providerId="LiveId" clId="{844A60F5-B7B4-482E-93FA-3AFE7B00A4DF}" dt="2023-10-09T09:12:15.895" v="1643" actId="1076"/>
        <pc:sldMkLst>
          <pc:docMk/>
          <pc:sldMk cId="1644623957" sldId="593"/>
        </pc:sldMkLst>
        <pc:spChg chg="mod">
          <ac:chgData name="Yi Liu" userId="eb9fa73d484f74de" providerId="LiveId" clId="{844A60F5-B7B4-482E-93FA-3AFE7B00A4DF}" dt="2023-10-09T09:11:46.312" v="1637" actId="20577"/>
          <ac:spMkLst>
            <pc:docMk/>
            <pc:sldMk cId="1644623957" sldId="593"/>
            <ac:spMk id="2" creationId="{986CE6EE-F337-4A7F-8089-1A60B3E2273A}"/>
          </ac:spMkLst>
        </pc:spChg>
        <pc:spChg chg="mod">
          <ac:chgData name="Yi Liu" userId="eb9fa73d484f74de" providerId="LiveId" clId="{844A60F5-B7B4-482E-93FA-3AFE7B00A4DF}" dt="2023-10-09T09:12:06.466" v="1641" actId="207"/>
          <ac:spMkLst>
            <pc:docMk/>
            <pc:sldMk cId="1644623957" sldId="593"/>
            <ac:spMk id="3" creationId="{0C6BCB0B-FE46-4EA0-9413-DD37DC58DE91}"/>
          </ac:spMkLst>
        </pc:spChg>
        <pc:picChg chg="add mod">
          <ac:chgData name="Yi Liu" userId="eb9fa73d484f74de" providerId="LiveId" clId="{844A60F5-B7B4-482E-93FA-3AFE7B00A4DF}" dt="2023-10-09T09:12:15.895" v="1643" actId="1076"/>
          <ac:picMkLst>
            <pc:docMk/>
            <pc:sldMk cId="1644623957" sldId="593"/>
            <ac:picMk id="2050" creationId="{3FE2B75F-FC4F-47E6-8020-CAB892EBF373}"/>
          </ac:picMkLst>
        </pc:picChg>
      </pc:sldChg>
      <pc:sldChg chg="addSp delSp modSp new mod">
        <pc:chgData name="Yi Liu" userId="eb9fa73d484f74de" providerId="LiveId" clId="{844A60F5-B7B4-482E-93FA-3AFE7B00A4DF}" dt="2023-10-09T09:17:42.067" v="1707" actId="1076"/>
        <pc:sldMkLst>
          <pc:docMk/>
          <pc:sldMk cId="1324657662" sldId="594"/>
        </pc:sldMkLst>
        <pc:spChg chg="mod">
          <ac:chgData name="Yi Liu" userId="eb9fa73d484f74de" providerId="LiveId" clId="{844A60F5-B7B4-482E-93FA-3AFE7B00A4DF}" dt="2023-10-09T09:17:33.522" v="1703" actId="20577"/>
          <ac:spMkLst>
            <pc:docMk/>
            <pc:sldMk cId="1324657662" sldId="594"/>
            <ac:spMk id="2" creationId="{FD7645CD-DAA4-49F2-9D5A-E8D20EF85B6A}"/>
          </ac:spMkLst>
        </pc:spChg>
        <pc:spChg chg="del mod">
          <ac:chgData name="Yi Liu" userId="eb9fa73d484f74de" providerId="LiveId" clId="{844A60F5-B7B4-482E-93FA-3AFE7B00A4DF}" dt="2023-10-09T09:15:56.710" v="1666" actId="478"/>
          <ac:spMkLst>
            <pc:docMk/>
            <pc:sldMk cId="1324657662" sldId="594"/>
            <ac:spMk id="3" creationId="{F91C6945-AA54-4300-944F-C0C7F95CB9F3}"/>
          </ac:spMkLst>
        </pc:spChg>
        <pc:spChg chg="add del">
          <ac:chgData name="Yi Liu" userId="eb9fa73d484f74de" providerId="LiveId" clId="{844A60F5-B7B4-482E-93FA-3AFE7B00A4DF}" dt="2023-10-09T09:13:10.056" v="1648" actId="22"/>
          <ac:spMkLst>
            <pc:docMk/>
            <pc:sldMk cId="1324657662" sldId="594"/>
            <ac:spMk id="6" creationId="{33F57ACF-C154-40F8-8BCD-DC8C565DD059}"/>
          </ac:spMkLst>
        </pc:spChg>
        <pc:spChg chg="add del mod">
          <ac:chgData name="Yi Liu" userId="eb9fa73d484f74de" providerId="LiveId" clId="{844A60F5-B7B4-482E-93FA-3AFE7B00A4DF}" dt="2023-10-09T09:15:59.421" v="1667" actId="478"/>
          <ac:spMkLst>
            <pc:docMk/>
            <pc:sldMk cId="1324657662" sldId="594"/>
            <ac:spMk id="8" creationId="{281C52CD-1E10-4CF9-A49A-4C2C7FDDE1FA}"/>
          </ac:spMkLst>
        </pc:spChg>
        <pc:spChg chg="add mod">
          <ac:chgData name="Yi Liu" userId="eb9fa73d484f74de" providerId="LiveId" clId="{844A60F5-B7B4-482E-93FA-3AFE7B00A4DF}" dt="2023-10-09T09:16:30.258" v="1678"/>
          <ac:spMkLst>
            <pc:docMk/>
            <pc:sldMk cId="1324657662" sldId="594"/>
            <ac:spMk id="10" creationId="{5D56A1E4-90C3-428D-8D46-A72B24B1C4C5}"/>
          </ac:spMkLst>
        </pc:spChg>
        <pc:picChg chg="add mod">
          <ac:chgData name="Yi Liu" userId="eb9fa73d484f74de" providerId="LiveId" clId="{844A60F5-B7B4-482E-93FA-3AFE7B00A4DF}" dt="2023-10-09T09:17:42.067" v="1707" actId="1076"/>
          <ac:picMkLst>
            <pc:docMk/>
            <pc:sldMk cId="1324657662" sldId="594"/>
            <ac:picMk id="11" creationId="{44451AD8-3C61-4942-B7D6-C676C0F69773}"/>
          </ac:picMkLst>
        </pc:picChg>
      </pc:sldChg>
      <pc:sldChg chg="modSp new mod">
        <pc:chgData name="Yi Liu" userId="eb9fa73d484f74de" providerId="LiveId" clId="{844A60F5-B7B4-482E-93FA-3AFE7B00A4DF}" dt="2023-10-09T14:18:02.821" v="1859" actId="20577"/>
        <pc:sldMkLst>
          <pc:docMk/>
          <pc:sldMk cId="2920932775" sldId="595"/>
        </pc:sldMkLst>
        <pc:spChg chg="mod">
          <ac:chgData name="Yi Liu" userId="eb9fa73d484f74de" providerId="LiveId" clId="{844A60F5-B7B4-482E-93FA-3AFE7B00A4DF}" dt="2023-10-09T14:17:41.491" v="1833" actId="20577"/>
          <ac:spMkLst>
            <pc:docMk/>
            <pc:sldMk cId="2920932775" sldId="595"/>
            <ac:spMk id="2" creationId="{463FCCAE-9E9D-4615-82DA-FC649D3C0F4C}"/>
          </ac:spMkLst>
        </pc:spChg>
        <pc:spChg chg="mod">
          <ac:chgData name="Yi Liu" userId="eb9fa73d484f74de" providerId="LiveId" clId="{844A60F5-B7B4-482E-93FA-3AFE7B00A4DF}" dt="2023-10-09T14:18:02.821" v="1859" actId="20577"/>
          <ac:spMkLst>
            <pc:docMk/>
            <pc:sldMk cId="2920932775" sldId="595"/>
            <ac:spMk id="3" creationId="{2E1F2A94-7E01-46AB-B359-667F219B100E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14:17:27.486" v="1814" actId="20577"/>
        <pc:sldMkLst>
          <pc:docMk/>
          <pc:sldMk cId="3214623466" sldId="596"/>
        </pc:sldMkLst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2" creationId="{2FD700F2-B784-4649-9C83-437025CA2484}"/>
          </ac:spMkLst>
        </pc:spChg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3" creationId="{33D93EF4-9D44-4601-9AD9-8F67D2D9606C}"/>
          </ac:spMkLst>
        </pc:spChg>
        <pc:spChg chg="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4" creationId="{DC83FB28-BAE4-4B84-957C-7E96B51C23AD}"/>
          </ac:spMkLst>
        </pc:spChg>
        <pc:spChg chg="add mod ord">
          <ac:chgData name="Yi Liu" userId="eb9fa73d484f74de" providerId="LiveId" clId="{844A60F5-B7B4-482E-93FA-3AFE7B00A4DF}" dt="2023-10-09T14:17:27.486" v="1814" actId="20577"/>
          <ac:spMkLst>
            <pc:docMk/>
            <pc:sldMk cId="3214623466" sldId="596"/>
            <ac:spMk id="5" creationId="{5B83A1E5-F837-41CC-80D4-014F985E473F}"/>
          </ac:spMkLst>
        </pc:spChg>
        <pc:spChg chg="add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6" creationId="{FDAF8C85-B8ED-4BC2-AE85-8CF17A6401C0}"/>
          </ac:spMkLst>
        </pc:spChg>
      </pc:sldChg>
      <pc:sldChg chg="addSp modSp new mod">
        <pc:chgData name="Yi Liu" userId="eb9fa73d484f74de" providerId="LiveId" clId="{844A60F5-B7B4-482E-93FA-3AFE7B00A4DF}" dt="2023-10-10T02:10:13.340" v="2398" actId="1076"/>
        <pc:sldMkLst>
          <pc:docMk/>
          <pc:sldMk cId="1736471738" sldId="597"/>
        </pc:sldMkLst>
        <pc:spChg chg="mod">
          <ac:chgData name="Yi Liu" userId="eb9fa73d484f74de" providerId="LiveId" clId="{844A60F5-B7B4-482E-93FA-3AFE7B00A4DF}" dt="2023-10-09T14:18:21.940" v="1901" actId="20577"/>
          <ac:spMkLst>
            <pc:docMk/>
            <pc:sldMk cId="1736471738" sldId="597"/>
            <ac:spMk id="2" creationId="{4F3B9EAC-AAF6-43DA-AC76-48A8649B93BA}"/>
          </ac:spMkLst>
        </pc:spChg>
        <pc:spChg chg="mod">
          <ac:chgData name="Yi Liu" userId="eb9fa73d484f74de" providerId="LiveId" clId="{844A60F5-B7B4-482E-93FA-3AFE7B00A4DF}" dt="2023-10-09T14:32:12.446" v="2364" actId="20577"/>
          <ac:spMkLst>
            <pc:docMk/>
            <pc:sldMk cId="1736471738" sldId="597"/>
            <ac:spMk id="3" creationId="{A9E05CCC-446E-4155-B894-523909E4B5AB}"/>
          </ac:spMkLst>
        </pc:spChg>
        <pc:picChg chg="add mod modCrop">
          <ac:chgData name="Yi Liu" userId="eb9fa73d484f74de" providerId="LiveId" clId="{844A60F5-B7B4-482E-93FA-3AFE7B00A4DF}" dt="2023-10-10T02:08:52.214" v="2396" actId="732"/>
          <ac:picMkLst>
            <pc:docMk/>
            <pc:sldMk cId="1736471738" sldId="597"/>
            <ac:picMk id="6" creationId="{31CB05E2-5829-44A7-B5F4-323CC257B8DC}"/>
          </ac:picMkLst>
        </pc:picChg>
        <pc:picChg chg="add mod">
          <ac:chgData name="Yi Liu" userId="eb9fa73d484f74de" providerId="LiveId" clId="{844A60F5-B7B4-482E-93FA-3AFE7B00A4DF}" dt="2023-10-10T02:10:13.340" v="2398" actId="1076"/>
          <ac:picMkLst>
            <pc:docMk/>
            <pc:sldMk cId="1736471738" sldId="597"/>
            <ac:picMk id="8" creationId="{0ED595ED-AF4D-47E1-95A1-28168E430307}"/>
          </ac:picMkLst>
        </pc:picChg>
      </pc:sldChg>
      <pc:sldChg chg="addSp delSp modSp new mod">
        <pc:chgData name="Yi Liu" userId="eb9fa73d484f74de" providerId="LiveId" clId="{844A60F5-B7B4-482E-93FA-3AFE7B00A4DF}" dt="2023-10-09T14:22:01.726" v="2288" actId="14100"/>
        <pc:sldMkLst>
          <pc:docMk/>
          <pc:sldMk cId="1888406286" sldId="598"/>
        </pc:sldMkLst>
        <pc:spChg chg="mod">
          <ac:chgData name="Yi Liu" userId="eb9fa73d484f74de" providerId="LiveId" clId="{844A60F5-B7B4-482E-93FA-3AFE7B00A4DF}" dt="2023-10-09T14:21:44.839" v="2283" actId="20577"/>
          <ac:spMkLst>
            <pc:docMk/>
            <pc:sldMk cId="1888406286" sldId="598"/>
            <ac:spMk id="2" creationId="{1AF2AC18-EAA9-4813-9C2A-296AE19D6AD0}"/>
          </ac:spMkLst>
        </pc:spChg>
        <pc:spChg chg="del">
          <ac:chgData name="Yi Liu" userId="eb9fa73d484f74de" providerId="LiveId" clId="{844A60F5-B7B4-482E-93FA-3AFE7B00A4DF}" dt="2023-10-09T14:21:49.743" v="2284"/>
          <ac:spMkLst>
            <pc:docMk/>
            <pc:sldMk cId="1888406286" sldId="598"/>
            <ac:spMk id="3" creationId="{0D3FC81C-7218-4C28-B807-36F9E915CC4D}"/>
          </ac:spMkLst>
        </pc:spChg>
        <pc:spChg chg="add mod">
          <ac:chgData name="Yi Liu" userId="eb9fa73d484f74de" providerId="LiveId" clId="{844A60F5-B7B4-482E-93FA-3AFE7B00A4DF}" dt="2023-10-09T14:22:01.726" v="2288" actId="14100"/>
          <ac:spMkLst>
            <pc:docMk/>
            <pc:sldMk cId="1888406286" sldId="598"/>
            <ac:spMk id="6" creationId="{48D45AAD-2893-4DCB-B923-3B0D8C1622CA}"/>
          </ac:spMkLst>
        </pc:spChg>
        <pc:picChg chg="add mod">
          <ac:chgData name="Yi Liu" userId="eb9fa73d484f74de" providerId="LiveId" clId="{844A60F5-B7B4-482E-93FA-3AFE7B00A4DF}" dt="2023-10-09T14:21:51.094" v="2285" actId="1076"/>
          <ac:picMkLst>
            <pc:docMk/>
            <pc:sldMk cId="1888406286" sldId="598"/>
            <ac:picMk id="5" creationId="{362E22A5-D17A-4715-B42E-3A5F4C356C47}"/>
          </ac:picMkLst>
        </pc:picChg>
      </pc:sldChg>
      <pc:sldChg chg="addSp delSp modSp new mod">
        <pc:chgData name="Yi Liu" userId="eb9fa73d484f74de" providerId="LiveId" clId="{844A60F5-B7B4-482E-93FA-3AFE7B00A4DF}" dt="2023-10-09T14:22:43.090" v="2306" actId="1076"/>
        <pc:sldMkLst>
          <pc:docMk/>
          <pc:sldMk cId="130164663" sldId="599"/>
        </pc:sldMkLst>
        <pc:spChg chg="mod">
          <ac:chgData name="Yi Liu" userId="eb9fa73d484f74de" providerId="LiveId" clId="{844A60F5-B7B4-482E-93FA-3AFE7B00A4DF}" dt="2023-10-09T14:22:27.431" v="2301" actId="20577"/>
          <ac:spMkLst>
            <pc:docMk/>
            <pc:sldMk cId="130164663" sldId="599"/>
            <ac:spMk id="2" creationId="{47C698D0-CE12-45DC-AC90-011E46775F2B}"/>
          </ac:spMkLst>
        </pc:spChg>
        <pc:spChg chg="del">
          <ac:chgData name="Yi Liu" userId="eb9fa73d484f74de" providerId="LiveId" clId="{844A60F5-B7B4-482E-93FA-3AFE7B00A4DF}" dt="2023-10-09T14:22:33.589" v="2303" actId="478"/>
          <ac:spMkLst>
            <pc:docMk/>
            <pc:sldMk cId="130164663" sldId="599"/>
            <ac:spMk id="3" creationId="{C5C0BE89-A27F-4414-B3AB-40BF9292F849}"/>
          </ac:spMkLst>
        </pc:spChg>
        <pc:spChg chg="add mod">
          <ac:chgData name="Yi Liu" userId="eb9fa73d484f74de" providerId="LiveId" clId="{844A60F5-B7B4-482E-93FA-3AFE7B00A4DF}" dt="2023-10-09T14:22:43.090" v="2306" actId="1076"/>
          <ac:spMkLst>
            <pc:docMk/>
            <pc:sldMk cId="130164663" sldId="599"/>
            <ac:spMk id="5" creationId="{748CBA9B-7FE0-4E60-8AAE-9376FA5FC49D}"/>
          </ac:spMkLst>
        </pc:spChg>
        <pc:picChg chg="add mod">
          <ac:chgData name="Yi Liu" userId="eb9fa73d484f74de" providerId="LiveId" clId="{844A60F5-B7B4-482E-93FA-3AFE7B00A4DF}" dt="2023-10-09T14:22:35.260" v="2304" actId="1076"/>
          <ac:picMkLst>
            <pc:docMk/>
            <pc:sldMk cId="130164663" sldId="599"/>
            <ac:picMk id="6" creationId="{9705A82A-9CDB-4220-A122-A5C2C6CE1B14}"/>
          </ac:picMkLst>
        </pc:picChg>
      </pc:sldChg>
      <pc:sldChg chg="modSp new mod">
        <pc:chgData name="Yi Liu" userId="eb9fa73d484f74de" providerId="LiveId" clId="{844A60F5-B7B4-482E-93FA-3AFE7B00A4DF}" dt="2023-10-09T14:33:06.885" v="2392" actId="14100"/>
        <pc:sldMkLst>
          <pc:docMk/>
          <pc:sldMk cId="3468644140" sldId="600"/>
        </pc:sldMkLst>
        <pc:spChg chg="mod">
          <ac:chgData name="Yi Liu" userId="eb9fa73d484f74de" providerId="LiveId" clId="{844A60F5-B7B4-482E-93FA-3AFE7B00A4DF}" dt="2023-10-09T14:32:47.502" v="2382" actId="20577"/>
          <ac:spMkLst>
            <pc:docMk/>
            <pc:sldMk cId="3468644140" sldId="600"/>
            <ac:spMk id="2" creationId="{BC997895-C8B5-4990-B3E8-5D504B52DD77}"/>
          </ac:spMkLst>
        </pc:spChg>
        <pc:spChg chg="mod">
          <ac:chgData name="Yi Liu" userId="eb9fa73d484f74de" providerId="LiveId" clId="{844A60F5-B7B4-482E-93FA-3AFE7B00A4DF}" dt="2023-10-09T14:33:06.885" v="2392" actId="14100"/>
          <ac:spMkLst>
            <pc:docMk/>
            <pc:sldMk cId="3468644140" sldId="600"/>
            <ac:spMk id="3" creationId="{0F4CE073-3B41-4285-9D7E-BFD79F50442D}"/>
          </ac:spMkLst>
        </pc:spChg>
      </pc:sldChg>
      <pc:sldChg chg="addSp delSp modSp new mod modClrScheme chgLayout">
        <pc:chgData name="Yi Liu" userId="eb9fa73d484f74de" providerId="LiveId" clId="{844A60F5-B7B4-482E-93FA-3AFE7B00A4DF}" dt="2023-10-10T04:18:36.223" v="2419" actId="20577"/>
        <pc:sldMkLst>
          <pc:docMk/>
          <pc:sldMk cId="1659191790" sldId="601"/>
        </pc:sldMkLst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2" creationId="{CD6A282B-96EF-4D6A-9285-9C52D9E9192E}"/>
          </ac:spMkLst>
        </pc:spChg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3" creationId="{97BC0D59-2E65-449E-966F-DF25D7A444A4}"/>
          </ac:spMkLst>
        </pc:spChg>
        <pc:spChg chg="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4" creationId="{7632F994-5FE1-4278-99C4-208952E54F02}"/>
          </ac:spMkLst>
        </pc:spChg>
        <pc:spChg chg="add mod ord">
          <ac:chgData name="Yi Liu" userId="eb9fa73d484f74de" providerId="LiveId" clId="{844A60F5-B7B4-482E-93FA-3AFE7B00A4DF}" dt="2023-10-10T04:18:36.223" v="2419" actId="20577"/>
          <ac:spMkLst>
            <pc:docMk/>
            <pc:sldMk cId="1659191790" sldId="601"/>
            <ac:spMk id="5" creationId="{89A063B2-829E-4E8B-972F-26A18CA7B3F4}"/>
          </ac:spMkLst>
        </pc:spChg>
        <pc:spChg chg="add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6" creationId="{D7E89F26-4104-4E78-B04B-0CA6610AD18B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10T04:20:35.404" v="2450" actId="2711"/>
        <pc:sldMkLst>
          <pc:docMk/>
          <pc:sldMk cId="2983370258" sldId="602"/>
        </pc:sldMkLst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2" creationId="{AD51BA41-B8AD-4F8F-AF6A-2B545763F0D0}"/>
          </ac:spMkLst>
        </pc:spChg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3" creationId="{1B9DC1DA-9E3F-43CD-8A19-5C484AFA5443}"/>
          </ac:spMkLst>
        </pc:spChg>
        <pc:spChg chg="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4" creationId="{FB473570-7274-4FC4-B84D-84F66FD52882}"/>
          </ac:spMkLst>
        </pc:spChg>
        <pc:spChg chg="add mod ord">
          <ac:chgData name="Yi Liu" userId="eb9fa73d484f74de" providerId="LiveId" clId="{844A60F5-B7B4-482E-93FA-3AFE7B00A4DF}" dt="2023-10-10T04:18:46.301" v="2430" actId="20577"/>
          <ac:spMkLst>
            <pc:docMk/>
            <pc:sldMk cId="2983370258" sldId="602"/>
            <ac:spMk id="5" creationId="{F04BBFFE-F52A-468F-890C-D99CE72B4B46}"/>
          </ac:spMkLst>
        </pc:spChg>
        <pc:spChg chg="add mod ord">
          <ac:chgData name="Yi Liu" userId="eb9fa73d484f74de" providerId="LiveId" clId="{844A60F5-B7B4-482E-93FA-3AFE7B00A4DF}" dt="2023-10-10T04:20:01.167" v="2443"/>
          <ac:spMkLst>
            <pc:docMk/>
            <pc:sldMk cId="2983370258" sldId="602"/>
            <ac:spMk id="6" creationId="{939B16C0-5947-43E6-A8F3-CDBE10216F52}"/>
          </ac:spMkLst>
        </pc:spChg>
        <pc:spChg chg="add mod">
          <ac:chgData name="Yi Liu" userId="eb9fa73d484f74de" providerId="LiveId" clId="{844A60F5-B7B4-482E-93FA-3AFE7B00A4DF}" dt="2023-10-10T04:20:35.404" v="2450" actId="2711"/>
          <ac:spMkLst>
            <pc:docMk/>
            <pc:sldMk cId="2983370258" sldId="602"/>
            <ac:spMk id="7" creationId="{4F4C7EB4-E633-4C2D-B25D-2507C52AAAED}"/>
          </ac:spMkLst>
        </pc:spChg>
        <pc:graphicFrameChg chg="add mod">
          <ac:chgData name="Yi Liu" userId="eb9fa73d484f74de" providerId="LiveId" clId="{844A60F5-B7B4-482E-93FA-3AFE7B00A4DF}" dt="2023-10-10T04:20:17.912" v="2445" actId="1076"/>
          <ac:graphicFrameMkLst>
            <pc:docMk/>
            <pc:sldMk cId="2983370258" sldId="602"/>
            <ac:graphicFrameMk id="8" creationId="{1A4437B5-B7B4-4FEB-8905-8F21EADAA6C3}"/>
          </ac:graphicFrameMkLst>
        </pc:graphicFrameChg>
      </pc:sldChg>
      <pc:sldChg chg="addSp modSp new mod modAnim">
        <pc:chgData name="Yi Liu" userId="eb9fa73d484f74de" providerId="LiveId" clId="{844A60F5-B7B4-482E-93FA-3AFE7B00A4DF}" dt="2023-10-10T04:34:06.335" v="2649" actId="1076"/>
        <pc:sldMkLst>
          <pc:docMk/>
          <pc:sldMk cId="172440449" sldId="603"/>
        </pc:sldMkLst>
        <pc:spChg chg="mod">
          <ac:chgData name="Yi Liu" userId="eb9fa73d484f74de" providerId="LiveId" clId="{844A60F5-B7B4-482E-93FA-3AFE7B00A4DF}" dt="2023-10-10T04:32:08.099" v="2461" actId="20577"/>
          <ac:spMkLst>
            <pc:docMk/>
            <pc:sldMk cId="172440449" sldId="603"/>
            <ac:spMk id="2" creationId="{54AE2C39-477C-4C65-A423-733FA655B61C}"/>
          </ac:spMkLst>
        </pc:spChg>
        <pc:spChg chg="mod">
          <ac:chgData name="Yi Liu" userId="eb9fa73d484f74de" providerId="LiveId" clId="{844A60F5-B7B4-482E-93FA-3AFE7B00A4DF}" dt="2023-10-10T04:32:56.903" v="2600" actId="2711"/>
          <ac:spMkLst>
            <pc:docMk/>
            <pc:sldMk cId="172440449" sldId="603"/>
            <ac:spMk id="3" creationId="{BE87BAEF-FE5D-475B-AF63-BBA8C203B7D0}"/>
          </ac:spMkLst>
        </pc:spChg>
        <pc:spChg chg="add mod">
          <ac:chgData name="Yi Liu" userId="eb9fa73d484f74de" providerId="LiveId" clId="{844A60F5-B7B4-482E-93FA-3AFE7B00A4DF}" dt="2023-10-10T04:33:30.373" v="2610" actId="2711"/>
          <ac:spMkLst>
            <pc:docMk/>
            <pc:sldMk cId="172440449" sldId="603"/>
            <ac:spMk id="5" creationId="{B568C693-7DDE-43A2-AE7B-84A543F10A53}"/>
          </ac:spMkLst>
        </pc:spChg>
        <pc:spChg chg="add mod">
          <ac:chgData name="Yi Liu" userId="eb9fa73d484f74de" providerId="LiveId" clId="{844A60F5-B7B4-482E-93FA-3AFE7B00A4DF}" dt="2023-10-10T04:33:36.400" v="2611" actId="2711"/>
          <ac:spMkLst>
            <pc:docMk/>
            <pc:sldMk cId="172440449" sldId="603"/>
            <ac:spMk id="6" creationId="{1FE43963-4901-49FD-9987-A26AC73E8DEB}"/>
          </ac:spMkLst>
        </pc:spChg>
        <pc:spChg chg="add mod">
          <ac:chgData name="Yi Liu" userId="eb9fa73d484f74de" providerId="LiveId" clId="{844A60F5-B7B4-482E-93FA-3AFE7B00A4DF}" dt="2023-10-10T04:33:57.849" v="2647" actId="1076"/>
          <ac:spMkLst>
            <pc:docMk/>
            <pc:sldMk cId="172440449" sldId="603"/>
            <ac:spMk id="7" creationId="{72D8BC19-2AB3-4107-8801-C12B8CE34059}"/>
          </ac:spMkLst>
        </pc:spChg>
        <pc:spChg chg="add mod">
          <ac:chgData name="Yi Liu" userId="eb9fa73d484f74de" providerId="LiveId" clId="{844A60F5-B7B4-482E-93FA-3AFE7B00A4DF}" dt="2023-10-10T04:33:06.783" v="2601"/>
          <ac:spMkLst>
            <pc:docMk/>
            <pc:sldMk cId="172440449" sldId="603"/>
            <ac:spMk id="8" creationId="{F2334350-0157-4755-B48E-6E5F09A16682}"/>
          </ac:spMkLst>
        </pc:spChg>
        <pc:spChg chg="add mod">
          <ac:chgData name="Yi Liu" userId="eb9fa73d484f74de" providerId="LiveId" clId="{844A60F5-B7B4-482E-93FA-3AFE7B00A4DF}" dt="2023-10-10T04:34:06.335" v="2649" actId="1076"/>
          <ac:spMkLst>
            <pc:docMk/>
            <pc:sldMk cId="172440449" sldId="603"/>
            <ac:spMk id="9" creationId="{13FC9E94-7877-4489-9700-E956FE3ECEE0}"/>
          </ac:spMkLst>
        </pc:spChg>
      </pc:sldChg>
      <pc:sldChg chg="addSp modSp new mod modAnim">
        <pc:chgData name="Yi Liu" userId="eb9fa73d484f74de" providerId="LiveId" clId="{844A60F5-B7B4-482E-93FA-3AFE7B00A4DF}" dt="2023-10-10T04:37:37.840" v="2696" actId="2711"/>
        <pc:sldMkLst>
          <pc:docMk/>
          <pc:sldMk cId="724674171" sldId="604"/>
        </pc:sldMkLst>
        <pc:spChg chg="mod">
          <ac:chgData name="Yi Liu" userId="eb9fa73d484f74de" providerId="LiveId" clId="{844A60F5-B7B4-482E-93FA-3AFE7B00A4DF}" dt="2023-10-10T04:35:51.118" v="2651"/>
          <ac:spMkLst>
            <pc:docMk/>
            <pc:sldMk cId="724674171" sldId="604"/>
            <ac:spMk id="2" creationId="{9AF4EF25-D12A-4528-9691-6C038C5E9EC3}"/>
          </ac:spMkLst>
        </pc:spChg>
        <pc:spChg chg="mod">
          <ac:chgData name="Yi Liu" userId="eb9fa73d484f74de" providerId="LiveId" clId="{844A60F5-B7B4-482E-93FA-3AFE7B00A4DF}" dt="2023-10-10T04:36:55.811" v="2686" actId="20577"/>
          <ac:spMkLst>
            <pc:docMk/>
            <pc:sldMk cId="724674171" sldId="604"/>
            <ac:spMk id="3" creationId="{6D90F56D-F2C7-4733-8D9D-5DD89B0035E7}"/>
          </ac:spMkLst>
        </pc:spChg>
        <pc:spChg chg="add mod">
          <ac:chgData name="Yi Liu" userId="eb9fa73d484f74de" providerId="LiveId" clId="{844A60F5-B7B4-482E-93FA-3AFE7B00A4DF}" dt="2023-10-10T04:37:31.388" v="2695" actId="2711"/>
          <ac:spMkLst>
            <pc:docMk/>
            <pc:sldMk cId="724674171" sldId="604"/>
            <ac:spMk id="5" creationId="{34E1535A-C5E1-467B-8181-94A321FCB443}"/>
          </ac:spMkLst>
        </pc:spChg>
        <pc:spChg chg="add mod">
          <ac:chgData name="Yi Liu" userId="eb9fa73d484f74de" providerId="LiveId" clId="{844A60F5-B7B4-482E-93FA-3AFE7B00A4DF}" dt="2023-10-10T04:37:37.840" v="2696" actId="2711"/>
          <ac:spMkLst>
            <pc:docMk/>
            <pc:sldMk cId="724674171" sldId="604"/>
            <ac:spMk id="6" creationId="{C71BD9C7-B175-44A8-ADAA-B02ECD6A5C55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7" creationId="{85E91803-2964-46AD-A40C-4ECDAF8DC7F3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8" creationId="{94C33B41-6A3D-4DE5-B49D-FF1027F0E641}"/>
          </ac:spMkLst>
        </pc:spChg>
        <pc:spChg chg="add mod">
          <ac:chgData name="Yi Liu" userId="eb9fa73d484f74de" providerId="LiveId" clId="{844A60F5-B7B4-482E-93FA-3AFE7B00A4DF}" dt="2023-10-10T04:37:22.701" v="2693" actId="1076"/>
          <ac:spMkLst>
            <pc:docMk/>
            <pc:sldMk cId="724674171" sldId="604"/>
            <ac:spMk id="9" creationId="{D11C78D9-2F9E-497D-81D0-483FC17A0480}"/>
          </ac:spMkLst>
        </pc:spChg>
      </pc:sldChg>
      <pc:sldChg chg="addSp modSp new mod modAnim">
        <pc:chgData name="Yi Liu" userId="eb9fa73d484f74de" providerId="LiveId" clId="{844A60F5-B7B4-482E-93FA-3AFE7B00A4DF}" dt="2023-10-10T04:42:59.707" v="2909" actId="1076"/>
        <pc:sldMkLst>
          <pc:docMk/>
          <pc:sldMk cId="164241209" sldId="605"/>
        </pc:sldMkLst>
        <pc:spChg chg="mod">
          <ac:chgData name="Yi Liu" userId="eb9fa73d484f74de" providerId="LiveId" clId="{844A60F5-B7B4-482E-93FA-3AFE7B00A4DF}" dt="2023-10-10T04:38:31.741" v="2716" actId="20577"/>
          <ac:spMkLst>
            <pc:docMk/>
            <pc:sldMk cId="164241209" sldId="605"/>
            <ac:spMk id="2" creationId="{E0E84E5D-57B6-48FF-AB75-562491E7087C}"/>
          </ac:spMkLst>
        </pc:spChg>
        <pc:spChg chg="mod">
          <ac:chgData name="Yi Liu" userId="eb9fa73d484f74de" providerId="LiveId" clId="{844A60F5-B7B4-482E-93FA-3AFE7B00A4DF}" dt="2023-10-10T04:42:59.707" v="2909" actId="1076"/>
          <ac:spMkLst>
            <pc:docMk/>
            <pc:sldMk cId="164241209" sldId="605"/>
            <ac:spMk id="3" creationId="{0C472C28-C9F1-4961-B963-E35F35242DB2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5" creationId="{3B23248B-EDB2-463B-BA9D-7F731430A0F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6" creationId="{E34E882E-617E-4223-98E7-97D34DE999D1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7" creationId="{A8BF8DB8-DECA-4979-97F2-E8625A57D27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8" creationId="{0A633FA2-3E43-4300-87E2-857EA3249FE7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9" creationId="{A2FF9C5A-CB30-46F5-AA2C-B34C64EB2F36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10" creationId="{A54E5557-6D8C-4B76-9E80-9D0243A0199E}"/>
          </ac:spMkLst>
        </pc:spChg>
      </pc:sldChg>
      <pc:sldChg chg="addSp modSp new mod modAnim">
        <pc:chgData name="Yi Liu" userId="eb9fa73d484f74de" providerId="LiveId" clId="{844A60F5-B7B4-482E-93FA-3AFE7B00A4DF}" dt="2023-10-10T04:42:31.789" v="2890" actId="1076"/>
        <pc:sldMkLst>
          <pc:docMk/>
          <pc:sldMk cId="3955302907" sldId="606"/>
        </pc:sldMkLst>
        <pc:spChg chg="mod">
          <ac:chgData name="Yi Liu" userId="eb9fa73d484f74de" providerId="LiveId" clId="{844A60F5-B7B4-482E-93FA-3AFE7B00A4DF}" dt="2023-10-10T04:41:05.538" v="2829" actId="20577"/>
          <ac:spMkLst>
            <pc:docMk/>
            <pc:sldMk cId="3955302907" sldId="606"/>
            <ac:spMk id="2" creationId="{5165F202-6981-448E-8830-7CBAF2A604D1}"/>
          </ac:spMkLst>
        </pc:spChg>
        <pc:spChg chg="mod">
          <ac:chgData name="Yi Liu" userId="eb9fa73d484f74de" providerId="LiveId" clId="{844A60F5-B7B4-482E-93FA-3AFE7B00A4DF}" dt="2023-10-10T04:42:24.756" v="2887" actId="1076"/>
          <ac:spMkLst>
            <pc:docMk/>
            <pc:sldMk cId="3955302907" sldId="606"/>
            <ac:spMk id="3" creationId="{0555038F-3DD7-4A33-B5DE-4AE85161AE34}"/>
          </ac:spMkLst>
        </pc:spChg>
        <pc:spChg chg="add mod">
          <ac:chgData name="Yi Liu" userId="eb9fa73d484f74de" providerId="LiveId" clId="{844A60F5-B7B4-482E-93FA-3AFE7B00A4DF}" dt="2023-10-10T04:42:22.022" v="2886" actId="1076"/>
          <ac:spMkLst>
            <pc:docMk/>
            <pc:sldMk cId="3955302907" sldId="606"/>
            <ac:spMk id="5" creationId="{444A7B07-32A2-41D5-8EAA-C06186300AA3}"/>
          </ac:spMkLst>
        </pc:spChg>
        <pc:spChg chg="add mod">
          <ac:chgData name="Yi Liu" userId="eb9fa73d484f74de" providerId="LiveId" clId="{844A60F5-B7B4-482E-93FA-3AFE7B00A4DF}" dt="2023-10-10T04:42:31.789" v="2890" actId="1076"/>
          <ac:spMkLst>
            <pc:docMk/>
            <pc:sldMk cId="3955302907" sldId="606"/>
            <ac:spMk id="6" creationId="{63DAC9CC-DAEC-470C-9706-3A358BBDD37E}"/>
          </ac:spMkLst>
        </pc:spChg>
        <pc:spChg chg="add mod">
          <ac:chgData name="Yi Liu" userId="eb9fa73d484f74de" providerId="LiveId" clId="{844A60F5-B7B4-482E-93FA-3AFE7B00A4DF}" dt="2023-10-10T04:42:06.434" v="2883" actId="1076"/>
          <ac:spMkLst>
            <pc:docMk/>
            <pc:sldMk cId="3955302907" sldId="606"/>
            <ac:spMk id="7" creationId="{7EB647B0-C7F4-450D-A2D1-70A343C84576}"/>
          </ac:spMkLst>
        </pc:spChg>
        <pc:spChg chg="add mod">
          <ac:chgData name="Yi Liu" userId="eb9fa73d484f74de" providerId="LiveId" clId="{844A60F5-B7B4-482E-93FA-3AFE7B00A4DF}" dt="2023-10-10T04:41:44.367" v="2880" actId="1076"/>
          <ac:spMkLst>
            <pc:docMk/>
            <pc:sldMk cId="3955302907" sldId="606"/>
            <ac:spMk id="8" creationId="{BF33F248-D280-440F-A47C-8BCDD352264B}"/>
          </ac:spMkLst>
        </pc:spChg>
      </pc:sldChg>
    </pc:docChg>
  </pc:docChgLst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第六节：函数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0C65C48-9028-4D29-87AC-B0443FFA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4D6D33-9E5B-45C2-9DBC-78A02A24C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7ED2E-FDA0-47E5-8584-2D07ED93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15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1F781-3896-4487-ABC6-DC86C2B8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7B046-9D9D-4DA1-980D-56DAA838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C++11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2E821-2F07-4216-854B-70AF30DD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B8F6A-1612-4B0C-B0F7-7D08A3AEB5DC}"/>
              </a:ext>
            </a:extLst>
          </p:cNvPr>
          <p:cNvSpPr/>
          <p:nvPr/>
        </p:nvSpPr>
        <p:spPr>
          <a:xfrm>
            <a:off x="1107270" y="22661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    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02311-0FE1-4181-B752-DCBD41DA0C2B}"/>
              </a:ext>
            </a:extLst>
          </p:cNvPr>
          <p:cNvSpPr/>
          <p:nvPr/>
        </p:nvSpPr>
        <p:spPr>
          <a:xfrm>
            <a:off x="1107270" y="44078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3A5BE61-3DD2-4889-830E-F51A4E104999}"/>
              </a:ext>
            </a:extLst>
          </p:cNvPr>
          <p:cNvSpPr txBox="1">
            <a:spLocks/>
          </p:cNvSpPr>
          <p:nvPr/>
        </p:nvSpPr>
        <p:spPr>
          <a:xfrm>
            <a:off x="6959365" y="3651882"/>
            <a:ext cx="439443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你喜欢哪一种？</a:t>
            </a:r>
          </a:p>
        </p:txBody>
      </p:sp>
    </p:spTree>
    <p:extLst>
      <p:ext uri="{BB962C8B-B14F-4D97-AF65-F5344CB8AC3E}">
        <p14:creationId xmlns:p14="http://schemas.microsoft.com/office/powerpoint/2010/main" val="30780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1F781-3896-4487-ABC6-DC86C2B8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7B046-9D9D-4DA1-980D-56DAA838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选择哪个函数？编译器将按照参数检索（</a:t>
            </a:r>
            <a:r>
              <a:rPr lang="en-US" altLang="zh-CN" sz="2400" dirty="0"/>
              <a:t>argument-dependent lookup, ADL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r>
              <a:rPr lang="zh-CN" altLang="en-US" sz="2400" dirty="0"/>
              <a:t>不会考虑返回类型。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2E821-2F07-4216-854B-70AF30DD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A3B2D-A97C-46F0-8878-F75111ED1FB7}"/>
              </a:ext>
            </a:extLst>
          </p:cNvPr>
          <p:cNvSpPr/>
          <p:nvPr/>
        </p:nvSpPr>
        <p:spPr>
          <a:xfrm>
            <a:off x="1052398" y="2909318"/>
            <a:ext cx="753001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"sum(int, int) is called"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"sum(float, float) is called"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"sum(double, double) is called"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9AEA19-2ADD-43FD-B6B8-BFF6CED8D991}"/>
              </a:ext>
            </a:extLst>
          </p:cNvPr>
          <p:cNvSpPr/>
          <p:nvPr/>
        </p:nvSpPr>
        <p:spPr>
          <a:xfrm>
            <a:off x="4348737" y="2374271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overload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0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989213-7E95-4473-9591-180E6E19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函数模板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7966336-09B3-4D6E-87AF-EDB233A25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3E9AA-A82C-4D6E-8425-E5FD509F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81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A7DDF-7C35-4412-A075-923093A3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为什么使用函数模板？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26E5A-AC9E-4D7C-9773-2620F90A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一些重载函数的定义可能类似。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6CD88-2C12-4475-B21C-0AB39002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A0E55F-97DA-4E83-BD3C-0B6A352E7D74}"/>
              </a:ext>
            </a:extLst>
          </p:cNvPr>
          <p:cNvSpPr/>
          <p:nvPr/>
        </p:nvSpPr>
        <p:spPr>
          <a:xfrm>
            <a:off x="1063267" y="2295449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449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DA403-AC00-4667-805A-15551050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显式实例化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040E5-C2F0-4CA0-AAF6-53905E989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82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函数模板不是类型、函数或任何其他实体。</a:t>
            </a:r>
            <a:endParaRPr lang="en-US" altLang="zh-CN" sz="2400" dirty="0"/>
          </a:p>
          <a:p>
            <a:r>
              <a:rPr lang="zh-CN" altLang="en-US" sz="2400" dirty="0"/>
              <a:t>不会从仅包含模板定义的源文件生成任何代码。</a:t>
            </a:r>
            <a:endParaRPr lang="en-US" altLang="zh-CN" sz="2400" dirty="0"/>
          </a:p>
          <a:p>
            <a:r>
              <a:rPr lang="zh-CN" altLang="en-US" sz="2400" dirty="0"/>
              <a:t>必须确定模板参数，然后编译器才能生成实际函数。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062F3A-4E43-4181-9440-A7274487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C9ED14-510B-44B3-BCEE-3A99C96FE8A7}"/>
              </a:ext>
            </a:extLst>
          </p:cNvPr>
          <p:cNvSpPr/>
          <p:nvPr/>
        </p:nvSpPr>
        <p:spPr>
          <a:xfrm>
            <a:off x="838200" y="2887682"/>
            <a:ext cx="10752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sum&lt;double&gt;(double, double)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sum&lt;char&gt;(char, char)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" altLang="zh-CN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sum&lt;int&gt;(int, int), template argument deduced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268C5B-39E1-41F1-BE61-765F966D22EE}"/>
              </a:ext>
            </a:extLst>
          </p:cNvPr>
          <p:cNvSpPr/>
          <p:nvPr/>
        </p:nvSpPr>
        <p:spPr>
          <a:xfrm>
            <a:off x="4595700" y="288638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template1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98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C3308-5BDD-4B9C-B550-EE025B74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隐式实例化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0B933-55DA-47F6-95F5-67DC2BBA9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当函数模板未显式实例化时，会发生隐式实例化。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2B864-A622-46DD-9287-6125BF99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ACE379-ED04-4E9B-B410-9618C888E479}"/>
              </a:ext>
            </a:extLst>
          </p:cNvPr>
          <p:cNvSpPr/>
          <p:nvPr/>
        </p:nvSpPr>
        <p:spPr>
          <a:xfrm>
            <a:off x="1084101" y="2977404"/>
            <a:ext cx="9278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隐式地实例化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&lt;int&gt;(int, int)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隐式地实例化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&lt;float&gt;(float, float)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B0D351-567C-4AE8-BAF1-2CCCACF276BF}"/>
              </a:ext>
            </a:extLst>
          </p:cNvPr>
          <p:cNvSpPr/>
          <p:nvPr/>
        </p:nvSpPr>
        <p:spPr>
          <a:xfrm>
            <a:off x="8828421" y="224954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template2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549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DE7D-DAD5-4C07-AEA8-64C388D8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函数模板特例化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344DB-45DD-47DD-B73D-FA12DC3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有函数模板</a:t>
            </a:r>
            <a:r>
              <a:rPr kumimoji="1" lang="en-US" altLang="zh-CN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   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/>
              <a:t>如果类型是</a:t>
            </a:r>
            <a:r>
              <a:rPr kumimoji="1" lang="en-US" altLang="zh-CN" dirty="0"/>
              <a:t> Point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/>
              <a:t>但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>
                <a:latin typeface="Menlo" panose="020B0609030804020204" pitchFamily="49" charset="0"/>
              </a:rPr>
              <a:t>没有</a:t>
            </a:r>
            <a:r>
              <a:rPr lang="en-US" altLang="zh-CN" dirty="0">
                <a:latin typeface="Menlo" panose="020B0609030804020204" pitchFamily="49" charset="0"/>
              </a:rPr>
              <a:t>+</a:t>
            </a:r>
            <a:r>
              <a:rPr lang="zh-CN" altLang="en-US" dirty="0">
                <a:latin typeface="Menlo" panose="020B0609030804020204" pitchFamily="49" charset="0"/>
              </a:rPr>
              <a:t>运算符</a:t>
            </a:r>
            <a:endParaRPr lang="en" altLang="zh-CN" dirty="0">
              <a:latin typeface="Menlo" panose="020B0609030804020204" pitchFamily="49" charset="0"/>
            </a:endParaRPr>
          </a:p>
          <a:p>
            <a:r>
              <a:rPr kumimoji="1" lang="zh-CN" altLang="en-US" dirty="0"/>
              <a:t>需要提供一个专门的定义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6A7FD-5A5E-4EAC-997B-7C397D1D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42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3F24A1-E3C2-4B64-A086-FEA64E9D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BA6587-710B-40F0-B450-5D0A18B99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35EBF-7B71-458D-8C28-BE598B29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5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63A53-8B6C-43D0-A55B-FB93E89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53C99-34CF-4BF6-BA97-A6F3333C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norm_ptr </a:t>
            </a:r>
            <a:r>
              <a:rPr kumimoji="1" lang="zh-CN" altLang="en-US" dirty="0"/>
              <a:t>是一个指针，一个函数指针，</a:t>
            </a:r>
            <a:r>
              <a:rPr lang="zh-CN" altLang="en-US" dirty="0"/>
              <a:t>该函数应该有两个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dirty="0"/>
              <a:t>参数，并返回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8ED14-2AB2-47A6-BA58-7D96CD80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A2BFAB-DCD6-45B6-BF06-4CDBD3456D8C}"/>
              </a:ext>
            </a:extLst>
          </p:cNvPr>
          <p:cNvSpPr txBox="1"/>
          <p:nvPr/>
        </p:nvSpPr>
        <p:spPr>
          <a:xfrm>
            <a:off x="1103693" y="2736883"/>
            <a:ext cx="60966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7505B-3E10-40DD-89A1-975881AED0F0}"/>
              </a:ext>
            </a:extLst>
          </p:cNvPr>
          <p:cNvSpPr/>
          <p:nvPr/>
        </p:nvSpPr>
        <p:spPr>
          <a:xfrm>
            <a:off x="1129337" y="4393051"/>
            <a:ext cx="91881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norm_ptr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norm_l1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norm_ptr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norm_l2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len1 = (*norm_ptr)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函数调用</a:t>
            </a:r>
            <a:endParaRPr lang="en" altLang="zh-CN" dirty="0">
              <a:solidFill>
                <a:srgbClr val="001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len2 = norm_ptr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函数调用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C2F45C-2946-4FDC-A584-6079AC619E95}"/>
              </a:ext>
            </a:extLst>
          </p:cNvPr>
          <p:cNvSpPr/>
          <p:nvPr/>
        </p:nvSpPr>
        <p:spPr>
          <a:xfrm>
            <a:off x="7400964" y="3798643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30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内存分配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内存中的程序、堆、栈、内存释放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函数简介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放在哪？怎么调用？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函数的参数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值传递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引用与引用传递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内联函数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给编译器的建议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06B92-2C1E-413E-BA8A-090EE045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862F8-EAC7-4EB4-B268-C0E790B6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函数指针可以是参数并被传递给函数。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为了能够对自定义的数据类型进行排序</a:t>
            </a:r>
            <a:endParaRPr lang="en-US" altLang="zh-CN" dirty="0"/>
          </a:p>
          <a:p>
            <a:pPr lvl="1"/>
            <a:r>
              <a:rPr kumimoji="1" lang="en-US" altLang="zh-CN" dirty="0">
                <a:latin typeface="Courier" pitchFamily="2" charset="0"/>
              </a:rPr>
              <a:t>struct Point</a:t>
            </a:r>
          </a:p>
          <a:p>
            <a:pPr lvl="1"/>
            <a:r>
              <a:rPr kumimoji="1" lang="en-US" altLang="zh-CN" dirty="0">
                <a:latin typeface="Courier" pitchFamily="2" charset="0"/>
              </a:rPr>
              <a:t>struct Person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C2C39B-25BB-4A94-9BAA-005141C9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219FA2-D03A-4A54-8A3C-3C1C402B491A}"/>
              </a:ext>
            </a:extLst>
          </p:cNvPr>
          <p:cNvSpPr/>
          <p:nvPr/>
        </p:nvSpPr>
        <p:spPr>
          <a:xfrm>
            <a:off x="1180929" y="2276144"/>
            <a:ext cx="80210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count,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size,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 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5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D2A04-EC09-47C9-8794-372F5CB8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CDBC7-20BE-4E35-903D-7B4E01E6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norm_ref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=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//norm_ref </a:t>
            </a:r>
            <a:r>
              <a:rPr lang="zh-CN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是函数引用</a:t>
            </a:r>
            <a:endParaRPr lang="en" altLang="zh-CN" sz="2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0A11E-62D1-48D0-890D-5D4275AE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85E058-F8CC-4278-AB34-707494489619}"/>
              </a:ext>
            </a:extLst>
          </p:cNvPr>
          <p:cNvSpPr/>
          <p:nvPr/>
        </p:nvSpPr>
        <p:spPr>
          <a:xfrm>
            <a:off x="1467707" y="6111845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38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CD0F8BC-6348-4D75-B3FD-4B9A8DE8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F1B384E-FAD9-4852-B2A3-10CA07474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39218-493C-43DE-A63C-EC9A7132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79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BF6DD-38A4-4323-A2BB-BDB3CAE3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8BB7-2EB3-4BD4-9BB8-203A5E19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E196B-8F04-4058-B157-97B1670A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93020F-6695-4F45-A69C-B68AF103EE00}"/>
              </a:ext>
            </a:extLst>
          </p:cNvPr>
          <p:cNvSpPr/>
          <p:nvPr/>
        </p:nvSpPr>
        <p:spPr>
          <a:xfrm>
            <a:off x="1123054" y="2278661"/>
            <a:ext cx="79600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div2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1024.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调用递归函数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"Entering </a:t>
            </a:r>
            <a:r>
              <a:rPr lang="en" altLang="zh-CN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sz="1600" dirty="0">
              <a:solidFill>
                <a:srgbClr val="AF00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div2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函数调用它自己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"Leaving </a:t>
            </a:r>
            <a:r>
              <a:rPr lang="en" altLang="zh-CN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E2372D-842A-407F-8140-22DED33A72E2}"/>
              </a:ext>
            </a:extLst>
          </p:cNvPr>
          <p:cNvSpPr/>
          <p:nvPr/>
        </p:nvSpPr>
        <p:spPr>
          <a:xfrm>
            <a:off x="3293024" y="1850331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recursion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08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86955-181B-4722-A8D5-6B01F925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2137A-CE29-4A19-A967-3930BA91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好处</a:t>
            </a:r>
            <a:endParaRPr lang="en-US" altLang="zh-CN" dirty="0"/>
          </a:p>
          <a:p>
            <a:pPr lvl="1"/>
            <a:r>
              <a:rPr lang="zh-CN" altLang="en-US" dirty="0"/>
              <a:t>树的遍历等操作更方便</a:t>
            </a:r>
            <a:endParaRPr lang="en-US" altLang="zh-CN" dirty="0"/>
          </a:p>
          <a:p>
            <a:pPr lvl="1"/>
            <a:r>
              <a:rPr lang="zh-CN" altLang="en-US" dirty="0"/>
              <a:t>代码函数少</a:t>
            </a:r>
            <a:endParaRPr lang="en-US" altLang="zh-CN" dirty="0"/>
          </a:p>
          <a:p>
            <a:r>
              <a:rPr lang="zh-CN" altLang="en-US" dirty="0"/>
              <a:t>坏处</a:t>
            </a:r>
            <a:endParaRPr lang="en-US" altLang="zh-CN" dirty="0"/>
          </a:p>
          <a:p>
            <a:pPr lvl="1"/>
            <a:r>
              <a:rPr lang="zh-CN" altLang="en-US" dirty="0"/>
              <a:t>消耗更多的栈空间</a:t>
            </a:r>
            <a:endParaRPr lang="en-US" altLang="zh-CN" dirty="0"/>
          </a:p>
          <a:p>
            <a:pPr lvl="1"/>
            <a:r>
              <a:rPr lang="zh-CN" altLang="en-US" dirty="0"/>
              <a:t>可能比较慢</a:t>
            </a:r>
            <a:endParaRPr lang="en-US" altLang="zh-CN" dirty="0"/>
          </a:p>
          <a:p>
            <a:pPr lvl="1"/>
            <a:r>
              <a:rPr lang="zh-CN" altLang="en-US" dirty="0"/>
              <a:t>实现和</a:t>
            </a:r>
            <a:r>
              <a:rPr lang="en-US" altLang="zh-CN" dirty="0"/>
              <a:t>debug</a:t>
            </a:r>
            <a:r>
              <a:rPr lang="zh-CN" altLang="en-US" dirty="0"/>
              <a:t>比较难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9F762-7A7D-47F4-A511-F770853E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42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E6EE-F337-4A7F-8089-1A60B3E2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BCB0B-FE46-4EA0-9413-DD37DC58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将两个升序链表合并为一个新的 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升序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 链表并返回。新链表是通过拼接给定的两个链表的所有节点组成的。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C9503-3664-4D6B-8D4E-C7A7C84B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E2B75F-FC4F-47E6-8020-CAB892EBF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16" y="3091315"/>
            <a:ext cx="63055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23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645CD-DAA4-49F2-9D5A-E8D20EF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B1145-1C59-45D2-B211-018C46F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56A1E4-90C3-428D-8D46-A72B24B1C4C5}"/>
              </a:ext>
            </a:extLst>
          </p:cNvPr>
          <p:cNvSpPr txBox="1"/>
          <p:nvPr/>
        </p:nvSpPr>
        <p:spPr>
          <a:xfrm>
            <a:off x="838200" y="2526590"/>
            <a:ext cx="81692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mergeTwoLists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(l1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l2;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(l2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l1;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mergeTwoLists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l2);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l1;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mergeTwoLists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(l1,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l2;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4451AD8-3C61-4942-B7D6-C676C0F69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96" y="290190"/>
            <a:ext cx="4533341" cy="20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5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FE19D-3049-40DD-8DFC-E6E7F87F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14C9E-629E-47DB-B2AE-C09844AD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汉诺塔（</a:t>
            </a:r>
            <a:r>
              <a:rPr lang="en-US" altLang="zh-CN" dirty="0"/>
              <a:t>Hanoi Tower</a:t>
            </a:r>
            <a:r>
              <a:rPr lang="zh-CN" altLang="en-US" dirty="0"/>
              <a:t>）问题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任何时候，在小圆盘上都不能放大圆盘，且在三根柱子之间一次只能移动一个圆盘。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5232A-5DA7-40D8-B84E-D5628FE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C757BE-633F-497A-91F7-6F608F7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20" y="3585819"/>
            <a:ext cx="3810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422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FE19D-3049-40DD-8DFC-E6E7F87F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5232A-5DA7-40D8-B84E-D5628FE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AAF655-9B04-43BD-9D81-13EEA7780D47}"/>
              </a:ext>
            </a:extLst>
          </p:cNvPr>
          <p:cNvSpPr txBox="1"/>
          <p:nvPr/>
        </p:nvSpPr>
        <p:spPr>
          <a:xfrm>
            <a:off x="475818" y="1622862"/>
            <a:ext cx="1163067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US" altLang="zh-CN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//n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代表现在需要将第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个圆盘放到目标位置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zh-CN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                 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当递归到第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个圆盘时，直接将其放到目标位置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zh-CN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"-&gt;"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//1.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层圆盘放到辅助位置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。把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当作目标位置，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当作辅助位置，所以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互换</a:t>
            </a:r>
            <a:endParaRPr lang="zh-CN" altLang="en-US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"-&gt;"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将第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个圆盘放到目标位置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上</a:t>
            </a:r>
            <a:endParaRPr lang="zh-CN" altLang="en-US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层圆盘放到目标位置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当作辅助位置，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当作开始位置，所以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互换</a:t>
            </a:r>
            <a:endParaRPr lang="zh-CN" altLang="en-US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   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开始时，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是开始位置，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是辅助位置，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是目标位置</a:t>
            </a:r>
            <a:endParaRPr lang="zh-CN" altLang="en-US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6632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B83A1E5-F837-41CC-80D4-014F985E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程序加速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DAF8C85-B8ED-4BC2-AE85-8CF17A640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3FB28-BAE4-4B84-957C-7E96B51C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62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29EAC9-1B1A-4472-B86A-E37EAA5F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07673C-BB36-4CF2-8737-AC1104C39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A83E1-D206-4242-8840-2C09CD24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178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FCCAE-9E9D-4615-82DA-FC649D3C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写代码的原则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F2A94-7E01-46AB-B359-667F219B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sz="2800" dirty="0"/>
              <a:t>Simple is Beautiful !</a:t>
            </a:r>
          </a:p>
          <a:p>
            <a:r>
              <a:rPr lang="en-US" altLang="zh-CN" dirty="0"/>
              <a:t>Short</a:t>
            </a:r>
          </a:p>
          <a:p>
            <a:r>
              <a:rPr lang="en-US" altLang="zh-CN" dirty="0"/>
              <a:t>Simple</a:t>
            </a:r>
          </a:p>
          <a:p>
            <a:r>
              <a:rPr lang="en-US" altLang="zh-CN" dirty="0"/>
              <a:t>Efficient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F9CE3-F324-4040-8351-CB8A913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932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B9EAC-AAF6-43DA-AC76-48A8649B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一些优化的方向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5CCC-446E-4155-B894-523909E4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选择合适的算法</a:t>
            </a:r>
            <a:endParaRPr lang="en-US" altLang="zh-CN" dirty="0"/>
          </a:p>
          <a:p>
            <a:r>
              <a:rPr lang="zh-CN" altLang="en-US" dirty="0"/>
              <a:t>清晰简单的代码，以便编译器能进行优化</a:t>
            </a:r>
            <a:endParaRPr lang="en-US" altLang="zh-CN" dirty="0"/>
          </a:p>
          <a:p>
            <a:r>
              <a:rPr lang="zh-CN" altLang="en-US" dirty="0"/>
              <a:t>针对代码优化内存使用（</a:t>
            </a:r>
            <a:r>
              <a:rPr lang="en-US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</a:t>
            </a:r>
            <a:r>
              <a:rPr lang="en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r>
              <a:rPr lang="zh-CN" altLang="en-US" dirty="0"/>
              <a:t> ）</a:t>
            </a:r>
            <a:endParaRPr lang="en-US" altLang="zh-CN" dirty="0"/>
          </a:p>
          <a:p>
            <a:r>
              <a:rPr lang="zh-CN" altLang="en-US" dirty="0"/>
              <a:t>尽量避免拷贝大块内存</a:t>
            </a:r>
            <a:endParaRPr lang="en-US" altLang="zh-CN" dirty="0"/>
          </a:p>
          <a:p>
            <a:r>
              <a:rPr lang="zh-CN" altLang="en-US" dirty="0"/>
              <a:t>尽量避免在循环中使用</a:t>
            </a:r>
            <a:r>
              <a:rPr lang="en-US" altLang="zh-CN" dirty="0" err="1"/>
              <a:t>printf</a:t>
            </a:r>
            <a:r>
              <a:rPr lang="zh-CN" altLang="en-US" dirty="0"/>
              <a:t>与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查表（</a:t>
            </a:r>
            <a:r>
              <a:rPr lang="en-US" altLang="zh-CN" dirty="0"/>
              <a:t>sin</a:t>
            </a:r>
            <a:r>
              <a:rPr lang="zh-CN" altLang="en-US" dirty="0"/>
              <a:t>，</a:t>
            </a:r>
            <a:r>
              <a:rPr lang="en-US" altLang="zh-CN" dirty="0"/>
              <a:t>cos</a:t>
            </a:r>
            <a:r>
              <a:rPr lang="zh-CN" altLang="en-US" dirty="0"/>
              <a:t>函数等）</a:t>
            </a:r>
            <a:endParaRPr lang="en-US" altLang="zh-CN" dirty="0"/>
          </a:p>
          <a:p>
            <a:r>
              <a:rPr lang="en-US" altLang="zh-CN" dirty="0"/>
              <a:t>SIMD</a:t>
            </a:r>
            <a:r>
              <a:rPr lang="zh-CN" altLang="en-US" dirty="0"/>
              <a:t>与</a:t>
            </a:r>
            <a:r>
              <a:rPr lang="en-US" altLang="zh-CN" dirty="0"/>
              <a:t>OpenMP</a:t>
            </a:r>
          </a:p>
          <a:p>
            <a:r>
              <a:rPr lang="zh-CN" altLang="en-US" dirty="0"/>
              <a:t>开启编译器优化（</a:t>
            </a:r>
            <a:r>
              <a:rPr lang="en-US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compiler</a:t>
            </a:r>
            <a:r>
              <a:rPr lang="en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r>
              <a:rPr lang="zh-CN" altLang="en-US" dirty="0"/>
              <a:t> 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sz="2800" dirty="0">
              <a:solidFill>
                <a:srgbClr val="0000CC"/>
              </a:solidFill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ED287-154C-48B4-8128-BFA0D7F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CB05E2-5829-44A7-B5F4-323CC257B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57"/>
          <a:stretch/>
        </p:blipFill>
        <p:spPr>
          <a:xfrm>
            <a:off x="7403994" y="2889233"/>
            <a:ext cx="4557249" cy="645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D595ED-AF4D-47E1-95A1-28168E43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87" y="5047166"/>
            <a:ext cx="5689892" cy="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71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2AC18-EAA9-4813-9C2A-296AE19D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</a:t>
            </a:r>
            <a:r>
              <a:rPr lang="zh-CN" altLang="en-US" dirty="0"/>
              <a:t>（</a:t>
            </a:r>
            <a:r>
              <a:rPr kumimoji="1" lang="en" altLang="zh-CN" sz="4400" dirty="0"/>
              <a:t>Single instruction, multiple data</a:t>
            </a:r>
            <a:r>
              <a:rPr kumimoji="1" lang="zh-CN" altLang="en-US" sz="4400" dirty="0"/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E9BFC-56FB-4A59-89E5-E096AE2F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E22A5-D17A-4715-B42E-3A5F4C356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1742811"/>
            <a:ext cx="78740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8D45AAD-2893-4DCB-B923-3B0D8C1622CA}"/>
              </a:ext>
            </a:extLst>
          </p:cNvPr>
          <p:cNvSpPr txBox="1">
            <a:spLocks/>
          </p:cNvSpPr>
          <p:nvPr/>
        </p:nvSpPr>
        <p:spPr>
          <a:xfrm>
            <a:off x="8187266" y="1769869"/>
            <a:ext cx="3776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Intel: MMX, SSE, SSE2, AVX, AVX2, AVX512</a:t>
            </a:r>
          </a:p>
          <a:p>
            <a:r>
              <a:rPr kumimoji="1" lang="en-US" altLang="zh-CN" dirty="0"/>
              <a:t>ARM: NEON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40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8D0-CE12-45DC-AC90-011E4677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OpenMP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443C63-6A75-4282-A434-C1BF62FC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CBA9B-7FE0-4E60-8AAE-9376FA5FC49D}"/>
              </a:ext>
            </a:extLst>
          </p:cNvPr>
          <p:cNvSpPr/>
          <p:nvPr/>
        </p:nvSpPr>
        <p:spPr>
          <a:xfrm>
            <a:off x="7513659" y="2039380"/>
            <a:ext cx="43608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omp.h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</a:p>
          <a:p>
            <a:endParaRPr lang="en" altLang="zh-CN" sz="2000" dirty="0">
              <a:solidFill>
                <a:srgbClr val="A31515"/>
              </a:solidFill>
              <a:latin typeface="Menlo" panose="020B0609030804020204" pitchFamily="49" charset="0"/>
            </a:endParaRPr>
          </a:p>
          <a:p>
            <a:endParaRPr lang="en" altLang="zh-CN" sz="2000" dirty="0">
              <a:solidFill>
                <a:srgbClr val="A31515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#pragma </a:t>
            </a:r>
            <a:r>
              <a:rPr lang="en" altLang="zh-CN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omp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FF0000"/>
                </a:solidFill>
                <a:latin typeface="Menlo" panose="020B0609030804020204" pitchFamily="49" charset="0"/>
              </a:rPr>
              <a:t>parallel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FF0000"/>
                </a:solidFill>
                <a:latin typeface="Menlo" panose="020B0609030804020204" pitchFamily="49" charset="0"/>
              </a:rPr>
              <a:t>for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c[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a[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+ b[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9705A82A-9CDB-4220-A122-A5C2C6CE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76" y="1986673"/>
            <a:ext cx="5474745" cy="33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97895-C8B5-4990-B3E8-5D504B52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CE073-3B41-4285-9D7E-BFD79F50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dotproduct_unloop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dotproduct_avx2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dotproduct_avx2_omp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B1CCC-AE2C-4745-A2D6-F0F248CE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0BB3A8-4FAD-4667-9D71-D38CE9E6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76" y="4714264"/>
            <a:ext cx="5789373" cy="1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44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9A063B2-829E-4E8B-972F-26A18CA7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7E89F26-4104-4E78-B04B-0CA6610AD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32F994-5FE1-4278-99C4-208952E5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191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04BBFFE-F52A-468F-890C-D99CE72B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B16C0-5947-43E6-A8F3-CDBE1021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zh-CN" altLang="en-US" dirty="0"/>
              <a:t>是由一系列数据成员组成的类型。</a:t>
            </a:r>
          </a:p>
          <a:p>
            <a:r>
              <a:rPr lang="zh-CN" altLang="en-US" dirty="0"/>
              <a:t>操作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zh-CN" altLang="en-US" dirty="0"/>
              <a:t>类型的对象的数据成员需要一些函数</a:t>
            </a:r>
            <a:r>
              <a:rPr lang="en-US" altLang="zh-CN" dirty="0"/>
              <a:t>/</a:t>
            </a:r>
            <a:r>
              <a:rPr lang="zh-CN" altLang="en-US" dirty="0"/>
              <a:t>语句。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73570-7274-4FC4-B84D-84F66FD5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4C7EB4-E633-4C2D-B25D-2507C52AAAED}"/>
              </a:ext>
            </a:extLst>
          </p:cNvPr>
          <p:cNvSpPr/>
          <p:nvPr/>
        </p:nvSpPr>
        <p:spPr>
          <a:xfrm>
            <a:off x="1244936" y="2940029"/>
            <a:ext cx="56092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</a:t>
            </a:r>
            <a:r>
              <a:rPr lang="en-US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A4437B5-B7B4-4FEB-8905-8F21EADA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50073"/>
              </p:ext>
            </p:extLst>
          </p:nvPr>
        </p:nvGraphicFramePr>
        <p:xfrm>
          <a:off x="9769603" y="1592146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E2C39-477C-4C65-A423-733FA655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7BAEF-FE5D-475B-AF63-BBA8C203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用结构体修改数据应该非常小心</a:t>
            </a:r>
            <a:endParaRPr lang="en-US" altLang="zh-CN" dirty="0"/>
          </a:p>
          <a:p>
            <a:r>
              <a:rPr lang="zh-CN" altLang="en-US" dirty="0"/>
              <a:t>怎么解决，提供一个更安全的修改数据的方式呢</a:t>
            </a:r>
            <a:endParaRPr lang="en-US" altLang="zh-CN" dirty="0"/>
          </a:p>
          <a:p>
            <a:r>
              <a:rPr lang="zh-CN" altLang="en-US" dirty="0"/>
              <a:t>用类（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dirty="0"/>
              <a:t>）！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019B5-062E-48B7-9947-152C4DBF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68C693-7DDE-43A2-AE7B-84A543F10A53}"/>
              </a:ext>
            </a:extLst>
          </p:cNvPr>
          <p:cNvSpPr/>
          <p:nvPr/>
        </p:nvSpPr>
        <p:spPr>
          <a:xfrm>
            <a:off x="1072432" y="3305154"/>
            <a:ext cx="5856365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...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43963-4901-49FD-9987-A26AC73E8DEB}"/>
              </a:ext>
            </a:extLst>
          </p:cNvPr>
          <p:cNvSpPr/>
          <p:nvPr/>
        </p:nvSpPr>
        <p:spPr>
          <a:xfrm>
            <a:off x="4908400" y="3831830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8BC19-2AB3-4107-8801-C12B8CE34059}"/>
              </a:ext>
            </a:extLst>
          </p:cNvPr>
          <p:cNvSpPr/>
          <p:nvPr/>
        </p:nvSpPr>
        <p:spPr>
          <a:xfrm rot="1406566">
            <a:off x="6570514" y="2103724"/>
            <a:ext cx="4589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更安全的方法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下箭头 6">
            <a:extLst>
              <a:ext uri="{FF2B5EF4-FFF2-40B4-BE49-F238E27FC236}">
                <a16:creationId xmlns:a16="http://schemas.microsoft.com/office/drawing/2014/main" id="{F2334350-0157-4755-B48E-6E5F09A16682}"/>
              </a:ext>
            </a:extLst>
          </p:cNvPr>
          <p:cNvSpPr/>
          <p:nvPr/>
        </p:nvSpPr>
        <p:spPr>
          <a:xfrm rot="2241308">
            <a:off x="7680891" y="2801461"/>
            <a:ext cx="560417" cy="9806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FC9E94-7877-4489-9700-E956FE3ECEE0}"/>
              </a:ext>
            </a:extLst>
          </p:cNvPr>
          <p:cNvSpPr/>
          <p:nvPr/>
        </p:nvSpPr>
        <p:spPr>
          <a:xfrm>
            <a:off x="7819811" y="5066392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firstclass.cpp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4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4EF25-D12A-4528-9691-6C038C5E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0F56D-F2C7-4733-8D9D-5DD89B00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可以通过访问控制符</a:t>
            </a:r>
            <a:r>
              <a:rPr lang="en-US" altLang="zh-CN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dirty="0">
                <a:effectLst/>
              </a:rPr>
              <a:t>保护数据成员。数据成员只能由设计好的成员函数访问。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E06F9-9384-4EC7-B413-8677212B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E1535A-C5E1-467B-8181-94A321FCB443}"/>
              </a:ext>
            </a:extLst>
          </p:cNvPr>
          <p:cNvSpPr/>
          <p:nvPr/>
        </p:nvSpPr>
        <p:spPr>
          <a:xfrm>
            <a:off x="1224515" y="2697563"/>
            <a:ext cx="585636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BD9C7-B175-44A8-ADAA-B02ECD6A5C55}"/>
              </a:ext>
            </a:extLst>
          </p:cNvPr>
          <p:cNvSpPr/>
          <p:nvPr/>
        </p:nvSpPr>
        <p:spPr>
          <a:xfrm>
            <a:off x="5125088" y="2759923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E91803-2964-46AD-A40C-4ECDAF8DC7F3}"/>
              </a:ext>
            </a:extLst>
          </p:cNvPr>
          <p:cNvSpPr/>
          <p:nvPr/>
        </p:nvSpPr>
        <p:spPr>
          <a:xfrm>
            <a:off x="8763005" y="-42696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下箭头 8">
            <a:extLst>
              <a:ext uri="{FF2B5EF4-FFF2-40B4-BE49-F238E27FC236}">
                <a16:creationId xmlns:a16="http://schemas.microsoft.com/office/drawing/2014/main" id="{94C33B41-6A3D-4DE5-B49D-FF1027F0E641}"/>
              </a:ext>
            </a:extLst>
          </p:cNvPr>
          <p:cNvSpPr/>
          <p:nvPr/>
        </p:nvSpPr>
        <p:spPr>
          <a:xfrm rot="2241308">
            <a:off x="8049504" y="880206"/>
            <a:ext cx="520367" cy="2057674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1C78D9-2F9E-497D-81D0-483FC17A0480}"/>
              </a:ext>
            </a:extLst>
          </p:cNvPr>
          <p:cNvSpPr/>
          <p:nvPr/>
        </p:nvSpPr>
        <p:spPr>
          <a:xfrm>
            <a:off x="8271963" y="4130733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attribute.cpp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467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84E5D-57B6-48FF-AB75-562491E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72C28-C9F1-4961-B963-E35F3524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19"/>
            <a:ext cx="10515600" cy="4351338"/>
          </a:xfrm>
        </p:spPr>
        <p:txBody>
          <a:bodyPr/>
          <a:lstStyle/>
          <a:p>
            <a:r>
              <a:rPr lang="zh-CN" altLang="en-US" dirty="0"/>
              <a:t>成员函数可以定义在类里面或者类外面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4C16FF-505C-4291-B7E0-E0AEE2F6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3248B-EDB2-463B-BA9D-7F731430A0F8}"/>
              </a:ext>
            </a:extLst>
          </p:cNvPr>
          <p:cNvSpPr/>
          <p:nvPr/>
        </p:nvSpPr>
        <p:spPr>
          <a:xfrm>
            <a:off x="0" y="2173529"/>
            <a:ext cx="5895859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4E882E-617E-4223-98E7-97D34DE999D1}"/>
              </a:ext>
            </a:extLst>
          </p:cNvPr>
          <p:cNvSpPr/>
          <p:nvPr/>
        </p:nvSpPr>
        <p:spPr>
          <a:xfrm>
            <a:off x="6022178" y="2688665"/>
            <a:ext cx="6030267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"Born in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"Gender: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BF8DB8-DECA-4979-97F2-E8625A57D278}"/>
              </a:ext>
            </a:extLst>
          </p:cNvPr>
          <p:cNvSpPr/>
          <p:nvPr/>
        </p:nvSpPr>
        <p:spPr>
          <a:xfrm>
            <a:off x="2844462" y="3121352"/>
            <a:ext cx="234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inline function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下箭头 9">
            <a:extLst>
              <a:ext uri="{FF2B5EF4-FFF2-40B4-BE49-F238E27FC236}">
                <a16:creationId xmlns:a16="http://schemas.microsoft.com/office/drawing/2014/main" id="{0A633FA2-3E43-4300-87E2-857EA3249FE7}"/>
              </a:ext>
            </a:extLst>
          </p:cNvPr>
          <p:cNvSpPr/>
          <p:nvPr/>
        </p:nvSpPr>
        <p:spPr>
          <a:xfrm rot="3748733">
            <a:off x="2018334" y="2862955"/>
            <a:ext cx="252739" cy="1446407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12">
            <a:extLst>
              <a:ext uri="{FF2B5EF4-FFF2-40B4-BE49-F238E27FC236}">
                <a16:creationId xmlns:a16="http://schemas.microsoft.com/office/drawing/2014/main" id="{A2FF9C5A-CB30-46F5-AA2C-B34C64EB2F36}"/>
              </a:ext>
            </a:extLst>
          </p:cNvPr>
          <p:cNvSpPr/>
          <p:nvPr/>
        </p:nvSpPr>
        <p:spPr>
          <a:xfrm rot="3374685">
            <a:off x="2336003" y="2971521"/>
            <a:ext cx="281525" cy="2607957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13">
            <a:extLst>
              <a:ext uri="{FF2B5EF4-FFF2-40B4-BE49-F238E27FC236}">
                <a16:creationId xmlns:a16="http://schemas.microsoft.com/office/drawing/2014/main" id="{A54E5557-6D8C-4B76-9E80-9D0243A0199E}"/>
              </a:ext>
            </a:extLst>
          </p:cNvPr>
          <p:cNvSpPr/>
          <p:nvPr/>
        </p:nvSpPr>
        <p:spPr>
          <a:xfrm rot="14254717">
            <a:off x="5469798" y="2647652"/>
            <a:ext cx="198570" cy="947400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4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58494"/>
            <a:ext cx="11053879" cy="2645398"/>
          </a:xfrm>
        </p:spPr>
        <p:txBody>
          <a:bodyPr>
            <a:normAutofit/>
          </a:bodyPr>
          <a:lstStyle/>
          <a:p>
            <a:r>
              <a:rPr lang="zh-CN" altLang="en-US" dirty="0"/>
              <a:t>函数调用需要栈操作和跳转。</a:t>
            </a:r>
          </a:p>
          <a:p>
            <a:r>
              <a:rPr kumimoji="1" lang="zh-CN" altLang="en-US" dirty="0"/>
              <a:t>对于经常被调用的</a:t>
            </a:r>
            <a:r>
              <a:rPr kumimoji="1" lang="zh-CN" altLang="en-US" dirty="0">
                <a:solidFill>
                  <a:srgbClr val="C00000"/>
                </a:solidFill>
              </a:rPr>
              <a:t>小</a:t>
            </a:r>
            <a:r>
              <a:rPr kumimoji="1" lang="zh-CN" altLang="en-US" dirty="0"/>
              <a:t>函数来说，消耗比较大。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6976521" y="2604845"/>
            <a:ext cx="5046301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838198" y="3030998"/>
            <a:ext cx="575634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F94E0E91-00A9-E14B-A011-7FC4FAAA3CF1}"/>
              </a:ext>
            </a:extLst>
          </p:cNvPr>
          <p:cNvSpPr/>
          <p:nvPr/>
        </p:nvSpPr>
        <p:spPr>
          <a:xfrm>
            <a:off x="3542926" y="3018432"/>
            <a:ext cx="4548891" cy="2211453"/>
          </a:xfrm>
          <a:custGeom>
            <a:avLst/>
            <a:gdLst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  <a:gd name="connsiteX3" fmla="*/ 3050216 w 4548891"/>
              <a:gd name="connsiteY3" fmla="*/ 498239 h 2211453"/>
              <a:gd name="connsiteX4" fmla="*/ 2650335 w 4548891"/>
              <a:gd name="connsiteY4" fmla="*/ 811377 h 2211453"/>
              <a:gd name="connsiteX5" fmla="*/ 2274446 w 4548891"/>
              <a:gd name="connsiteY5" fmla="*/ 1105727 h 2211453"/>
              <a:gd name="connsiteX6" fmla="*/ 1752459 w 4548891"/>
              <a:gd name="connsiteY6" fmla="*/ 1122474 h 2211453"/>
              <a:gd name="connsiteX7" fmla="*/ 1230472 w 4548891"/>
              <a:gd name="connsiteY7" fmla="*/ 1139222 h 2211453"/>
              <a:gd name="connsiteX8" fmla="*/ 617704 w 4548891"/>
              <a:gd name="connsiteY8" fmla="*/ 1158882 h 2211453"/>
              <a:gd name="connsiteX9" fmla="*/ 4937 w 4548891"/>
              <a:gd name="connsiteY9" fmla="*/ 1178542 h 2211453"/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937" y="1178542"/>
                </a:moveTo>
                <a:cubicBezTo>
                  <a:pt x="-100831" y="597450"/>
                  <a:pt x="667872" y="140545"/>
                  <a:pt x="1879180" y="16825"/>
                </a:cubicBezTo>
                <a:cubicBezTo>
                  <a:pt x="2544697" y="-6445"/>
                  <a:pt x="2878403" y="26565"/>
                  <a:pt x="3474091" y="166313"/>
                </a:cubicBezTo>
                <a:cubicBezTo>
                  <a:pt x="3336064" y="260774"/>
                  <a:pt x="3240050" y="377153"/>
                  <a:pt x="3050216" y="498239"/>
                </a:cubicBezTo>
                <a:cubicBezTo>
                  <a:pt x="2860382" y="619325"/>
                  <a:pt x="2768470" y="693024"/>
                  <a:pt x="2650335" y="811377"/>
                </a:cubicBezTo>
                <a:cubicBezTo>
                  <a:pt x="2532200" y="929730"/>
                  <a:pt x="2401140" y="983288"/>
                  <a:pt x="2274446" y="1105727"/>
                </a:cubicBezTo>
                <a:cubicBezTo>
                  <a:pt x="2124854" y="1118010"/>
                  <a:pt x="1986786" y="1091484"/>
                  <a:pt x="1752459" y="1122474"/>
                </a:cubicBezTo>
                <a:cubicBezTo>
                  <a:pt x="1518132" y="1153465"/>
                  <a:pt x="1345755" y="1130355"/>
                  <a:pt x="1230472" y="1139222"/>
                </a:cubicBezTo>
                <a:cubicBezTo>
                  <a:pt x="1115189" y="1148088"/>
                  <a:pt x="859442" y="1175978"/>
                  <a:pt x="617704" y="1158882"/>
                </a:cubicBezTo>
                <a:cubicBezTo>
                  <a:pt x="375966" y="1141786"/>
                  <a:pt x="133980" y="1168040"/>
                  <a:pt x="4937" y="1178542"/>
                </a:cubicBezTo>
                <a:close/>
              </a:path>
              <a:path w="4548891" h="2211453" fill="none" extrusionOk="0">
                <a:moveTo>
                  <a:pt x="4937" y="1178542"/>
                </a:moveTo>
                <a:cubicBezTo>
                  <a:pt x="820" y="568922"/>
                  <a:pt x="552218" y="67788"/>
                  <a:pt x="1879180" y="16825"/>
                </a:cubicBezTo>
                <a:cubicBezTo>
                  <a:pt x="2456138" y="-62252"/>
                  <a:pt x="2971636" y="12394"/>
                  <a:pt x="3474091" y="166313"/>
                </a:cubicBezTo>
              </a:path>
              <a:path w="4548891" h="2211453" fill="none" stroke="0" extrusionOk="0">
                <a:moveTo>
                  <a:pt x="4937" y="1178542"/>
                </a:moveTo>
                <a:cubicBezTo>
                  <a:pt x="-204120" y="607962"/>
                  <a:pt x="807166" y="-79563"/>
                  <a:pt x="1879180" y="16825"/>
                </a:cubicBezTo>
                <a:cubicBezTo>
                  <a:pt x="2458072" y="55037"/>
                  <a:pt x="3026591" y="-5086"/>
                  <a:pt x="3474091" y="166313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9316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F5C74887-00B7-0448-857F-BB21CBB92585}"/>
              </a:ext>
            </a:extLst>
          </p:cNvPr>
          <p:cNvSpPr/>
          <p:nvPr/>
        </p:nvSpPr>
        <p:spPr>
          <a:xfrm>
            <a:off x="3208109" y="2620476"/>
            <a:ext cx="4548891" cy="2211453"/>
          </a:xfrm>
          <a:custGeom>
            <a:avLst/>
            <a:gdLst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  <a:gd name="connsiteX3" fmla="*/ 1458988 w 4548891"/>
              <a:gd name="connsiteY3" fmla="*/ 1700803 h 2211453"/>
              <a:gd name="connsiteX4" fmla="*/ 1879327 w 4548891"/>
              <a:gd name="connsiteY4" fmla="*/ 1394063 h 2211453"/>
              <a:gd name="connsiteX5" fmla="*/ 2274446 w 4548891"/>
              <a:gd name="connsiteY5" fmla="*/ 1105727 h 2211453"/>
              <a:gd name="connsiteX6" fmla="*/ 2754440 w 4548891"/>
              <a:gd name="connsiteY6" fmla="*/ 1206845 h 2211453"/>
              <a:gd name="connsiteX7" fmla="*/ 3234434 w 4548891"/>
              <a:gd name="connsiteY7" fmla="*/ 1307964 h 2211453"/>
              <a:gd name="connsiteX8" fmla="*/ 3797905 w 4548891"/>
              <a:gd name="connsiteY8" fmla="*/ 1426668 h 2211453"/>
              <a:gd name="connsiteX9" fmla="*/ 4361376 w 4548891"/>
              <a:gd name="connsiteY9" fmla="*/ 1545372 h 2211453"/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361376" y="1545372"/>
                </a:moveTo>
                <a:cubicBezTo>
                  <a:pt x="3892220" y="1823781"/>
                  <a:pt x="3268198" y="2186247"/>
                  <a:pt x="2510450" y="2205485"/>
                </a:cubicBezTo>
                <a:cubicBezTo>
                  <a:pt x="2040241" y="2244114"/>
                  <a:pt x="1404059" y="2170301"/>
                  <a:pt x="1013428" y="2025947"/>
                </a:cubicBezTo>
                <a:cubicBezTo>
                  <a:pt x="1158361" y="1923706"/>
                  <a:pt x="1279385" y="1830210"/>
                  <a:pt x="1458988" y="1700803"/>
                </a:cubicBezTo>
                <a:cubicBezTo>
                  <a:pt x="1638591" y="1571396"/>
                  <a:pt x="1740140" y="1482416"/>
                  <a:pt x="1879327" y="1394063"/>
                </a:cubicBezTo>
                <a:cubicBezTo>
                  <a:pt x="2018514" y="1305710"/>
                  <a:pt x="2077002" y="1228117"/>
                  <a:pt x="2274446" y="1105727"/>
                </a:cubicBezTo>
                <a:cubicBezTo>
                  <a:pt x="2394186" y="1131659"/>
                  <a:pt x="2548490" y="1140238"/>
                  <a:pt x="2754440" y="1206845"/>
                </a:cubicBezTo>
                <a:cubicBezTo>
                  <a:pt x="2960390" y="1273452"/>
                  <a:pt x="3043516" y="1251371"/>
                  <a:pt x="3234434" y="1307964"/>
                </a:cubicBezTo>
                <a:cubicBezTo>
                  <a:pt x="3425352" y="1364557"/>
                  <a:pt x="3662555" y="1409939"/>
                  <a:pt x="3797905" y="1426668"/>
                </a:cubicBezTo>
                <a:cubicBezTo>
                  <a:pt x="3933255" y="1443397"/>
                  <a:pt x="4096764" y="1478914"/>
                  <a:pt x="4361376" y="1545372"/>
                </a:cubicBezTo>
                <a:close/>
              </a:path>
              <a:path w="4548891" h="2211453" fill="none" extrusionOk="0">
                <a:moveTo>
                  <a:pt x="4361376" y="1545372"/>
                </a:moveTo>
                <a:cubicBezTo>
                  <a:pt x="4136891" y="1845918"/>
                  <a:pt x="3208156" y="2133561"/>
                  <a:pt x="2510450" y="2205485"/>
                </a:cubicBezTo>
                <a:cubicBezTo>
                  <a:pt x="2045260" y="2155736"/>
                  <a:pt x="1407822" y="2150772"/>
                  <a:pt x="1013428" y="2025947"/>
                </a:cubicBezTo>
              </a:path>
              <a:path w="4548891" h="2211453" fill="none" stroke="0" extrusionOk="0">
                <a:moveTo>
                  <a:pt x="4361376" y="1545372"/>
                </a:moveTo>
                <a:cubicBezTo>
                  <a:pt x="3853525" y="1901368"/>
                  <a:pt x="3369066" y="2049607"/>
                  <a:pt x="2510450" y="2205485"/>
                </a:cubicBezTo>
                <a:cubicBezTo>
                  <a:pt x="2006346" y="2302660"/>
                  <a:pt x="1494868" y="2128534"/>
                  <a:pt x="1013428" y="2025947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13779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弧 7">
            <a:extLst>
              <a:ext uri="{FF2B5EF4-FFF2-40B4-BE49-F238E27FC236}">
                <a16:creationId xmlns:a16="http://schemas.microsoft.com/office/drawing/2014/main" id="{15F024CD-D456-8748-8D07-DF0C50621B49}"/>
              </a:ext>
            </a:extLst>
          </p:cNvPr>
          <p:cNvSpPr/>
          <p:nvPr/>
        </p:nvSpPr>
        <p:spPr>
          <a:xfrm>
            <a:off x="3673671" y="3394691"/>
            <a:ext cx="4699223" cy="3174158"/>
          </a:xfrm>
          <a:custGeom>
            <a:avLst/>
            <a:gdLst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  <a:gd name="connsiteX3" fmla="*/ 3088443 w 4699223"/>
              <a:gd name="connsiteY3" fmla="*/ 690274 h 3174158"/>
              <a:gd name="connsiteX4" fmla="*/ 2707602 w 4699223"/>
              <a:gd name="connsiteY4" fmla="*/ 1152545 h 3174158"/>
              <a:gd name="connsiteX5" fmla="*/ 2349612 w 4699223"/>
              <a:gd name="connsiteY5" fmla="*/ 1587079 h 3174158"/>
              <a:gd name="connsiteX6" fmla="*/ 1809810 w 4699223"/>
              <a:gd name="connsiteY6" fmla="*/ 1604398 h 3174158"/>
              <a:gd name="connsiteX7" fmla="*/ 1270008 w 4699223"/>
              <a:gd name="connsiteY7" fmla="*/ 1621717 h 3174158"/>
              <a:gd name="connsiteX8" fmla="*/ 636327 w 4699223"/>
              <a:gd name="connsiteY8" fmla="*/ 1642048 h 3174158"/>
              <a:gd name="connsiteX9" fmla="*/ 2646 w 4699223"/>
              <a:gd name="connsiteY9" fmla="*/ 1662379 h 3174158"/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223" h="3174158" stroke="0" extrusionOk="0">
                <a:moveTo>
                  <a:pt x="2646" y="1662379"/>
                </a:moveTo>
                <a:cubicBezTo>
                  <a:pt x="-207519" y="852730"/>
                  <a:pt x="447892" y="365695"/>
                  <a:pt x="1609205" y="80858"/>
                </a:cubicBezTo>
                <a:cubicBezTo>
                  <a:pt x="2319091" y="-41314"/>
                  <a:pt x="2843002" y="-13579"/>
                  <a:pt x="3492134" y="200267"/>
                </a:cubicBezTo>
                <a:cubicBezTo>
                  <a:pt x="3348312" y="424306"/>
                  <a:pt x="3231772" y="522713"/>
                  <a:pt x="3088443" y="690274"/>
                </a:cubicBezTo>
                <a:cubicBezTo>
                  <a:pt x="2945114" y="857835"/>
                  <a:pt x="2823212" y="968727"/>
                  <a:pt x="2707602" y="1152545"/>
                </a:cubicBezTo>
                <a:cubicBezTo>
                  <a:pt x="2591992" y="1336363"/>
                  <a:pt x="2468208" y="1452165"/>
                  <a:pt x="2349612" y="1587079"/>
                </a:cubicBezTo>
                <a:cubicBezTo>
                  <a:pt x="2103865" y="1618320"/>
                  <a:pt x="1982204" y="1607419"/>
                  <a:pt x="1809810" y="1604398"/>
                </a:cubicBezTo>
                <a:cubicBezTo>
                  <a:pt x="1637416" y="1601377"/>
                  <a:pt x="1527510" y="1616332"/>
                  <a:pt x="1270008" y="1621717"/>
                </a:cubicBezTo>
                <a:cubicBezTo>
                  <a:pt x="1012506" y="1627102"/>
                  <a:pt x="833109" y="1604271"/>
                  <a:pt x="636327" y="1642048"/>
                </a:cubicBezTo>
                <a:cubicBezTo>
                  <a:pt x="439545" y="1679825"/>
                  <a:pt x="203333" y="1681888"/>
                  <a:pt x="2646" y="1662379"/>
                </a:cubicBezTo>
                <a:close/>
              </a:path>
              <a:path w="4699223" h="3174158" fill="none" extrusionOk="0">
                <a:moveTo>
                  <a:pt x="2646" y="1662379"/>
                </a:moveTo>
                <a:cubicBezTo>
                  <a:pt x="117517" y="845229"/>
                  <a:pt x="477841" y="271473"/>
                  <a:pt x="1609205" y="80858"/>
                </a:cubicBezTo>
                <a:cubicBezTo>
                  <a:pt x="2308575" y="-151948"/>
                  <a:pt x="2839481" y="-45883"/>
                  <a:pt x="3492134" y="200267"/>
                </a:cubicBezTo>
              </a:path>
              <a:path w="4699223" h="3174158" fill="none" stroke="0" extrusionOk="0">
                <a:moveTo>
                  <a:pt x="2646" y="1662379"/>
                </a:moveTo>
                <a:cubicBezTo>
                  <a:pt x="-70814" y="950188"/>
                  <a:pt x="618401" y="280185"/>
                  <a:pt x="1609205" y="80858"/>
                </a:cubicBezTo>
                <a:cubicBezTo>
                  <a:pt x="2251035" y="-6028"/>
                  <a:pt x="2977046" y="-75305"/>
                  <a:pt x="3492134" y="200267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856899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弧 8">
            <a:extLst>
              <a:ext uri="{FF2B5EF4-FFF2-40B4-BE49-F238E27FC236}">
                <a16:creationId xmlns:a16="http://schemas.microsoft.com/office/drawing/2014/main" id="{977FDEBC-AA8C-974E-9ADD-876F76C5DA6B}"/>
              </a:ext>
            </a:extLst>
          </p:cNvPr>
          <p:cNvSpPr/>
          <p:nvPr/>
        </p:nvSpPr>
        <p:spPr>
          <a:xfrm>
            <a:off x="2979941" y="2931387"/>
            <a:ext cx="5606010" cy="2782871"/>
          </a:xfrm>
          <a:custGeom>
            <a:avLst/>
            <a:gdLst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  <a:gd name="connsiteX3" fmla="*/ 1783499 w 5606010"/>
              <a:gd name="connsiteY3" fmla="*/ 2135413 h 2782871"/>
              <a:gd name="connsiteX4" fmla="*/ 2309018 w 5606010"/>
              <a:gd name="connsiteY4" fmla="*/ 1751920 h 2782871"/>
              <a:gd name="connsiteX5" fmla="*/ 2803005 w 5606010"/>
              <a:gd name="connsiteY5" fmla="*/ 1391436 h 2782871"/>
              <a:gd name="connsiteX6" fmla="*/ 3307020 w 5606010"/>
              <a:gd name="connsiteY6" fmla="*/ 1379998 h 2782871"/>
              <a:gd name="connsiteX7" fmla="*/ 3811034 w 5606010"/>
              <a:gd name="connsiteY7" fmla="*/ 1368560 h 2782871"/>
              <a:gd name="connsiteX8" fmla="*/ 4427052 w 5606010"/>
              <a:gd name="connsiteY8" fmla="*/ 1354580 h 2782871"/>
              <a:gd name="connsiteX9" fmla="*/ 4903066 w 5606010"/>
              <a:gd name="connsiteY9" fmla="*/ 1343777 h 2782871"/>
              <a:gd name="connsiteX10" fmla="*/ 5603086 w 5606010"/>
              <a:gd name="connsiteY10" fmla="*/ 1327891 h 2782871"/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6010" h="2782871" stroke="0" extrusionOk="0">
                <a:moveTo>
                  <a:pt x="5603086" y="1327891"/>
                </a:moveTo>
                <a:cubicBezTo>
                  <a:pt x="5576965" y="1974697"/>
                  <a:pt x="4481804" y="2715889"/>
                  <a:pt x="3267728" y="2763614"/>
                </a:cubicBezTo>
                <a:cubicBezTo>
                  <a:pt x="2585738" y="2829517"/>
                  <a:pt x="1747766" y="2746078"/>
                  <a:pt x="1226450" y="2541916"/>
                </a:cubicBezTo>
                <a:cubicBezTo>
                  <a:pt x="1354607" y="2478999"/>
                  <a:pt x="1590008" y="2239602"/>
                  <a:pt x="1783499" y="2135413"/>
                </a:cubicBezTo>
                <a:cubicBezTo>
                  <a:pt x="1976990" y="2031224"/>
                  <a:pt x="2177558" y="1872915"/>
                  <a:pt x="2309018" y="1751920"/>
                </a:cubicBezTo>
                <a:cubicBezTo>
                  <a:pt x="2440478" y="1630925"/>
                  <a:pt x="2601360" y="1505314"/>
                  <a:pt x="2803005" y="1391436"/>
                </a:cubicBezTo>
                <a:cubicBezTo>
                  <a:pt x="2917069" y="1390446"/>
                  <a:pt x="3191902" y="1395884"/>
                  <a:pt x="3307020" y="1379998"/>
                </a:cubicBezTo>
                <a:cubicBezTo>
                  <a:pt x="3422138" y="1364112"/>
                  <a:pt x="3631026" y="1365701"/>
                  <a:pt x="3811034" y="1368560"/>
                </a:cubicBezTo>
                <a:cubicBezTo>
                  <a:pt x="3991042" y="1371419"/>
                  <a:pt x="4283104" y="1387763"/>
                  <a:pt x="4427052" y="1354580"/>
                </a:cubicBezTo>
                <a:cubicBezTo>
                  <a:pt x="4571000" y="1321397"/>
                  <a:pt x="4696125" y="1344380"/>
                  <a:pt x="4903066" y="1343777"/>
                </a:cubicBezTo>
                <a:cubicBezTo>
                  <a:pt x="5110007" y="1343175"/>
                  <a:pt x="5397525" y="1299173"/>
                  <a:pt x="5603086" y="1327891"/>
                </a:cubicBezTo>
                <a:close/>
              </a:path>
              <a:path w="5606010" h="2782871" fill="none" extrusionOk="0">
                <a:moveTo>
                  <a:pt x="5603086" y="1327891"/>
                </a:moveTo>
                <a:cubicBezTo>
                  <a:pt x="5843541" y="1876875"/>
                  <a:pt x="4705612" y="2458034"/>
                  <a:pt x="3267728" y="2763614"/>
                </a:cubicBezTo>
                <a:cubicBezTo>
                  <a:pt x="2461379" y="2838484"/>
                  <a:pt x="1803736" y="2729758"/>
                  <a:pt x="1226450" y="2541916"/>
                </a:cubicBezTo>
              </a:path>
              <a:path w="5606010" h="2782871" fill="none" stroke="0" extrusionOk="0">
                <a:moveTo>
                  <a:pt x="5603086" y="1327891"/>
                </a:moveTo>
                <a:cubicBezTo>
                  <a:pt x="5734099" y="2129408"/>
                  <a:pt x="4681309" y="2811258"/>
                  <a:pt x="3267728" y="2763614"/>
                </a:cubicBezTo>
                <a:cubicBezTo>
                  <a:pt x="2638277" y="2951090"/>
                  <a:pt x="1851206" y="2777129"/>
                  <a:pt x="1226450" y="2541916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21521998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2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5F202-6981-448E-8830-7CBAF2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5038F-3DD7-4A33-B5DE-4AE85161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zh-CN" altLang="en-US" dirty="0"/>
              <a:t>源代码可以放到多个文件中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029B3-B752-4160-97F3-6C0A78FF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4A7B07-32A2-41D5-8EAA-C06186300AA3}"/>
              </a:ext>
            </a:extLst>
          </p:cNvPr>
          <p:cNvSpPr/>
          <p:nvPr/>
        </p:nvSpPr>
        <p:spPr>
          <a:xfrm>
            <a:off x="0" y="2210574"/>
            <a:ext cx="5895859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DAC9CC-DAEC-470C-9706-3A358BBDD37E}"/>
              </a:ext>
            </a:extLst>
          </p:cNvPr>
          <p:cNvSpPr/>
          <p:nvPr/>
        </p:nvSpPr>
        <p:spPr>
          <a:xfrm>
            <a:off x="6468605" y="2847558"/>
            <a:ext cx="5369041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"Born in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"Gender: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B647B0-C7F4-450D-A2D1-70A343C84576}"/>
              </a:ext>
            </a:extLst>
          </p:cNvPr>
          <p:cNvSpPr/>
          <p:nvPr/>
        </p:nvSpPr>
        <p:spPr>
          <a:xfrm>
            <a:off x="3609514" y="244744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student.hpp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33F248-D280-440F-A47C-8BCDD352264B}"/>
              </a:ext>
            </a:extLst>
          </p:cNvPr>
          <p:cNvSpPr/>
          <p:nvPr/>
        </p:nvSpPr>
        <p:spPr>
          <a:xfrm>
            <a:off x="9067455" y="2179925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53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5454E-FDF6-4294-BF9E-5255390D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5BF57-F362-40B6-90A9-E3700CA0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888" cy="4351338"/>
          </a:xfrm>
        </p:spPr>
        <p:txBody>
          <a:bodyPr/>
          <a:lstStyle/>
          <a:p>
            <a:r>
              <a:rPr lang="zh-CN" altLang="en-US" dirty="0"/>
              <a:t>希望编译器生成的指令类似如下所示（实际上不是代码），以提高效率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E14D3-49BF-4468-A498-4B5DCA47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DD83F-714C-4DCA-B297-105532D3F356}"/>
              </a:ext>
            </a:extLst>
          </p:cNvPr>
          <p:cNvSpPr/>
          <p:nvPr/>
        </p:nvSpPr>
        <p:spPr>
          <a:xfrm>
            <a:off x="2228975" y="2302356"/>
            <a:ext cx="5608937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8DAB2C-CFB9-44E6-AB7D-0D04DCA2A093}"/>
              </a:ext>
            </a:extLst>
          </p:cNvPr>
          <p:cNvSpPr/>
          <p:nvPr/>
        </p:nvSpPr>
        <p:spPr>
          <a:xfrm>
            <a:off x="2967865" y="3674670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581616-B9B6-4C5A-A8A0-02D154693445}"/>
              </a:ext>
            </a:extLst>
          </p:cNvPr>
          <p:cNvSpPr/>
          <p:nvPr/>
        </p:nvSpPr>
        <p:spPr>
          <a:xfrm>
            <a:off x="2967865" y="5112171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04221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32A75-6C2C-4A99-9D42-0B70CEC0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DDF6B-07D5-486F-BE1C-D65C7493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inline </a:t>
            </a:r>
            <a:r>
              <a:rPr lang="zh-CN" altLang="en-US" dirty="0">
                <a:solidFill>
                  <a:srgbClr val="C00000"/>
                </a:solidFill>
              </a:rPr>
              <a:t>建议</a:t>
            </a:r>
            <a:r>
              <a:rPr lang="zh-CN" altLang="en-US" dirty="0"/>
              <a:t>编译器执行优化。</a:t>
            </a:r>
            <a:endParaRPr lang="en-US" altLang="zh-CN" dirty="0"/>
          </a:p>
          <a:p>
            <a:r>
              <a:rPr lang="zh-CN" altLang="en-US" dirty="0"/>
              <a:t>如果函数太复杂或包含一些约束，编译器可能不会遵循建议。</a:t>
            </a:r>
            <a:endParaRPr lang="en-US" altLang="zh-CN" dirty="0"/>
          </a:p>
          <a:p>
            <a:r>
              <a:rPr lang="zh-CN" altLang="en-US" dirty="0"/>
              <a:t>一些没有</a:t>
            </a:r>
            <a:r>
              <a:rPr lang="en-US" altLang="zh-CN" dirty="0"/>
              <a:t>inline</a:t>
            </a:r>
            <a:r>
              <a:rPr lang="zh-CN" altLang="en-US" dirty="0"/>
              <a:t>的函数可能会被优化为内联函数。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01C19-CB92-4D5C-A232-149077E6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9D7D76-07B6-4496-8B26-05F865F1122D}"/>
              </a:ext>
            </a:extLst>
          </p:cNvPr>
          <p:cNvSpPr/>
          <p:nvPr/>
        </p:nvSpPr>
        <p:spPr>
          <a:xfrm>
            <a:off x="1147879" y="3488453"/>
            <a:ext cx="6096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91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CA00-3037-41CC-9FDC-0E63C05D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DC210-0495-460A-ABC6-915A1822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源代码将由预处理器替换。</a:t>
            </a:r>
            <a:endParaRPr lang="en-US" altLang="zh-CN" dirty="0"/>
          </a:p>
          <a:p>
            <a:r>
              <a:rPr lang="zh-CN" altLang="en-US" dirty="0"/>
              <a:t>没有函数调用成本。</a:t>
            </a:r>
            <a:endParaRPr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 </a:t>
            </a:r>
            <a:r>
              <a:rPr kumimoji="1" lang="zh-CN" altLang="en-US" dirty="0">
                <a:latin typeface="Courier" pitchFamily="2" charset="0"/>
              </a:rPr>
              <a:t>可以是任何可以比较的类型。</a:t>
            </a:r>
            <a:endParaRPr kumimoji="1" lang="en-US" altLang="zh-CN" dirty="0">
              <a:latin typeface="Courier" pitchFamily="2" charset="0"/>
            </a:endParaRPr>
          </a:p>
          <a:p>
            <a:endParaRPr kumimoji="1" lang="en-US" altLang="zh-CN" dirty="0">
              <a:latin typeface="Courier" pitchFamily="2" charset="0"/>
            </a:endParaRPr>
          </a:p>
          <a:p>
            <a:endParaRPr kumimoji="1" lang="en-US" altLang="zh-CN" dirty="0">
              <a:latin typeface="Courier" pitchFamily="2" charset="0"/>
            </a:endParaRPr>
          </a:p>
          <a:p>
            <a:r>
              <a:rPr kumimoji="1" lang="zh-CN" altLang="en-US" dirty="0">
                <a:latin typeface="Courier" pitchFamily="2" charset="0"/>
              </a:rPr>
              <a:t>为什么不使用宏？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8730C-EDBB-4F8A-A586-3619D6AC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C6E57D-368E-4A1F-835B-4A326C6C34F1}"/>
              </a:ext>
            </a:extLst>
          </p:cNvPr>
          <p:cNvSpPr/>
          <p:nvPr/>
        </p:nvSpPr>
        <p:spPr>
          <a:xfrm>
            <a:off x="1092080" y="497428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inline.cpp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6775EB-3C95-4024-A58C-E30A4954A851}"/>
              </a:ext>
            </a:extLst>
          </p:cNvPr>
          <p:cNvSpPr/>
          <p:nvPr/>
        </p:nvSpPr>
        <p:spPr>
          <a:xfrm>
            <a:off x="1026137" y="3567855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MAX_MACRO(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) (a)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(b)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?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(a)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(b)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0C65C48-9028-4D29-87AC-B0443FFA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默认参数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4D6D33-9E5B-45C2-9DBC-78A02A24C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7ED2E-FDA0-47E5-8584-2D07ED93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27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96E54D-81B2-4192-83F3-BBEE344F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默认参数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63348-E93A-4523-B1F8-8A26EE79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的特性（不是</a:t>
            </a:r>
            <a:r>
              <a:rPr lang="en-US" altLang="zh-CN" dirty="0"/>
              <a:t>C</a:t>
            </a:r>
            <a:r>
              <a:rPr lang="zh-CN" altLang="en-US" dirty="0"/>
              <a:t>的特性）</a:t>
            </a:r>
            <a:endParaRPr lang="en-US" altLang="zh-CN" dirty="0"/>
          </a:p>
          <a:p>
            <a:r>
              <a:rPr lang="zh-CN" altLang="en-US" dirty="0"/>
              <a:t>在不提供一个或多个后续参数的情况下调用函数。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C737C-A155-4510-BA0B-7D2FAC96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ADC6D8-D994-4154-BC9A-1F3F98B3913B}"/>
              </a:ext>
            </a:extLst>
          </p:cNvPr>
          <p:cNvSpPr/>
          <p:nvPr/>
        </p:nvSpPr>
        <p:spPr>
          <a:xfrm>
            <a:off x="1080349" y="2733794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C6A53D-8292-49FD-9FBE-1F7C9C1AC74A}"/>
              </a:ext>
            </a:extLst>
          </p:cNvPr>
          <p:cNvSpPr/>
          <p:nvPr/>
        </p:nvSpPr>
        <p:spPr>
          <a:xfrm>
            <a:off x="7506248" y="3540913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efault-argument.cpp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87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7398</TotalTime>
  <Words>2859</Words>
  <Application>Microsoft Office PowerPoint</Application>
  <PresentationFormat>宽屏</PresentationFormat>
  <Paragraphs>526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-apple-system</vt:lpstr>
      <vt:lpstr>Courier</vt:lpstr>
      <vt:lpstr>Menlo</vt:lpstr>
      <vt:lpstr>等线</vt:lpstr>
      <vt:lpstr>宋体</vt:lpstr>
      <vt:lpstr>Arial</vt:lpstr>
      <vt:lpstr>Courier New</vt:lpstr>
      <vt:lpstr>Times New Roman</vt:lpstr>
      <vt:lpstr>WPS</vt:lpstr>
      <vt:lpstr>C++程序设计 第六节：函数</vt:lpstr>
      <vt:lpstr>回顾</vt:lpstr>
      <vt:lpstr>内联函数</vt:lpstr>
      <vt:lpstr>内联函数</vt:lpstr>
      <vt:lpstr>内联函数</vt:lpstr>
      <vt:lpstr>内联函数</vt:lpstr>
      <vt:lpstr>宏？</vt:lpstr>
      <vt:lpstr>默认参数</vt:lpstr>
      <vt:lpstr>默认参数</vt:lpstr>
      <vt:lpstr>函数重载</vt:lpstr>
      <vt:lpstr>函数重载</vt:lpstr>
      <vt:lpstr>函数重载</vt:lpstr>
      <vt:lpstr>函数模板</vt:lpstr>
      <vt:lpstr>为什么使用函数模板？</vt:lpstr>
      <vt:lpstr>显式实例化</vt:lpstr>
      <vt:lpstr>隐式实例化</vt:lpstr>
      <vt:lpstr>函数模板特例化</vt:lpstr>
      <vt:lpstr>函数指针与引用</vt:lpstr>
      <vt:lpstr>函数指针</vt:lpstr>
      <vt:lpstr>函数指针</vt:lpstr>
      <vt:lpstr>函数引用</vt:lpstr>
      <vt:lpstr>递归函数</vt:lpstr>
      <vt:lpstr>递归函数</vt:lpstr>
      <vt:lpstr>递归函数</vt:lpstr>
      <vt:lpstr>思考一下</vt:lpstr>
      <vt:lpstr>思考一下</vt:lpstr>
      <vt:lpstr>思考一下</vt:lpstr>
      <vt:lpstr>思考一下</vt:lpstr>
      <vt:lpstr>程序加速</vt:lpstr>
      <vt:lpstr>写代码的原则</vt:lpstr>
      <vt:lpstr>一些优化的方向</vt:lpstr>
      <vt:lpstr>SIMD（Single instruction, multiple data）</vt:lpstr>
      <vt:lpstr>OpenMP</vt:lpstr>
      <vt:lpstr>点乘函数</vt:lpstr>
      <vt:lpstr>类和对象</vt:lpstr>
      <vt:lpstr>结构体</vt:lpstr>
      <vt:lpstr>类</vt:lpstr>
      <vt:lpstr>访问控制符</vt:lpstr>
      <vt:lpstr>成员函数</vt:lpstr>
      <vt:lpstr>文件结构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40</cp:revision>
  <dcterms:created xsi:type="dcterms:W3CDTF">2023-08-28T02:52:46Z</dcterms:created>
  <dcterms:modified xsi:type="dcterms:W3CDTF">2023-10-10T05:24:49Z</dcterms:modified>
</cp:coreProperties>
</file>