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0" r:id="rId3"/>
    <p:sldId id="617" r:id="rId4"/>
    <p:sldId id="613" r:id="rId5"/>
    <p:sldId id="614" r:id="rId6"/>
    <p:sldId id="616" r:id="rId7"/>
    <p:sldId id="615" r:id="rId8"/>
    <p:sldId id="618" r:id="rId9"/>
    <p:sldId id="642" r:id="rId10"/>
    <p:sldId id="643" r:id="rId11"/>
    <p:sldId id="644" r:id="rId12"/>
    <p:sldId id="619" r:id="rId13"/>
    <p:sldId id="621" r:id="rId14"/>
    <p:sldId id="620" r:id="rId15"/>
    <p:sldId id="622" r:id="rId16"/>
    <p:sldId id="623" r:id="rId17"/>
    <p:sldId id="624" r:id="rId18"/>
    <p:sldId id="625" r:id="rId19"/>
    <p:sldId id="626" r:id="rId20"/>
    <p:sldId id="628" r:id="rId21"/>
    <p:sldId id="627" r:id="rId22"/>
    <p:sldId id="629" r:id="rId23"/>
    <p:sldId id="630" r:id="rId24"/>
    <p:sldId id="631" r:id="rId25"/>
    <p:sldId id="633" r:id="rId26"/>
    <p:sldId id="632" r:id="rId27"/>
    <p:sldId id="634" r:id="rId28"/>
    <p:sldId id="635" r:id="rId29"/>
    <p:sldId id="636" r:id="rId30"/>
    <p:sldId id="638" r:id="rId31"/>
    <p:sldId id="637" r:id="rId32"/>
    <p:sldId id="639" r:id="rId33"/>
    <p:sldId id="311" r:id="rId34"/>
    <p:sldId id="645" r:id="rId35"/>
    <p:sldId id="312" r:id="rId36"/>
    <p:sldId id="313" r:id="rId37"/>
    <p:sldId id="314" r:id="rId38"/>
    <p:sldId id="315" r:id="rId39"/>
    <p:sldId id="317" r:id="rId40"/>
    <p:sldId id="316" r:id="rId41"/>
    <p:sldId id="318" r:id="rId42"/>
    <p:sldId id="320" r:id="rId43"/>
    <p:sldId id="319" r:id="rId44"/>
    <p:sldId id="321" r:id="rId45"/>
    <p:sldId id="323" r:id="rId46"/>
    <p:sldId id="322" r:id="rId47"/>
    <p:sldId id="324" r:id="rId48"/>
    <p:sldId id="325" r:id="rId49"/>
    <p:sldId id="30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617"/>
            <p14:sldId id="613"/>
            <p14:sldId id="614"/>
            <p14:sldId id="616"/>
            <p14:sldId id="615"/>
            <p14:sldId id="618"/>
            <p14:sldId id="642"/>
            <p14:sldId id="643"/>
            <p14:sldId id="644"/>
            <p14:sldId id="619"/>
            <p14:sldId id="621"/>
            <p14:sldId id="620"/>
            <p14:sldId id="622"/>
            <p14:sldId id="623"/>
            <p14:sldId id="624"/>
            <p14:sldId id="625"/>
            <p14:sldId id="626"/>
            <p14:sldId id="628"/>
            <p14:sldId id="627"/>
            <p14:sldId id="629"/>
            <p14:sldId id="630"/>
            <p14:sldId id="631"/>
            <p14:sldId id="633"/>
            <p14:sldId id="632"/>
            <p14:sldId id="634"/>
            <p14:sldId id="635"/>
            <p14:sldId id="636"/>
            <p14:sldId id="638"/>
            <p14:sldId id="637"/>
            <p14:sldId id="639"/>
            <p14:sldId id="311"/>
            <p14:sldId id="645"/>
            <p14:sldId id="312"/>
            <p14:sldId id="313"/>
            <p14:sldId id="314"/>
            <p14:sldId id="315"/>
            <p14:sldId id="317"/>
            <p14:sldId id="316"/>
            <p14:sldId id="318"/>
            <p14:sldId id="320"/>
            <p14:sldId id="319"/>
            <p14:sldId id="321"/>
            <p14:sldId id="323"/>
            <p14:sldId id="322"/>
            <p14:sldId id="324"/>
            <p14:sldId id="325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A8B12129-5E6D-4AB7-BE0E-1DF1170A46CE}"/>
    <pc:docChg chg="undo custSel addSld delSld modSld sldOrd modSection">
      <pc:chgData name="Yi Liu" userId="eb9fa73d484f74de" providerId="LiveId" clId="{A8B12129-5E6D-4AB7-BE0E-1DF1170A46CE}" dt="2023-10-24T05:28:50.462" v="488" actId="20577"/>
      <pc:docMkLst>
        <pc:docMk/>
      </pc:docMkLst>
      <pc:sldChg chg="modSp mod">
        <pc:chgData name="Yi Liu" userId="eb9fa73d484f74de" providerId="LiveId" clId="{A8B12129-5E6D-4AB7-BE0E-1DF1170A46CE}" dt="2023-10-23T10:39:41.581" v="7" actId="20577"/>
        <pc:sldMkLst>
          <pc:docMk/>
          <pc:sldMk cId="1562787813" sldId="256"/>
        </pc:sldMkLst>
        <pc:spChg chg="mod">
          <ac:chgData name="Yi Liu" userId="eb9fa73d484f74de" providerId="LiveId" clId="{A8B12129-5E6D-4AB7-BE0E-1DF1170A46CE}" dt="2023-10-23T10:39:41.581" v="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A8B12129-5E6D-4AB7-BE0E-1DF1170A46CE}" dt="2023-10-23T10:43:52.240" v="444" actId="20577"/>
        <pc:sldMkLst>
          <pc:docMk/>
          <pc:sldMk cId="47867012" sldId="310"/>
        </pc:sldMkLst>
        <pc:spChg chg="mod">
          <ac:chgData name="Yi Liu" userId="eb9fa73d484f74de" providerId="LiveId" clId="{A8B12129-5E6D-4AB7-BE0E-1DF1170A46CE}" dt="2023-10-23T10:43:52.240" v="44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187227025" sldId="311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2582749824" sldId="312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2899661001" sldId="313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3282765368" sldId="314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3036831649" sldId="315"/>
        </pc:sldMkLst>
      </pc:sldChg>
      <pc:sldChg chg="modSp add">
        <pc:chgData name="Yi Liu" userId="eb9fa73d484f74de" providerId="LiveId" clId="{A8B12129-5E6D-4AB7-BE0E-1DF1170A46CE}" dt="2023-10-24T05:28:50.462" v="488" actId="20577"/>
        <pc:sldMkLst>
          <pc:docMk/>
          <pc:sldMk cId="1773731703" sldId="316"/>
        </pc:sldMkLst>
        <pc:spChg chg="mod">
          <ac:chgData name="Yi Liu" userId="eb9fa73d484f74de" providerId="LiveId" clId="{A8B12129-5E6D-4AB7-BE0E-1DF1170A46CE}" dt="2023-10-24T05:28:50.462" v="488" actId="20577"/>
          <ac:spMkLst>
            <pc:docMk/>
            <pc:sldMk cId="1773731703" sldId="316"/>
            <ac:spMk id="6" creationId="{03C06ECE-4667-4D70-9780-AEB607E88468}"/>
          </ac:spMkLst>
        </pc:spChg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3574476238" sldId="317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4285604119" sldId="318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4098170303" sldId="319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1071935437" sldId="320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2612802391" sldId="321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1145787497" sldId="322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1522936492" sldId="323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2986192640" sldId="324"/>
        </pc:sldMkLst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121510749" sldId="325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214623466" sldId="596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736471738" sldId="597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888406286" sldId="598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30164663" sldId="599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468644140" sldId="600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659191790" sldId="601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2983370258" sldId="602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72440449" sldId="603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724674171" sldId="604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64241209" sldId="605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955302907" sldId="606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2869906020" sldId="607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1346322935" sldId="608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085225087" sldId="609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197285187" sldId="610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490593783" sldId="611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131771402" sldId="612"/>
        </pc:sldMkLst>
      </pc:sldChg>
      <pc:sldChg chg="addSp modSp mod ord modAnim">
        <pc:chgData name="Yi Liu" userId="eb9fa73d484f74de" providerId="LiveId" clId="{A8B12129-5E6D-4AB7-BE0E-1DF1170A46CE}" dt="2023-10-24T04:03:47.844" v="459" actId="20577"/>
        <pc:sldMkLst>
          <pc:docMk/>
          <pc:sldMk cId="1492743819" sldId="613"/>
        </pc:sldMkLst>
        <pc:spChg chg="mod">
          <ac:chgData name="Yi Liu" userId="eb9fa73d484f74de" providerId="LiveId" clId="{A8B12129-5E6D-4AB7-BE0E-1DF1170A46CE}" dt="2023-10-24T03:48:20.981" v="456" actId="313"/>
          <ac:spMkLst>
            <pc:docMk/>
            <pc:sldMk cId="1492743819" sldId="613"/>
            <ac:spMk id="8" creationId="{860C4FBB-E62C-4F47-9D78-7FF784552F0B}"/>
          </ac:spMkLst>
        </pc:spChg>
        <pc:spChg chg="add mod">
          <ac:chgData name="Yi Liu" userId="eb9fa73d484f74de" providerId="LiveId" clId="{A8B12129-5E6D-4AB7-BE0E-1DF1170A46CE}" dt="2023-10-24T04:03:47.844" v="459" actId="20577"/>
          <ac:spMkLst>
            <pc:docMk/>
            <pc:sldMk cId="1492743819" sldId="613"/>
            <ac:spMk id="9" creationId="{AD999936-33D7-405E-9EFD-D25604919D6A}"/>
          </ac:spMkLst>
        </pc:spChg>
      </pc:sldChg>
      <pc:sldChg chg="ord">
        <pc:chgData name="Yi Liu" userId="eb9fa73d484f74de" providerId="LiveId" clId="{A8B12129-5E6D-4AB7-BE0E-1DF1170A46CE}" dt="2023-10-24T03:47:58.573" v="453"/>
        <pc:sldMkLst>
          <pc:docMk/>
          <pc:sldMk cId="1468248192" sldId="614"/>
        </pc:sldMkLst>
      </pc:sldChg>
      <pc:sldChg chg="modAnim">
        <pc:chgData name="Yi Liu" userId="eb9fa73d484f74de" providerId="LiveId" clId="{A8B12129-5E6D-4AB7-BE0E-1DF1170A46CE}" dt="2023-10-24T03:40:34.306" v="448"/>
        <pc:sldMkLst>
          <pc:docMk/>
          <pc:sldMk cId="3550589489" sldId="615"/>
        </pc:sldMkLst>
      </pc:sldChg>
      <pc:sldChg chg="ord">
        <pc:chgData name="Yi Liu" userId="eb9fa73d484f74de" providerId="LiveId" clId="{A8B12129-5E6D-4AB7-BE0E-1DF1170A46CE}" dt="2023-10-24T03:47:58.573" v="453"/>
        <pc:sldMkLst>
          <pc:docMk/>
          <pc:sldMk cId="2047677059" sldId="617"/>
        </pc:sldMkLst>
      </pc:sldChg>
      <pc:sldChg chg="modAnim">
        <pc:chgData name="Yi Liu" userId="eb9fa73d484f74de" providerId="LiveId" clId="{A8B12129-5E6D-4AB7-BE0E-1DF1170A46CE}" dt="2023-10-24T03:44:46.693" v="450"/>
        <pc:sldMkLst>
          <pc:docMk/>
          <pc:sldMk cId="356541746" sldId="618"/>
        </pc:sldMkLst>
      </pc:sldChg>
      <pc:sldChg chg="modSp mod">
        <pc:chgData name="Yi Liu" userId="eb9fa73d484f74de" providerId="LiveId" clId="{A8B12129-5E6D-4AB7-BE0E-1DF1170A46CE}" dt="2023-10-23T11:39:04.525" v="447" actId="1076"/>
        <pc:sldMkLst>
          <pc:docMk/>
          <pc:sldMk cId="1736185707" sldId="623"/>
        </pc:sldMkLst>
        <pc:spChg chg="mod">
          <ac:chgData name="Yi Liu" userId="eb9fa73d484f74de" providerId="LiveId" clId="{A8B12129-5E6D-4AB7-BE0E-1DF1170A46CE}" dt="2023-10-23T11:39:04.525" v="447" actId="1076"/>
          <ac:spMkLst>
            <pc:docMk/>
            <pc:sldMk cId="1736185707" sldId="623"/>
            <ac:spMk id="5" creationId="{38A77C97-C908-409D-B7B6-5FDD50F676A8}"/>
          </ac:spMkLst>
        </pc:spChg>
      </pc:sldChg>
      <pc:sldChg chg="modAnim">
        <pc:chgData name="Yi Liu" userId="eb9fa73d484f74de" providerId="LiveId" clId="{A8B12129-5E6D-4AB7-BE0E-1DF1170A46CE}" dt="2023-10-24T05:19:25.827" v="475"/>
        <pc:sldMkLst>
          <pc:docMk/>
          <pc:sldMk cId="830486369" sldId="627"/>
        </pc:sldMkLst>
      </pc:sldChg>
      <pc:sldChg chg="modAnim">
        <pc:chgData name="Yi Liu" userId="eb9fa73d484f74de" providerId="LiveId" clId="{A8B12129-5E6D-4AB7-BE0E-1DF1170A46CE}" dt="2023-10-24T05:23:15.458" v="477"/>
        <pc:sldMkLst>
          <pc:docMk/>
          <pc:sldMk cId="1380909715" sldId="631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3122251595" sldId="640"/>
        </pc:sldMkLst>
      </pc:sldChg>
      <pc:sldChg chg="del">
        <pc:chgData name="Yi Liu" userId="eb9fa73d484f74de" providerId="LiveId" clId="{A8B12129-5E6D-4AB7-BE0E-1DF1170A46CE}" dt="2023-10-23T10:43:57.878" v="445" actId="47"/>
        <pc:sldMkLst>
          <pc:docMk/>
          <pc:sldMk cId="2686466871" sldId="641"/>
        </pc:sldMkLst>
      </pc:sldChg>
      <pc:sldChg chg="modSp mod">
        <pc:chgData name="Yi Liu" userId="eb9fa73d484f74de" providerId="LiveId" clId="{A8B12129-5E6D-4AB7-BE0E-1DF1170A46CE}" dt="2023-10-24T05:08:27.708" v="470" actId="207"/>
        <pc:sldMkLst>
          <pc:docMk/>
          <pc:sldMk cId="277416534" sldId="642"/>
        </pc:sldMkLst>
        <pc:spChg chg="mod">
          <ac:chgData name="Yi Liu" userId="eb9fa73d484f74de" providerId="LiveId" clId="{A8B12129-5E6D-4AB7-BE0E-1DF1170A46CE}" dt="2023-10-24T05:08:27.708" v="470" actId="207"/>
          <ac:spMkLst>
            <pc:docMk/>
            <pc:sldMk cId="277416534" sldId="642"/>
            <ac:spMk id="3" creationId="{D48B2D6F-DAA8-4EA0-8D4B-05DE3F798719}"/>
          </ac:spMkLst>
        </pc:spChg>
      </pc:sldChg>
      <pc:sldChg chg="modSp modAnim">
        <pc:chgData name="Yi Liu" userId="eb9fa73d484f74de" providerId="LiveId" clId="{A8B12129-5E6D-4AB7-BE0E-1DF1170A46CE}" dt="2023-10-24T05:09:20.364" v="474" actId="207"/>
        <pc:sldMkLst>
          <pc:docMk/>
          <pc:sldMk cId="4040084810" sldId="643"/>
        </pc:sldMkLst>
        <pc:spChg chg="mod">
          <ac:chgData name="Yi Liu" userId="eb9fa73d484f74de" providerId="LiveId" clId="{A8B12129-5E6D-4AB7-BE0E-1DF1170A46CE}" dt="2023-10-24T05:09:20.364" v="474" actId="207"/>
          <ac:spMkLst>
            <pc:docMk/>
            <pc:sldMk cId="4040084810" sldId="643"/>
            <ac:spMk id="3" creationId="{413EE330-6852-478A-A152-ED815C268CAB}"/>
          </ac:spMkLst>
        </pc:spChg>
      </pc:sldChg>
      <pc:sldChg chg="add">
        <pc:chgData name="Yi Liu" userId="eb9fa73d484f74de" providerId="LiveId" clId="{A8B12129-5E6D-4AB7-BE0E-1DF1170A46CE}" dt="2023-10-24T03:46:16.315" v="451"/>
        <pc:sldMkLst>
          <pc:docMk/>
          <pc:sldMk cId="3151368622" sldId="645"/>
        </pc:sldMkLst>
      </pc:sld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08:22:45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08:22:45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1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NULL"/><Relationship Id="rId4" Type="http://schemas.openxmlformats.org/officeDocument/2006/relationships/customXml" Target="../ink/ink4.xm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第八节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0FAA-3818-4DF6-8CFF-15A9A312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EE330-6852-478A-A152-ED815C2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静态成员函数可以</a:t>
            </a:r>
            <a:r>
              <a:rPr lang="zh-CN" altLang="en-US" sz="2400" b="0" i="0" dirty="0">
                <a:solidFill>
                  <a:srgbClr val="0070C0"/>
                </a:solidFill>
                <a:effectLst/>
                <a:latin typeface="PingFangSC-Regular"/>
              </a:rPr>
              <a:t>独立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于类对象的方式调用。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只有当成员函数</a:t>
            </a:r>
            <a:r>
              <a:rPr lang="zh-CN" altLang="en-US" sz="2400" b="0" i="0" dirty="0">
                <a:solidFill>
                  <a:srgbClr val="0070C0"/>
                </a:solidFill>
                <a:effectLst/>
                <a:latin typeface="PingFangSC-Regular"/>
              </a:rPr>
              <a:t>不访问任何非静态类成员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时，才能将其声明为静态函数。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通过在类定义中使用关键字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作为其声明的前缀来使其成为静态的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3F25B-2994-4143-A289-05DE8CE4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6B204-908F-473A-9FA2-A0E6270D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/>
          <a:stretch/>
        </p:blipFill>
        <p:spPr>
          <a:xfrm>
            <a:off x="1032303" y="3429000"/>
            <a:ext cx="9903402" cy="334520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704A3D4-61DE-42C5-A82D-2FC5A2924376}"/>
              </a:ext>
            </a:extLst>
          </p:cNvPr>
          <p:cNvGrpSpPr/>
          <p:nvPr/>
        </p:nvGrpSpPr>
        <p:grpSpPr>
          <a:xfrm>
            <a:off x="1414180" y="4618795"/>
            <a:ext cx="4147408" cy="1535315"/>
            <a:chOff x="1284479" y="4497050"/>
            <a:chExt cx="4569834" cy="16916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B022A9-5C15-470E-98DD-F00F15416ACC}"/>
                </a:ext>
              </a:extLst>
            </p:cNvPr>
            <p:cNvSpPr/>
            <p:nvPr/>
          </p:nvSpPr>
          <p:spPr>
            <a:xfrm>
              <a:off x="1284479" y="5097172"/>
              <a:ext cx="2429939" cy="10915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9D3F3A-AFF7-4341-A15A-A8DA1C58AE76}"/>
                </a:ext>
              </a:extLst>
            </p:cNvPr>
            <p:cNvGrpSpPr/>
            <p:nvPr/>
          </p:nvGrpSpPr>
          <p:grpSpPr>
            <a:xfrm>
              <a:off x="3457905" y="4497050"/>
              <a:ext cx="2396408" cy="921429"/>
              <a:chOff x="1369251" y="3937303"/>
              <a:chExt cx="2396408" cy="921429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830E12C1-476E-4D00-BE1D-0CDCBFF4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41D1990E-267E-45EA-9DBE-BD8FCB14C44D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2012139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定义静态成员函数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0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EF63C53-CC8C-4F9F-92BA-247E02F45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1"/>
          <a:stretch/>
        </p:blipFill>
        <p:spPr>
          <a:xfrm>
            <a:off x="1199555" y="2167468"/>
            <a:ext cx="7289177" cy="45540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可以使用对象或类来访问静态成员。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0EF05F-56E4-4CE0-A901-78CB99948ECB}"/>
              </a:ext>
            </a:extLst>
          </p:cNvPr>
          <p:cNvSpPr/>
          <p:nvPr/>
        </p:nvSpPr>
        <p:spPr>
          <a:xfrm>
            <a:off x="2660701" y="4179178"/>
            <a:ext cx="1494264" cy="21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92F29-D5AE-4981-AA5F-BD8428692247}"/>
              </a:ext>
            </a:extLst>
          </p:cNvPr>
          <p:cNvSpPr/>
          <p:nvPr/>
        </p:nvSpPr>
        <p:spPr>
          <a:xfrm>
            <a:off x="2632484" y="5302349"/>
            <a:ext cx="2693049" cy="319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4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731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静态（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）成员不绑定到类的实例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7E42E-C70B-4485-9BAA-DEC95109E7BC}"/>
              </a:ext>
            </a:extLst>
          </p:cNvPr>
          <p:cNvSpPr/>
          <p:nvPr/>
        </p:nvSpPr>
        <p:spPr>
          <a:xfrm>
            <a:off x="1111280" y="1940771"/>
            <a:ext cx="8156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declaration only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 it here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2D8282-E476-48B4-898E-F56762E890F9}"/>
              </a:ext>
            </a:extLst>
          </p:cNvPr>
          <p:cNvSpPr/>
          <p:nvPr/>
        </p:nvSpPr>
        <p:spPr>
          <a:xfrm>
            <a:off x="6280973" y="85692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FB668D-B47B-42A8-B449-90698A7EE761}"/>
              </a:ext>
            </a:extLst>
          </p:cNvPr>
          <p:cNvSpPr txBox="1"/>
          <p:nvPr/>
        </p:nvSpPr>
        <p:spPr>
          <a:xfrm>
            <a:off x="8813089" y="1654799"/>
            <a:ext cx="1564187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"Yi"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E98337-0DDF-4C25-8AF6-4FD46B2E69E2}"/>
              </a:ext>
            </a:extLst>
          </p:cNvPr>
          <p:cNvSpPr txBox="1"/>
          <p:nvPr/>
        </p:nvSpPr>
        <p:spPr>
          <a:xfrm>
            <a:off x="10427334" y="165027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24534-5F2A-4946-B0AB-C77626AF28A9}"/>
              </a:ext>
            </a:extLst>
          </p:cNvPr>
          <p:cNvSpPr txBox="1"/>
          <p:nvPr/>
        </p:nvSpPr>
        <p:spPr>
          <a:xfrm>
            <a:off x="8813089" y="1106332"/>
            <a:ext cx="32284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:  0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28E86-0D51-4831-B615-613A0D15FD8D}"/>
              </a:ext>
            </a:extLst>
          </p:cNvPr>
          <p:cNvSpPr txBox="1"/>
          <p:nvPr/>
        </p:nvSpPr>
        <p:spPr>
          <a:xfrm>
            <a:off x="8813090" y="262004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90B09C-79AC-49FA-B71A-8E0C3E1DDD47}"/>
              </a:ext>
            </a:extLst>
          </p:cNvPr>
          <p:cNvSpPr/>
          <p:nvPr/>
        </p:nvSpPr>
        <p:spPr>
          <a:xfrm>
            <a:off x="10288752" y="111346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BC87AD-71EA-4B78-B5DF-2EFDBB0CC594}"/>
              </a:ext>
            </a:extLst>
          </p:cNvPr>
          <p:cNvSpPr/>
          <p:nvPr/>
        </p:nvSpPr>
        <p:spPr>
          <a:xfrm>
            <a:off x="10271061" y="110498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C6E3DA-A5A4-4E6E-BCB7-FBA4C491A97B}"/>
              </a:ext>
            </a:extLst>
          </p:cNvPr>
          <p:cNvSpPr/>
          <p:nvPr/>
        </p:nvSpPr>
        <p:spPr>
          <a:xfrm>
            <a:off x="10288752" y="1112110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7E356C0-5137-4646-806E-897C03A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B83CC2-C8E1-4583-BD19-10C877C59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54F5A-7575-4FCF-AAF9-10589AF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2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B6653-983E-4CB4-B102-DD7626F7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C1998-4A69-4BDF-93AE-05220FCB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若有矩阵类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Mat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add(Mat&amp; A, Mat&amp;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add(Mat&amp; A, float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add(float a, Mat&amp; B);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A, Mat&amp;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A, float b);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a, Mat&amp; B);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30D6D-82B4-4E75-8137-AA16692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5738AD-0EFF-4263-9BD6-74A7F9C587FA}"/>
              </a:ext>
            </a:extLst>
          </p:cNvPr>
          <p:cNvSpPr txBox="1">
            <a:spLocks/>
          </p:cNvSpPr>
          <p:nvPr/>
        </p:nvSpPr>
        <p:spPr>
          <a:xfrm>
            <a:off x="7478052" y="2793487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437EB-B9DC-430E-921C-C41A4E2C23D9}"/>
              </a:ext>
            </a:extLst>
          </p:cNvPr>
          <p:cNvSpPr/>
          <p:nvPr/>
        </p:nvSpPr>
        <p:spPr>
          <a:xfrm>
            <a:off x="7414962" y="2178420"/>
            <a:ext cx="341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是否可以这么做呢？</a:t>
            </a:r>
            <a:endParaRPr lang="en-US" altLang="zh-CN" sz="28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E68B-8FBC-47D5-9F65-7D3F5816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9A5D-5AE4-43D7-AADC-0FC361EC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为用户定义类型的类自定义运算符。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重载运算符是具有特殊函数名的函数：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6A0A8-FF73-44C6-8F55-61BF42A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395D8-9F2A-4903-8031-3A912DBCC96A}"/>
              </a:ext>
            </a:extLst>
          </p:cNvPr>
          <p:cNvSpPr/>
          <p:nvPr/>
        </p:nvSpPr>
        <p:spPr>
          <a:xfrm>
            <a:off x="1145026" y="28800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FC1E0-6FC1-4AF4-A1BF-3BDE7E9B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59" y="3848101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15E8C3-CD82-4243-B0B5-DD1AB418BF7B}"/>
              </a:ext>
            </a:extLst>
          </p:cNvPr>
          <p:cNvSpPr/>
          <p:nvPr/>
        </p:nvSpPr>
        <p:spPr>
          <a:xfrm>
            <a:off x="6992978" y="3157034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7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7C156-FA4E-48B2-ABE6-B2E35D5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382DC-A1EF-479D-AED0-F9EF32A3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93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的实现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AF4F1-9719-437B-8AB5-505BD06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A77C97-C908-409D-B7B6-5FDD50F676A8}"/>
              </a:ext>
            </a:extLst>
          </p:cNvPr>
          <p:cNvSpPr/>
          <p:nvPr/>
        </p:nvSpPr>
        <p:spPr>
          <a:xfrm>
            <a:off x="1014762" y="2006436"/>
            <a:ext cx="83254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F7552-C7F5-4DF0-B687-284ABACE371C}"/>
              </a:ext>
            </a:extLst>
          </p:cNvPr>
          <p:cNvSpPr/>
          <p:nvPr/>
        </p:nvSpPr>
        <p:spPr>
          <a:xfrm>
            <a:off x="6552833" y="2134700"/>
            <a:ext cx="532929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8C3E2F-A39E-494B-BAB7-D2DCCDE724CF}"/>
              </a:ext>
            </a:extLst>
          </p:cNvPr>
          <p:cNvSpPr/>
          <p:nvPr/>
        </p:nvSpPr>
        <p:spPr>
          <a:xfrm>
            <a:off x="8792145" y="3482196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61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AA23-9C34-4497-A441-C2BA654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F2C96-14D5-40B1-B23A-75D439F3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如果一个操作数不是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zh-CN" altLang="en-US" dirty="0"/>
              <a:t>，而是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函数可以这么实现：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F7F32-1094-4070-97F5-EA0D6C83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9BD64-857F-494B-B95C-7404660E99F9}"/>
              </a:ext>
            </a:extLst>
          </p:cNvPr>
          <p:cNvSpPr/>
          <p:nvPr/>
        </p:nvSpPr>
        <p:spPr>
          <a:xfrm>
            <a:off x="1109134" y="2390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FCF73-DE9A-414D-9F0F-ADBB9AF46408}"/>
              </a:ext>
            </a:extLst>
          </p:cNvPr>
          <p:cNvSpPr/>
          <p:nvPr/>
        </p:nvSpPr>
        <p:spPr>
          <a:xfrm>
            <a:off x="1109134" y="3953588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EE8E-B95E-4674-BEED-0C0C9E3B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CA8D3-CDD0-4C1E-83C2-A21A907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我们甚至可以支持以下这些对用户更友好的操作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80889-F57B-4E75-B415-22658B3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FE2655-0003-4332-9162-74BAF352BC1F}"/>
              </a:ext>
            </a:extLst>
          </p:cNvPr>
          <p:cNvSpPr/>
          <p:nvPr/>
        </p:nvSpPr>
        <p:spPr>
          <a:xfrm>
            <a:off x="1092200" y="2283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79B12-E645-46D6-B8C3-D2A04CE52EFD}"/>
              </a:ext>
            </a:extLst>
          </p:cNvPr>
          <p:cNvSpPr/>
          <p:nvPr/>
        </p:nvSpPr>
        <p:spPr>
          <a:xfrm>
            <a:off x="1151465" y="3064385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339E9-5529-48F6-A52B-FB9BDB242791}"/>
              </a:ext>
            </a:extLst>
          </p:cNvPr>
          <p:cNvSpPr/>
          <p:nvPr/>
        </p:nvSpPr>
        <p:spPr>
          <a:xfrm>
            <a:off x="1092200" y="5875100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47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968D-02D7-4DCA-AACE-CE649740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8797-D621-4316-B87C-78548DB3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重载运算符比函数更便于用户使用。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F8C46-A64D-490B-8B30-69A7A3A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5DFB14-F08F-4E7B-B82E-0D9DD8D6B241}"/>
              </a:ext>
            </a:extLst>
          </p:cNvPr>
          <p:cNvSpPr/>
          <p:nvPr/>
        </p:nvSpPr>
        <p:spPr>
          <a:xfrm>
            <a:off x="1117599" y="2368098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运算符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相同的函数调用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F0346C-1A86-44FB-8E68-2F1FA3ED2680}"/>
              </a:ext>
            </a:extLst>
          </p:cNvPr>
          <p:cNvSpPr/>
          <p:nvPr/>
        </p:nvSpPr>
        <p:spPr>
          <a:xfrm>
            <a:off x="1117599" y="40772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93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程序加速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合适算法、清晰简单的代码、优化内存使用、避免大块内存拷贝、避免循环中的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、查表（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函数）、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、开启编译器优化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类与对象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访问控制符、成员函数、文件结构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构造函数与析构函数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默认构造函数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析构函数与数组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D70163-86DB-4CB8-9C4D-520D64C3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CF9366E-AD0F-4D3C-A8AB-6171DD8FD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7F54-51E0-469D-889C-090DCAD5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2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C3B0A-4643-40E8-AAD2-A74CD1E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415F-A1DE-4429-AC3C-2E5DC9E1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如果我们需要运算符</a:t>
            </a:r>
            <a:r>
              <a:rPr lang="en-US" altLang="zh-CN" dirty="0"/>
              <a:t>+</a:t>
            </a:r>
            <a:r>
              <a:rPr lang="zh-CN" altLang="en-US" dirty="0"/>
              <a:t>能够支持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可以使用友元函数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在类里面声明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获得对类成员（包括私有成员）的访问权限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但友元函数</a:t>
            </a:r>
            <a:r>
              <a:rPr kumimoji="1" lang="zh-CN" altLang="en-US" dirty="0">
                <a:solidFill>
                  <a:srgbClr val="C00000"/>
                </a:solidFill>
              </a:rPr>
              <a:t>不是</a:t>
            </a:r>
            <a:r>
              <a:rPr kumimoji="1" lang="zh-CN" altLang="en-US" dirty="0"/>
              <a:t>类的成员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0A3667-5C76-4D51-B164-5382E3B0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F4EC3-626D-497A-95C7-B65BB00C6317}"/>
              </a:ext>
            </a:extLst>
          </p:cNvPr>
          <p:cNvSpPr/>
          <p:nvPr/>
        </p:nvSpPr>
        <p:spPr>
          <a:xfrm>
            <a:off x="1121832" y="2294466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8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友元函数不是类的成员，它只是在类里面声明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8089F-B70F-40D0-96E8-432795E70125}"/>
              </a:ext>
            </a:extLst>
          </p:cNvPr>
          <p:cNvSpPr/>
          <p:nvPr/>
        </p:nvSpPr>
        <p:spPr>
          <a:xfrm>
            <a:off x="1143000" y="2356471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友元函数可以定义在类的外面</a:t>
            </a:r>
            <a:endParaRPr lang="en-US" altLang="zh-CN" dirty="0"/>
          </a:p>
          <a:p>
            <a:r>
              <a:rPr lang="zh-CN" altLang="en-US" dirty="0"/>
              <a:t>在函数名前不需要加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8089F-B70F-40D0-96E8-432795E70125}"/>
              </a:ext>
            </a:extLst>
          </p:cNvPr>
          <p:cNvSpPr/>
          <p:nvPr/>
        </p:nvSpPr>
        <p:spPr>
          <a:xfrm>
            <a:off x="1079500" y="291950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C25384-470E-4008-A077-8DEE62152F91}"/>
              </a:ext>
            </a:extLst>
          </p:cNvPr>
          <p:cNvSpPr/>
          <p:nvPr/>
        </p:nvSpPr>
        <p:spPr>
          <a:xfrm>
            <a:off x="1117600" y="6176963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56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978B-36C1-425C-980A-69662D0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18A21-ADD8-4DFA-B44A-D9B71A0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&lt;&lt;</a:t>
            </a:r>
            <a:r>
              <a:rPr lang="zh-CN" altLang="en-US" dirty="0"/>
              <a:t>也可以被重载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&lt;&lt;t1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中，第一个操作数是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::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ostream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  <a:cs typeface="Courier New" panose="02070309020205020404" pitchFamily="49" charset="0"/>
              </a:rPr>
              <a:t>需要修改</a:t>
            </a:r>
            <a:r>
              <a:rPr kumimoji="1" lang="en-US" altLang="zh-CN" dirty="0"/>
              <a:t>std::</a:t>
            </a:r>
            <a:r>
              <a:rPr kumimoji="1" lang="en-US" altLang="zh-CN" dirty="0" err="1"/>
              <a:t>ostream</a:t>
            </a:r>
            <a:r>
              <a:rPr kumimoji="1" lang="zh-CN" altLang="en-US" dirty="0"/>
              <a:t>的定义吗？不用！</a:t>
            </a:r>
            <a:endParaRPr kumimoji="1" lang="en-US" altLang="zh-CN" dirty="0"/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使用友元函数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19EE4-275A-4DC8-B64F-DDB177B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742AF-EEB8-4F10-8FFC-4EBFA9861479}"/>
              </a:ext>
            </a:extLst>
          </p:cNvPr>
          <p:cNvSpPr/>
          <p:nvPr/>
        </p:nvSpPr>
        <p:spPr>
          <a:xfrm>
            <a:off x="1052783" y="3911243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A5EA6A-BCBA-4C1C-953F-B113471D7745}"/>
              </a:ext>
            </a:extLst>
          </p:cNvPr>
          <p:cNvSpPr/>
          <p:nvPr/>
        </p:nvSpPr>
        <p:spPr>
          <a:xfrm>
            <a:off x="1052782" y="6356349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BC9DC-A4C2-4A73-AA44-844C867CC2F7}"/>
              </a:ext>
            </a:extLst>
          </p:cNvPr>
          <p:cNvSpPr/>
          <p:nvPr/>
        </p:nvSpPr>
        <p:spPr>
          <a:xfrm>
            <a:off x="1052782" y="5942568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09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53626E-504C-4EDB-BCF2-E1DB3F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由用户定义的类型转换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872B80-9601-4097-9C57-2B06C32F4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01891-1160-4D0A-87A8-3D9515A9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6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D980-2422-4967-B962-E897674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CD12-A0D5-41F3-BF8C-4AE4DC43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重载类型转换：将当前类型转换为另一个类型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04836-465C-4E22-B750-2DDE51B7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BCEC7-AAE4-45CA-8BB8-1E1E12E8F843}"/>
              </a:ext>
            </a:extLst>
          </p:cNvPr>
          <p:cNvSpPr/>
          <p:nvPr/>
        </p:nvSpPr>
        <p:spPr>
          <a:xfrm>
            <a:off x="1081740" y="2401080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04CAE-119B-4E52-8A2B-7AAD47F70D81}"/>
              </a:ext>
            </a:extLst>
          </p:cNvPr>
          <p:cNvSpPr/>
          <p:nvPr/>
        </p:nvSpPr>
        <p:spPr>
          <a:xfrm>
            <a:off x="1081740" y="5530773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B97AA-CB13-40E0-930F-E4E905FA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转换构造函数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8169A-D3AE-4FE5-B77E-2EF50B90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0EC7A-A46C-4BE4-8E25-4C5AAC69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23B5D-D068-4AF8-BBA5-9FBF141425E2}"/>
              </a:ext>
            </a:extLst>
          </p:cNvPr>
          <p:cNvSpPr/>
          <p:nvPr/>
        </p:nvSpPr>
        <p:spPr>
          <a:xfrm>
            <a:off x="1139412" y="2494519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CB3678-4272-4579-8CAD-C5E4D51085D7}"/>
              </a:ext>
            </a:extLst>
          </p:cNvPr>
          <p:cNvSpPr/>
          <p:nvPr/>
        </p:nvSpPr>
        <p:spPr>
          <a:xfrm>
            <a:off x="1139412" y="4697115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565E-836B-41B6-8B06-D0D6579C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赋值运算符重载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CFE09-9850-4646-9ECF-15DEAC86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E4F69-7708-487C-9605-CB490C17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8E9E2-2874-4574-A4A6-B364E18E52CD}"/>
              </a:ext>
            </a:extLst>
          </p:cNvPr>
          <p:cNvSpPr/>
          <p:nvPr/>
        </p:nvSpPr>
        <p:spPr>
          <a:xfrm>
            <a:off x="1138517" y="24643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9DD6F-B583-4D82-943A-2E1ECDEC30D3}"/>
              </a:ext>
            </a:extLst>
          </p:cNvPr>
          <p:cNvSpPr/>
          <p:nvPr/>
        </p:nvSpPr>
        <p:spPr>
          <a:xfrm>
            <a:off x="1138517" y="5362201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4632-5904-4100-B186-7FC05F46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B986F-392E-4B97-90B0-1A8D2793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zh-CN" altLang="en-US" dirty="0"/>
              <a:t>有什么区别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BE8D5-0DAB-4987-B0E4-C1658F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A55C-ECAF-4573-A742-6D177D460499}"/>
              </a:ext>
            </a:extLst>
          </p:cNvPr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C59F06-C5F0-420C-AFED-176E45F7899A}"/>
              </a:ext>
            </a:extLst>
          </p:cNvPr>
          <p:cNvSpPr/>
          <p:nvPr/>
        </p:nvSpPr>
        <p:spPr>
          <a:xfrm>
            <a:off x="1092200" y="4068653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BD1881-7E7D-451E-AD80-0B7C9D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00E03F-BD1B-4A3E-A217-CF3258FF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6E526-BB32-4807-BBCE-A8AB22B2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0AD10F-AB60-465F-8FE0-20B8219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增减运算符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61E7AF-E013-41C6-B09D-34BE9875F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2A083-E425-45B1-9373-E1854B74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2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C125-FBF5-4481-A910-D08A1C9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30F41-B84B-49DB-A019-0037D677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两种运算符：前缀和后缀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BA80-A05D-4BCE-A354-59FF34C4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4EBE4-32CA-4698-BEA2-64E1F4282530}"/>
              </a:ext>
            </a:extLst>
          </p:cNvPr>
          <p:cNvSpPr/>
          <p:nvPr/>
        </p:nvSpPr>
        <p:spPr>
          <a:xfrm>
            <a:off x="1080745" y="2427164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EDC91-4262-4234-BABF-3259AFD7C947}"/>
              </a:ext>
            </a:extLst>
          </p:cNvPr>
          <p:cNvSpPr/>
          <p:nvPr/>
        </p:nvSpPr>
        <p:spPr>
          <a:xfrm>
            <a:off x="5283200" y="1895365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0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AA3D-CD81-4E91-B9E0-7BBED4E9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C22F-95C3-4983-957D-45783EC5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可以被重载的运算符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F68F2-9B77-48BF-A164-993D737E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D9398B-AC5B-49E0-B3AD-132D66B1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28986"/>
              </p:ext>
            </p:extLst>
          </p:nvPr>
        </p:nvGraphicFramePr>
        <p:xfrm>
          <a:off x="1214966" y="2751776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4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D81A6E-92BB-44C7-A578-52C8E36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一些默认操作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14D597-6703-469B-9AA6-8BB13C4B9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0CE08-AEC5-44B4-9750-B62E7600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9575-72ED-46FD-B621-C96CDDD7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90979-99D4-4177-8275-9C93E452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默认构造函数：</a:t>
            </a:r>
            <a:r>
              <a:rPr lang="zh-CN" altLang="en-US" dirty="0">
                <a:solidFill>
                  <a:srgbClr val="C00000"/>
                </a:solidFill>
              </a:rPr>
              <a:t>无需参数</a:t>
            </a:r>
            <a:r>
              <a:rPr lang="zh-CN" altLang="en-US" dirty="0"/>
              <a:t>即可调用的构造函数</a:t>
            </a:r>
          </a:p>
          <a:p>
            <a:r>
              <a:rPr lang="zh-CN" altLang="en-US" dirty="0"/>
              <a:t>如果没有定义构造函数，编译器会自动提供一个构造函数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如果定义构造函数，编译器将不会生成默认构造函数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6F541-C2C5-468C-9543-0BD484B9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F0393-9B73-4B52-916C-3FC741CD2476}"/>
              </a:ext>
            </a:extLst>
          </p:cNvPr>
          <p:cNvSpPr/>
          <p:nvPr/>
        </p:nvSpPr>
        <p:spPr>
          <a:xfrm>
            <a:off x="1099262" y="2808129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778D0-756F-4E43-97A5-40A9FF06D319}"/>
              </a:ext>
            </a:extLst>
          </p:cNvPr>
          <p:cNvSpPr/>
          <p:nvPr/>
        </p:nvSpPr>
        <p:spPr>
          <a:xfrm>
            <a:off x="1099262" y="376759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76F9D-61F2-4403-B281-0B9A30207113}"/>
              </a:ext>
            </a:extLst>
          </p:cNvPr>
          <p:cNvSpPr/>
          <p:nvPr/>
        </p:nvSpPr>
        <p:spPr>
          <a:xfrm>
            <a:off x="1099262" y="5533746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没有适当的构造函数</a:t>
            </a:r>
            <a:endParaRPr lang="en" altLang="zh-CN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C7571-27B9-4C46-9CFB-75FB18F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67D0C-49D6-4272-9C38-4B535D29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考虑以下代码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引起歧义！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DD886-294F-4432-B274-A93965A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040020-BDCE-46B5-B579-584D3101DB1A}"/>
              </a:ext>
            </a:extLst>
          </p:cNvPr>
          <p:cNvSpPr/>
          <p:nvPr/>
        </p:nvSpPr>
        <p:spPr>
          <a:xfrm>
            <a:off x="1153051" y="235550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  <a:r>
              <a:rPr lang="en" altLang="zh-CN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两个默认构造函数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... }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0DA4AA-B66C-4B8D-83F7-6216003C9293}"/>
              </a:ext>
            </a:extLst>
          </p:cNvPr>
          <p:cNvSpPr/>
          <p:nvPr/>
        </p:nvSpPr>
        <p:spPr>
          <a:xfrm>
            <a:off x="1256489" y="4294498"/>
            <a:ext cx="6096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 mt; </a:t>
            </a:r>
            <a:r>
              <a:rPr lang="en" altLang="zh-CN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调用哪个构造函数</a:t>
            </a:r>
            <a:endParaRPr lang="en" altLang="zh-CN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790B-D8EF-4CE3-A40F-64E57805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被隐式定义的析构函数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6B29-DE19-42BB-93DA-B304E96F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如果未定义析构函数，编译器将生成一个空的析构函数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在构造函数中分配的内存通常在析构函数中释放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B254F-F804-4D00-85B7-20FB594F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9C470A-D7A5-4545-9BA6-BAF27B15DAE2}"/>
              </a:ext>
            </a:extLst>
          </p:cNvPr>
          <p:cNvSpPr/>
          <p:nvPr/>
        </p:nvSpPr>
        <p:spPr>
          <a:xfrm>
            <a:off x="1115813" y="236541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61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7F96-EEC8-4C2C-AEAC-2F0EF115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默认复制构造函数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D34FF-FD0D-4E28-9829-A72AB300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复制构造函数：只有一个参数，否则其余参数都有缺省值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默认复制构造函数：</a:t>
            </a:r>
            <a:endParaRPr lang="en-US" altLang="zh-CN" dirty="0"/>
          </a:p>
          <a:p>
            <a:pPr lvl="1"/>
            <a:r>
              <a:rPr lang="zh-CN" altLang="en-US" dirty="0"/>
              <a:t>如果没有自定义的复制构造函数，编译器将生成一个</a:t>
            </a:r>
          </a:p>
          <a:p>
            <a:pPr lvl="1"/>
            <a:r>
              <a:rPr lang="zh-CN" altLang="en-US" dirty="0"/>
              <a:t>复制所有非静态成员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5FE80-662A-446D-AB47-CB03796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DEC8-AF75-485C-9039-D91BE6F5B1A2}"/>
              </a:ext>
            </a:extLst>
          </p:cNvPr>
          <p:cNvSpPr/>
          <p:nvPr/>
        </p:nvSpPr>
        <p:spPr>
          <a:xfrm>
            <a:off x="1196928" y="2848992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4CBA3-EE79-4E9E-8827-95AC21215271}"/>
              </a:ext>
            </a:extLst>
          </p:cNvPr>
          <p:cNvSpPr/>
          <p:nvPr/>
        </p:nvSpPr>
        <p:spPr>
          <a:xfrm>
            <a:off x="1107538" y="2344723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83B5-01A8-436E-84F1-D5CC3CC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F02B5-5421-4542-B7D5-5AF58951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赋值运算符：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/>
              <a:t>...</a:t>
            </a:r>
          </a:p>
          <a:p>
            <a:r>
              <a:rPr kumimoji="1" lang="zh-CN" altLang="en-US" dirty="0"/>
              <a:t>赋值运算符：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默认复制赋值运算符。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如果没有用户定义的复制赋值构造函数，编译器将生成一个，复制所有非静态数据成员。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6212-1702-4563-9F1F-D3ABAB93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D76E0-AD37-4CC9-856E-3BE3A3013EB1}"/>
              </a:ext>
            </a:extLst>
          </p:cNvPr>
          <p:cNvSpPr/>
          <p:nvPr/>
        </p:nvSpPr>
        <p:spPr>
          <a:xfrm>
            <a:off x="1184200" y="2960434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1139EF-FD8B-4D46-88F7-E0C79BCBF8E5}"/>
              </a:ext>
            </a:extLst>
          </p:cNvPr>
          <p:cNvSpPr/>
          <p:nvPr/>
        </p:nvSpPr>
        <p:spPr>
          <a:xfrm>
            <a:off x="1184200" y="3397234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0368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3C26D6-3B33-41CB-A86A-0598602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852C94E-725D-4927-A437-9DB2C340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E8531-2D09-49DA-8332-E4D7277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856E-497E-4448-AAB9-EA40C63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40CC-188A-4E5F-8FA5-8DBDD109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成员函数如何知道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哪个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name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？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CE561-F488-4FA7-BCD1-E1B750D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85C1E0-8DE5-4A1F-AF43-888F0B73562A}"/>
              </a:ext>
            </a:extLst>
          </p:cNvPr>
          <p:cNvSpPr txBox="1"/>
          <p:nvPr/>
        </p:nvSpPr>
        <p:spPr>
          <a:xfrm>
            <a:off x="1188858" y="3569953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"Yi"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E6F94C-5C72-4F5B-9668-0D9B34088D0D}"/>
              </a:ext>
            </a:extLst>
          </p:cNvPr>
          <p:cNvSpPr txBox="1"/>
          <p:nvPr/>
        </p:nvSpPr>
        <p:spPr>
          <a:xfrm>
            <a:off x="4617909" y="3569954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FBFF5-B76E-45D0-BDA9-DE3C4E70E523}"/>
              </a:ext>
            </a:extLst>
          </p:cNvPr>
          <p:cNvSpPr/>
          <p:nvPr/>
        </p:nvSpPr>
        <p:spPr>
          <a:xfrm>
            <a:off x="1188858" y="4964686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C4FBB-E62C-4F47-9D78-7FF784552F0B}"/>
              </a:ext>
            </a:extLst>
          </p:cNvPr>
          <p:cNvSpPr/>
          <p:nvPr/>
        </p:nvSpPr>
        <p:spPr>
          <a:xfrm>
            <a:off x="1093694" y="2351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amy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99936-33D7-405E-9EFD-D25604919D6A}"/>
              </a:ext>
            </a:extLst>
          </p:cNvPr>
          <p:cNvSpPr/>
          <p:nvPr/>
        </p:nvSpPr>
        <p:spPr>
          <a:xfrm>
            <a:off x="7446149" y="2374122"/>
            <a:ext cx="12779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27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F9C-50B8-4962-960E-98D6395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0A206-6CC7-4C9B-85FE-2E60DEC9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ABE51-9087-4ED1-965B-7281807E5547}"/>
              </a:ext>
            </a:extLst>
          </p:cNvPr>
          <p:cNvSpPr/>
          <p:nvPr/>
        </p:nvSpPr>
        <p:spPr>
          <a:xfrm>
            <a:off x="838200" y="1555035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C06ECE-4667-4D70-9780-AEB607E88468}"/>
              </a:ext>
            </a:extLst>
          </p:cNvPr>
          <p:cNvSpPr/>
          <p:nvPr/>
        </p:nvSpPr>
        <p:spPr>
          <a:xfrm>
            <a:off x="838200" y="6414192"/>
            <a:ext cx="19027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</a:t>
            </a:r>
            <a:r>
              <a:rPr lang="en" altLang="zh-CN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xample_mystring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37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6CB9-562A-4494-8765-4655A352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对象的动态内存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CCE65-E270-4ACA-9BBA-98C3A6A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94" y="6600465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5DAAA-ABBD-484F-9203-1592F574FD57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“Guangzhou"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469CE8-2151-4A19-93CD-19E46273FB5A}"/>
              </a:ext>
            </a:extLst>
          </p:cNvPr>
          <p:cNvGraphicFramePr>
            <a:graphicFrameLocks noGrp="1"/>
          </p:cNvGraphicFramePr>
          <p:nvPr/>
        </p:nvGraphicFramePr>
        <p:xfrm>
          <a:off x="4508246" y="1089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706561-DC2F-45AB-BFA0-79F3D8DE9D2A}"/>
              </a:ext>
            </a:extLst>
          </p:cNvPr>
          <p:cNvGraphicFramePr>
            <a:graphicFrameLocks noGrp="1"/>
          </p:cNvGraphicFramePr>
          <p:nvPr/>
        </p:nvGraphicFramePr>
        <p:xfrm>
          <a:off x="2232451" y="1303929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E5157A-21E0-467D-99B2-C35AF49F9F7C}"/>
              </a:ext>
            </a:extLst>
          </p:cNvPr>
          <p:cNvGraphicFramePr>
            <a:graphicFrameLocks noGrp="1"/>
          </p:cNvGraphicFramePr>
          <p:nvPr/>
        </p:nvGraphicFramePr>
        <p:xfrm>
          <a:off x="2744732" y="3270419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E55D3B4-79A6-465D-8371-D4EBF536AA3D}"/>
              </a:ext>
            </a:extLst>
          </p:cNvPr>
          <p:cNvGraphicFramePr>
            <a:graphicFrameLocks noGrp="1"/>
          </p:cNvGraphicFramePr>
          <p:nvPr/>
        </p:nvGraphicFramePr>
        <p:xfrm>
          <a:off x="5586086" y="4257316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65B0893-4873-4B52-ABC2-F2C0965B1177}"/>
              </a:ext>
            </a:extLst>
          </p:cNvPr>
          <p:cNvGraphicFramePr>
            <a:graphicFrameLocks noGrp="1"/>
          </p:cNvGraphicFramePr>
          <p:nvPr/>
        </p:nvGraphicFramePr>
        <p:xfrm>
          <a:off x="1053642" y="2324689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6625034-F650-4923-AB50-61742A915FD1}"/>
              </a:ext>
            </a:extLst>
          </p:cNvPr>
          <p:cNvSpPr/>
          <p:nvPr/>
        </p:nvSpPr>
        <p:spPr>
          <a:xfrm>
            <a:off x="7003191" y="6293420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F05A46F-CEE5-491A-9107-7B572F1F678D}"/>
                  </a:ext>
                </a:extLst>
              </p14:cNvPr>
              <p14:cNvContentPartPr/>
              <p14:nvPr/>
            </p14:nvContentPartPr>
            <p14:xfrm>
              <a:off x="2743889" y="1817864"/>
              <a:ext cx="3102120" cy="1691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F05A46F-CEE5-491A-9107-7B572F1F6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889" y="1799864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B5F163A-9698-4602-9612-B2394FAB0B3A}"/>
                  </a:ext>
                </a:extLst>
              </p14:cNvPr>
              <p14:cNvContentPartPr/>
              <p14:nvPr/>
            </p14:nvContentPartPr>
            <p14:xfrm>
              <a:off x="2715509" y="3587996"/>
              <a:ext cx="1357920" cy="6775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B5F163A-9698-4602-9612-B2394FAB0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7504" y="3569996"/>
                <a:ext cx="1393569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BDF8C04-BED2-437B-ABFA-75197C9C05A2}"/>
                  </a:ext>
                </a:extLst>
              </p14:cNvPr>
              <p14:cNvContentPartPr/>
              <p14:nvPr/>
            </p14:nvContentPartPr>
            <p14:xfrm>
              <a:off x="1681169" y="5387564"/>
              <a:ext cx="5079600" cy="11505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BDF8C04-BED2-437B-ABFA-75197C9C05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3169" y="5369564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77B26BB-BAE7-4B85-AC0B-6E5069015670}"/>
                  </a:ext>
                </a:extLst>
              </p14:cNvPr>
              <p14:cNvContentPartPr/>
              <p14:nvPr/>
            </p14:nvContentPartPr>
            <p14:xfrm>
              <a:off x="2570369" y="3669644"/>
              <a:ext cx="4460760" cy="26445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77B26BB-BAE7-4B85-AC0B-6E50690156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2368" y="3651642"/>
                <a:ext cx="4496403" cy="2680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6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87E27D-6914-494F-8391-2737FAE4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解决方案一：硬拷贝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F1F37D5-80C7-4AFA-B018-0D8EFA232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Hard Copy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394AF-F312-4AF3-BE8B-5DD1E8E5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35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0A04-4430-405D-A34F-202553B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FE30-3302-40D7-8E75-1E08D13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提供自定义的复制构造函数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>
                <a:latin typeface="Menlo" panose="020B0609030804020204" pitchFamily="49" charset="0"/>
              </a:rPr>
              <a:t>释放当前内存并重新分配</a:t>
            </a:r>
            <a:endParaRPr lang="en-US" altLang="zh-CN" dirty="0">
              <a:latin typeface="Menlo" panose="020B0609030804020204" pitchFamily="49" charset="0"/>
            </a:endParaRPr>
          </a:p>
          <a:p>
            <a:r>
              <a:rPr kumimoji="1"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this-&gt;characters </a:t>
            </a:r>
            <a:r>
              <a:rPr kumimoji="1" lang="zh-CN" altLang="en-US" dirty="0"/>
              <a:t>将指向</a:t>
            </a:r>
            <a:r>
              <a:rPr kumimoji="1" lang="en-US" altLang="zh-CN" dirty="0"/>
              <a:t>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ms.characters</a:t>
            </a:r>
            <a:endParaRPr kumimoji="1"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</a:rPr>
              <a:t>硬拷贝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080B-4F41-4CDC-9B15-7F7FF92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B36D4D-CAF6-44AE-A2F0-EE78A7D53EDA}"/>
              </a:ext>
            </a:extLst>
          </p:cNvPr>
          <p:cNvSpPr/>
          <p:nvPr/>
        </p:nvSpPr>
        <p:spPr>
          <a:xfrm>
            <a:off x="1119951" y="2246968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70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0A04-4430-405D-A34F-202553B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FE30-3302-40D7-8E75-1E08D13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提供自定义的拷贝赋值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080B-4F41-4CDC-9B15-7F7FF92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30D9C-083D-4365-951C-F52B3516C38F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2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756B8AC-C74E-42A9-8447-90D477A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解决方案二：软拷贝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1B647-9217-4AB9-A375-DE26A6C4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498FA-BEB3-4FFC-84B1-B37C4A10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3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D7F0-B908-4E33-863C-D0146070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硬拷贝的问题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2E441-6A4A-4111-9E5E-BA4CD80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频繁的内存分配与释放操作</a:t>
            </a:r>
            <a:endParaRPr lang="en-US" altLang="zh-CN" dirty="0"/>
          </a:p>
          <a:p>
            <a:r>
              <a:rPr lang="zh-CN" altLang="en-US" dirty="0"/>
              <a:t>当需要的内存比较大时，很耗时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但，如果有多个对象共享同一块内存，谁来释放内存？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25DB2-BDF9-4836-A1A7-517001A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87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2D5B-B282-4485-80FA-8950819F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29478-865D-41A5-BA65-C9D8E33F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3D0F4-A19C-4B3C-A89D-2AC7404F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C6E2A09-1318-4C45-9ED0-B950CA029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52" y="1307449"/>
          <a:ext cx="11949263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13700" imgH="3568700" progId="Word.Document.12">
                  <p:embed/>
                </p:oleObj>
              </mc:Choice>
              <mc:Fallback>
                <p:oleObj name="文档" r:id="rId2" imgW="8013700" imgH="356870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C6E2A09-1318-4C45-9ED0-B950CA029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52" y="1307449"/>
                        <a:ext cx="11949263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13DCFB97-4741-4BB9-B852-29567CD2B491}"/>
              </a:ext>
            </a:extLst>
          </p:cNvPr>
          <p:cNvCxnSpPr>
            <a:cxnSpLocks/>
          </p:cNvCxnSpPr>
          <p:nvPr/>
        </p:nvCxnSpPr>
        <p:spPr>
          <a:xfrm flipH="1">
            <a:off x="3965159" y="4869083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D568C702-AECA-4D75-886B-A5A614DEBE42}"/>
              </a:ext>
            </a:extLst>
          </p:cNvPr>
          <p:cNvCxnSpPr>
            <a:cxnSpLocks/>
          </p:cNvCxnSpPr>
          <p:nvPr/>
        </p:nvCxnSpPr>
        <p:spPr>
          <a:xfrm flipH="1">
            <a:off x="5159777" y="4470876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2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6CB4-5AA6-4003-A733-CD63BA81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7F292-31D6-44C9-8EED-133C8B38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分配的内存可以由多个对象使用</a:t>
            </a:r>
            <a:endParaRPr lang="en-US" altLang="zh-CN" dirty="0"/>
          </a:p>
          <a:p>
            <a:r>
              <a:rPr lang="zh-CN" altLang="en-US" dirty="0"/>
              <a:t>记录被共享的对象的个数（记得针对并行算法做原子操作）</a:t>
            </a:r>
            <a:endParaRPr lang="en-US" altLang="zh-CN" dirty="0"/>
          </a:p>
          <a:p>
            <a:r>
              <a:rPr lang="zh-CN" altLang="en-US" dirty="0"/>
              <a:t>当被共享的对象的个数降为</a:t>
            </a:r>
            <a:r>
              <a:rPr lang="en-US" altLang="zh-CN" dirty="0"/>
              <a:t>0</a:t>
            </a:r>
            <a:r>
              <a:rPr lang="zh-CN" altLang="en-US"/>
              <a:t>时，释放内存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F8838-ECCA-44AE-9E05-A8B29C7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0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856E-497E-4448-AAB9-EA40C63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40CC-188A-4E5F-8FA5-8DBDD109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所有在类中的非静态函数都有一个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指针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algn="l" fontAlgn="base"/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它被设置为调用该函数的对象的地址</a:t>
            </a:r>
            <a:endParaRPr lang="zh-CN" altLang="en-US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CE561-F488-4FA7-BCD1-E1B750D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9C371D-A830-48C2-84EC-C13249C45654}"/>
              </a:ext>
            </a:extLst>
          </p:cNvPr>
          <p:cNvSpPr/>
          <p:nvPr/>
        </p:nvSpPr>
        <p:spPr>
          <a:xfrm>
            <a:off x="1376477" y="552114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20EF13-559B-4017-B9B9-912CC7B5FC8A}"/>
              </a:ext>
            </a:extLst>
          </p:cNvPr>
          <p:cNvSpPr/>
          <p:nvPr/>
        </p:nvSpPr>
        <p:spPr>
          <a:xfrm>
            <a:off x="1376478" y="282883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FB9F35-01BE-41CD-B887-87E1AC863E80}"/>
              </a:ext>
            </a:extLst>
          </p:cNvPr>
          <p:cNvSpPr/>
          <p:nvPr/>
        </p:nvSpPr>
        <p:spPr>
          <a:xfrm>
            <a:off x="1376477" y="418587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8DF4B4-85B1-41E6-B841-47A41B37B7D9}"/>
              </a:ext>
            </a:extLst>
          </p:cNvPr>
          <p:cNvSpPr/>
          <p:nvPr/>
        </p:nvSpPr>
        <p:spPr>
          <a:xfrm>
            <a:off x="7446149" y="237412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824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E29FA1-E5BF-4906-9F4B-18E39977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63C7F9-45BF-4975-8C3F-1FDFF5CCD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0A630-255C-487C-87B6-761B0E4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4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涉及常量的语句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911FA-87DF-467D-B27A-356CABEE6079}"/>
              </a:ext>
            </a:extLst>
          </p:cNvPr>
          <p:cNvSpPr/>
          <p:nvPr/>
        </p:nvSpPr>
        <p:spPr>
          <a:xfrm>
            <a:off x="1136500" y="253572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&amp;); </a:t>
            </a:r>
          </a:p>
        </p:txBody>
      </p:sp>
    </p:spTree>
    <p:extLst>
      <p:ext uri="{BB962C8B-B14F-4D97-AF65-F5344CB8AC3E}">
        <p14:creationId xmlns:p14="http://schemas.microsoft.com/office/powerpoint/2010/main" val="35505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173B-B09C-4573-AEF6-D2147AD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29BF-014C-4EE8-BF1E-51F6171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7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/>
              <a:t>成员变量与普通</a:t>
            </a:r>
            <a:r>
              <a:rPr lang="en-US" altLang="zh-CN" sz="2400" dirty="0"/>
              <a:t>const</a:t>
            </a:r>
            <a:r>
              <a:rPr lang="zh-CN" altLang="en-US" sz="2400" dirty="0"/>
              <a:t>变量表现相似（但</a:t>
            </a:r>
            <a:r>
              <a:rPr lang="zh-CN" altLang="en-US" sz="2400" dirty="0">
                <a:solidFill>
                  <a:srgbClr val="0070C0"/>
                </a:solidFill>
              </a:rPr>
              <a:t>常量成员变量可以通过构造函数中的初始化列表进行初始化</a:t>
            </a:r>
            <a:r>
              <a:rPr lang="zh-CN" altLang="en-US" sz="2400" dirty="0"/>
              <a:t>。）</a:t>
            </a:r>
            <a:endParaRPr lang="en-US" altLang="zh-CN" sz="2400" dirty="0"/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/>
              <a:t>成员函数承诺</a:t>
            </a:r>
            <a:r>
              <a:rPr lang="zh-CN" altLang="en-US" sz="2400" dirty="0">
                <a:solidFill>
                  <a:srgbClr val="0070C0"/>
                </a:solidFill>
              </a:rPr>
              <a:t>不会修改成员变量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C8BB8-222A-4A0E-816F-86886C91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43CDC8-F8FC-4112-800F-CD848928089F}"/>
              </a:ext>
            </a:extLst>
          </p:cNvPr>
          <p:cNvSpPr/>
          <p:nvPr/>
        </p:nvSpPr>
        <p:spPr>
          <a:xfrm>
            <a:off x="6468605" y="2333685"/>
            <a:ext cx="5436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BMI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//can it be modified?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//Can it be modified?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B80A663-F5F3-43A0-8DAB-B4174132F9B4}"/>
                  </a:ext>
                </a:extLst>
              </p14:cNvPr>
              <p14:cNvContentPartPr/>
              <p14:nvPr/>
            </p14:nvContentPartPr>
            <p14:xfrm>
              <a:off x="6954787" y="3043020"/>
              <a:ext cx="978120" cy="5576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B80A663-F5F3-43A0-8DAB-B4174132F9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6780" y="3025020"/>
                <a:ext cx="1013773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95A3DAA-D621-4CC3-9807-41D12E8A1DA9}"/>
                  </a:ext>
                </a:extLst>
              </p14:cNvPr>
              <p14:cNvContentPartPr/>
              <p14:nvPr/>
            </p14:nvContentPartPr>
            <p14:xfrm>
              <a:off x="8859039" y="5001216"/>
              <a:ext cx="1155600" cy="5266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95A3DAA-D621-4CC3-9807-41D12E8A1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033" y="4983216"/>
                <a:ext cx="1191251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81F6908-646D-465D-A8E9-042D9335AB41}"/>
              </a:ext>
            </a:extLst>
          </p:cNvPr>
          <p:cNvSpPr/>
          <p:nvPr/>
        </p:nvSpPr>
        <p:spPr>
          <a:xfrm>
            <a:off x="1982236" y="37710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5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4062-4890-4615-98B4-5B895640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B2D6F-DAA8-4EA0-8D4B-05DE3F79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49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类中的静态成员变量由所有类对象</a:t>
            </a:r>
            <a:r>
              <a:rPr lang="zh-CN" altLang="en-US" sz="2400" b="0" i="0" dirty="0">
                <a:solidFill>
                  <a:srgbClr val="0070C0"/>
                </a:solidFill>
                <a:effectLst/>
                <a:latin typeface="PingFangSC-Regular"/>
              </a:rPr>
              <a:t>共享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，因为无论类中有多少对象，内存中只有一个成员变量的副本。必须在程序文本文件中提供该实例的显式定义。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该定义看起来类似于对象的全局定义，只是它的名称用</a:t>
            </a:r>
            <a:r>
              <a:rPr lang="zh-CN" altLang="en-US" sz="2400" dirty="0">
                <a:solidFill>
                  <a:srgbClr val="000000"/>
                </a:solidFill>
                <a:latin typeface="PingFangSC-Regular"/>
              </a:rPr>
              <a:t>到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SC-Regular"/>
              </a:rPr>
              <a:t>类范围运算符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PingFangSC-Regular"/>
              </a:rPr>
              <a:t>：：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E129D-6349-43E9-AF5F-78983693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9894" y="6293909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07218-7408-4480-A8AA-B15A199C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0"/>
          <a:stretch/>
        </p:blipFill>
        <p:spPr>
          <a:xfrm>
            <a:off x="1311702" y="3263900"/>
            <a:ext cx="9903402" cy="331557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1CEAC4B-5F65-4AC5-8630-F58D7298372D}"/>
              </a:ext>
            </a:extLst>
          </p:cNvPr>
          <p:cNvGrpSpPr/>
          <p:nvPr/>
        </p:nvGrpSpPr>
        <p:grpSpPr>
          <a:xfrm>
            <a:off x="1747081" y="3532606"/>
            <a:ext cx="5583698" cy="840890"/>
            <a:chOff x="1284480" y="4497050"/>
            <a:chExt cx="6152414" cy="9265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1B61BD-D33B-4252-B467-86920422E881}"/>
                </a:ext>
              </a:extLst>
            </p:cNvPr>
            <p:cNvSpPr/>
            <p:nvPr/>
          </p:nvSpPr>
          <p:spPr>
            <a:xfrm>
              <a:off x="1284480" y="5097172"/>
              <a:ext cx="2173425" cy="326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ACD2987-CFAB-4E96-AFE3-3345A6BE8FCA}"/>
                </a:ext>
              </a:extLst>
            </p:cNvPr>
            <p:cNvGrpSpPr/>
            <p:nvPr/>
          </p:nvGrpSpPr>
          <p:grpSpPr>
            <a:xfrm>
              <a:off x="3457905" y="4497050"/>
              <a:ext cx="3978989" cy="921429"/>
              <a:chOff x="1369251" y="3937303"/>
              <a:chExt cx="3978989" cy="921429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86D7E61-FA36-4D46-982F-442B77C8B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1ADFB896-B0C6-4E29-96BB-04F4CEFC6E02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3594720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静态成员变量在定义时无法初始化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01B974-1933-4407-8E3A-32D3FC52423C}"/>
              </a:ext>
            </a:extLst>
          </p:cNvPr>
          <p:cNvGrpSpPr/>
          <p:nvPr/>
        </p:nvGrpSpPr>
        <p:grpSpPr>
          <a:xfrm>
            <a:off x="1364564" y="5732312"/>
            <a:ext cx="6450615" cy="877834"/>
            <a:chOff x="1233594" y="4497050"/>
            <a:chExt cx="7107634" cy="9672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E28654-75FA-4B13-86B3-02C3125D489B}"/>
                </a:ext>
              </a:extLst>
            </p:cNvPr>
            <p:cNvSpPr/>
            <p:nvPr/>
          </p:nvSpPr>
          <p:spPr>
            <a:xfrm>
              <a:off x="1233594" y="5137880"/>
              <a:ext cx="3148666" cy="326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3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9C12E02-2934-4BDF-8EFE-8526DB175842}"/>
                </a:ext>
              </a:extLst>
            </p:cNvPr>
            <p:cNvGrpSpPr/>
            <p:nvPr/>
          </p:nvGrpSpPr>
          <p:grpSpPr>
            <a:xfrm>
              <a:off x="3457905" y="4497050"/>
              <a:ext cx="4883323" cy="921429"/>
              <a:chOff x="1369251" y="3937303"/>
              <a:chExt cx="4883323" cy="921429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7BB97A4-4532-49F9-90F4-4436AD090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9251" y="4258738"/>
                <a:ext cx="467936" cy="3164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9B421880-2748-400D-B123-6C45152E0A34}"/>
                  </a:ext>
                </a:extLst>
              </p:cNvPr>
              <p:cNvSpPr txBox="1"/>
              <p:nvPr/>
            </p:nvSpPr>
            <p:spPr>
              <a:xfrm>
                <a:off x="1753520" y="3937303"/>
                <a:ext cx="4499054" cy="9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fontAlgn="base"/>
                <a:r>
                  <a:rPr lang="zh-CN" altLang="en-US" sz="1600" b="0" i="0" dirty="0">
                    <a:solidFill>
                      <a:srgbClr val="C00000"/>
                    </a:solidFill>
                    <a:effectLst/>
                    <a:latin typeface="PingFangSC-Regular"/>
                  </a:rPr>
                  <a:t>静态成员变量必须在类定义之外进行初始化</a:t>
                </a:r>
              </a:p>
              <a:p>
                <a:br>
                  <a:rPr lang="zh-CN" altLang="en-US" sz="1600" dirty="0">
                    <a:solidFill>
                      <a:srgbClr val="C00000"/>
                    </a:solidFill>
                  </a:rPr>
                </a:br>
                <a:endParaRPr kumimoji="0" lang="zh-CN" altLang="en-US" sz="1634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F4AC964C-46E2-4B67-AFE3-D35BA97AA368}"/>
              </a:ext>
            </a:extLst>
          </p:cNvPr>
          <p:cNvSpPr/>
          <p:nvPr/>
        </p:nvSpPr>
        <p:spPr>
          <a:xfrm>
            <a:off x="1700901" y="6325893"/>
            <a:ext cx="1233701" cy="264221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11865</TotalTime>
  <Words>2594</Words>
  <Application>Microsoft Office PowerPoint</Application>
  <PresentationFormat>宽屏</PresentationFormat>
  <Paragraphs>591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Courier</vt:lpstr>
      <vt:lpstr>Menlo</vt:lpstr>
      <vt:lpstr>PingFangSC-Regular</vt:lpstr>
      <vt:lpstr>等线</vt:lpstr>
      <vt:lpstr>宋体</vt:lpstr>
      <vt:lpstr>Arial</vt:lpstr>
      <vt:lpstr>Calibri</vt:lpstr>
      <vt:lpstr>Comic Sans MS</vt:lpstr>
      <vt:lpstr>Courier New</vt:lpstr>
      <vt:lpstr>Times New Roman</vt:lpstr>
      <vt:lpstr>WPS</vt:lpstr>
      <vt:lpstr>文档</vt:lpstr>
      <vt:lpstr>C++程序设计 第八节</vt:lpstr>
      <vt:lpstr>回顾</vt:lpstr>
      <vt:lpstr>this指针</vt:lpstr>
      <vt:lpstr>this指针</vt:lpstr>
      <vt:lpstr>this指针</vt:lpstr>
      <vt:lpstr>const与static成员</vt:lpstr>
      <vt:lpstr>const变量</vt:lpstr>
      <vt:lpstr>const成员</vt:lpstr>
      <vt:lpstr>static成员变量</vt:lpstr>
      <vt:lpstr>static成员函数</vt:lpstr>
      <vt:lpstr>static成员</vt:lpstr>
      <vt:lpstr>static成员</vt:lpstr>
      <vt:lpstr>运算符重载</vt:lpstr>
      <vt:lpstr>函数重载</vt:lpstr>
      <vt:lpstr>函数重载</vt:lpstr>
      <vt:lpstr>运算符重载</vt:lpstr>
      <vt:lpstr>运算符重载</vt:lpstr>
      <vt:lpstr>运算符重载</vt:lpstr>
      <vt:lpstr>运算符重载</vt:lpstr>
      <vt:lpstr>friend 函数</vt:lpstr>
      <vt:lpstr>friend 函数</vt:lpstr>
      <vt:lpstr>友元函数</vt:lpstr>
      <vt:lpstr>友元函数</vt:lpstr>
      <vt:lpstr>友元函数</vt:lpstr>
      <vt:lpstr>由用户定义的类型转换</vt:lpstr>
      <vt:lpstr>运算符 type()</vt:lpstr>
      <vt:lpstr>转换构造函数</vt:lpstr>
      <vt:lpstr>赋值运算符重载</vt:lpstr>
      <vt:lpstr>小心！</vt:lpstr>
      <vt:lpstr>增减运算符</vt:lpstr>
      <vt:lpstr>增</vt:lpstr>
      <vt:lpstr>运算符</vt:lpstr>
      <vt:lpstr>一些默认操作</vt:lpstr>
      <vt:lpstr>默认构造函数</vt:lpstr>
      <vt:lpstr>默认构造函数</vt:lpstr>
      <vt:lpstr>被隐式定义的析构函数</vt:lpstr>
      <vt:lpstr>默认复制构造函数</vt:lpstr>
      <vt:lpstr>默认赋值</vt:lpstr>
      <vt:lpstr>动态内存管理</vt:lpstr>
      <vt:lpstr>一个简单的String类</vt:lpstr>
      <vt:lpstr>对象的动态内存</vt:lpstr>
      <vt:lpstr>解决方案一：硬拷贝</vt:lpstr>
      <vt:lpstr>复制构造函数</vt:lpstr>
      <vt:lpstr>拷贝赋值</vt:lpstr>
      <vt:lpstr>解决方案二：软拷贝</vt:lpstr>
      <vt:lpstr>硬拷贝的问题</vt:lpstr>
      <vt:lpstr>软拷贝</vt:lpstr>
      <vt:lpstr>软拷贝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47</cp:revision>
  <dcterms:created xsi:type="dcterms:W3CDTF">2023-08-28T02:52:46Z</dcterms:created>
  <dcterms:modified xsi:type="dcterms:W3CDTF">2023-10-24T05:28:51Z</dcterms:modified>
</cp:coreProperties>
</file>