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58" r:id="rId3"/>
    <p:sldId id="579" r:id="rId4"/>
    <p:sldId id="580" r:id="rId5"/>
    <p:sldId id="581" r:id="rId6"/>
    <p:sldId id="582" r:id="rId7"/>
    <p:sldId id="583" r:id="rId8"/>
    <p:sldId id="5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57248DB-883A-4841-9821-C7A1AE9249F3}"/>
    <pc:docChg chg="custSel addSld delSld modSld">
      <pc:chgData name="Yi Liu" userId="eb9fa73d484f74de" providerId="LiveId" clId="{957248DB-883A-4841-9821-C7A1AE9249F3}" dt="2024-09-11T12:21:15.699" v="387" actId="47"/>
      <pc:docMkLst>
        <pc:docMk/>
      </pc:docMkLst>
      <pc:sldChg chg="del">
        <pc:chgData name="Yi Liu" userId="eb9fa73d484f74de" providerId="LiveId" clId="{957248DB-883A-4841-9821-C7A1AE9249F3}" dt="2024-09-11T11:48:28.001" v="1" actId="47"/>
        <pc:sldMkLst>
          <pc:docMk/>
          <pc:sldMk cId="4193137531" sldId="281"/>
        </pc:sldMkLst>
      </pc:sldChg>
      <pc:sldChg chg="add">
        <pc:chgData name="Yi Liu" userId="eb9fa73d484f74de" providerId="LiveId" clId="{957248DB-883A-4841-9821-C7A1AE9249F3}" dt="2024-09-11T11:48:25.358" v="0"/>
        <pc:sldMkLst>
          <pc:docMk/>
          <pc:sldMk cId="1354901401" sldId="458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973689376" sldId="569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001743904" sldId="570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4268860999" sldId="571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301557876" sldId="572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573996853" sldId="573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259339545" sldId="574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010029894" sldId="575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635372615" sldId="576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771158767" sldId="577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602338297" sldId="578"/>
        </pc:sldMkLst>
      </pc:sldChg>
      <pc:sldChg chg="modSp mod">
        <pc:chgData name="Yi Liu" userId="eb9fa73d484f74de" providerId="LiveId" clId="{957248DB-883A-4841-9821-C7A1AE9249F3}" dt="2024-09-11T12:04:30.949" v="386" actId="20577"/>
        <pc:sldMkLst>
          <pc:docMk/>
          <pc:sldMk cId="3721896939" sldId="584"/>
        </pc:sldMkLst>
        <pc:spChg chg="mod">
          <ac:chgData name="Yi Liu" userId="eb9fa73d484f74de" providerId="LiveId" clId="{957248DB-883A-4841-9821-C7A1AE9249F3}" dt="2024-09-11T12:02:14.370" v="4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957248DB-883A-4841-9821-C7A1AE9249F3}" dt="2024-09-11T12:04:30.949" v="386" actId="20577"/>
          <ac:spMkLst>
            <pc:docMk/>
            <pc:sldMk cId="3721896939" sldId="584"/>
            <ac:spMk id="3" creationId="{A0CEE606-645E-404F-B6F8-F200133A1F9F}"/>
          </ac:spMkLst>
        </pc:spChg>
      </pc:sldChg>
      <pc:sldChg chg="modSp add mod">
        <pc:chgData name="Yi Liu" userId="eb9fa73d484f74de" providerId="LiveId" clId="{957248DB-883A-4841-9821-C7A1AE9249F3}" dt="2024-09-11T12:03:46.504" v="248" actId="14100"/>
        <pc:sldMkLst>
          <pc:docMk/>
          <pc:sldMk cId="3276460819" sldId="585"/>
        </pc:sldMkLst>
        <pc:spChg chg="mod">
          <ac:chgData name="Yi Liu" userId="eb9fa73d484f74de" providerId="LiveId" clId="{957248DB-883A-4841-9821-C7A1AE9249F3}" dt="2024-09-11T12:02:12" v="3" actId="20577"/>
          <ac:spMkLst>
            <pc:docMk/>
            <pc:sldMk cId="3276460819" sldId="585"/>
            <ac:spMk id="2" creationId="{DC9B2B83-A4B2-4E78-9FF7-705CFA036993}"/>
          </ac:spMkLst>
        </pc:spChg>
        <pc:spChg chg="mod">
          <ac:chgData name="Yi Liu" userId="eb9fa73d484f74de" providerId="LiveId" clId="{957248DB-883A-4841-9821-C7A1AE9249F3}" dt="2024-09-11T12:03:46.504" v="248" actId="14100"/>
          <ac:spMkLst>
            <pc:docMk/>
            <pc:sldMk cId="3276460819" sldId="585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8AC64759-B65F-4A4B-A886-1CCEAFAE5253}"/>
    <pc:docChg chg="undo custSel delSld modSld">
      <pc:chgData name="Yi Liu" userId="eb9fa73d484f74de" providerId="LiveId" clId="{8AC64759-B65F-4A4B-A886-1CCEAFAE5253}" dt="2024-09-11T12:42:31.524" v="13" actId="1076"/>
      <pc:docMkLst>
        <pc:docMk/>
      </pc:docMkLst>
      <pc:sldChg chg="del">
        <pc:chgData name="Yi Liu" userId="eb9fa73d484f74de" providerId="LiveId" clId="{8AC64759-B65F-4A4B-A886-1CCEAFAE5253}" dt="2024-09-11T12:42:24.912" v="12" actId="47"/>
        <pc:sldMkLst>
          <pc:docMk/>
          <pc:sldMk cId="3721896939" sldId="584"/>
        </pc:sldMkLst>
      </pc:sldChg>
      <pc:sldChg chg="addSp modSp mod">
        <pc:chgData name="Yi Liu" userId="eb9fa73d484f74de" providerId="LiveId" clId="{8AC64759-B65F-4A4B-A886-1CCEAFAE5253}" dt="2024-09-11T12:42:31.524" v="13" actId="1076"/>
        <pc:sldMkLst>
          <pc:docMk/>
          <pc:sldMk cId="3276460819" sldId="585"/>
        </pc:sldMkLst>
        <pc:spChg chg="mod">
          <ac:chgData name="Yi Liu" userId="eb9fa73d484f74de" providerId="LiveId" clId="{8AC64759-B65F-4A4B-A886-1CCEAFAE5253}" dt="2024-09-11T12:42:11.068" v="10" actId="20577"/>
          <ac:spMkLst>
            <pc:docMk/>
            <pc:sldMk cId="3276460819" sldId="585"/>
            <ac:spMk id="3" creationId="{A0CEE606-645E-404F-B6F8-F200133A1F9F}"/>
          </ac:spMkLst>
        </pc:spChg>
        <pc:spChg chg="mod">
          <ac:chgData name="Yi Liu" userId="eb9fa73d484f74de" providerId="LiveId" clId="{8AC64759-B65F-4A4B-A886-1CCEAFAE5253}" dt="2024-09-11T12:42:17.449" v="11" actId="1076"/>
          <ac:spMkLst>
            <pc:docMk/>
            <pc:sldMk cId="3276460819" sldId="585"/>
            <ac:spMk id="4" creationId="{9441CF0E-7A81-4695-B228-02590F733EDA}"/>
          </ac:spMkLst>
        </pc:spChg>
        <pc:spChg chg="add mod">
          <ac:chgData name="Yi Liu" userId="eb9fa73d484f74de" providerId="LiveId" clId="{8AC64759-B65F-4A4B-A886-1CCEAFAE5253}" dt="2024-09-11T12:42:31.524" v="13" actId="1076"/>
          <ac:spMkLst>
            <pc:docMk/>
            <pc:sldMk cId="3276460819" sldId="585"/>
            <ac:spMk id="5" creationId="{8A97543C-C5DF-4EC6-801A-7A28A672A765}"/>
          </ac:spMkLst>
        </pc:spChg>
        <pc:spChg chg="add mod">
          <ac:chgData name="Yi Liu" userId="eb9fa73d484f74de" providerId="LiveId" clId="{8AC64759-B65F-4A4B-A886-1CCEAFAE5253}" dt="2024-09-11T12:42:17.449" v="11" actId="1076"/>
          <ac:spMkLst>
            <pc:docMk/>
            <pc:sldMk cId="3276460819" sldId="585"/>
            <ac:spMk id="6" creationId="{CA226CAB-945E-4407-9ABB-DC4D35953C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第二节：数据类型和算术运算符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b="1" dirty="0">
                <a:latin typeface="+mn-ea"/>
              </a:rPr>
              <a:t>714334012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867" y="16785"/>
            <a:ext cx="3810000" cy="6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0947-643F-44B4-BAD0-BA33A73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60E1-44AB-40CB-9AC4-70F66803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以下代码运行结果是什么，请解释一下为什么是这个结果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9F15A-E230-4DDC-B80B-0130BDC9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D54EDA-64BD-4542-AE8C-270B9039AFB1}"/>
              </a:ext>
            </a:extLst>
          </p:cNvPr>
          <p:cNvSpPr txBox="1"/>
          <p:nvPr/>
        </p:nvSpPr>
        <p:spPr>
          <a:xfrm>
            <a:off x="1431860" y="2431094"/>
            <a:ext cx="57494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signed char a = 127;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unsigned char b = 0xff;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unsigned char c = 0;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a++;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b++;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c--;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=%d\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6448-614F-4AEB-9CC6-7E42C494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B3E52-66C1-41E7-B849-323B7172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写一个代码计算</a:t>
                </a:r>
                <a:r>
                  <a:rPr lang="en-US" altLang="zh-CN" dirty="0"/>
                  <a:t>56789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23456789</a:t>
                </a:r>
                <a:r>
                  <a:rPr lang="zh-CN" altLang="en-US" dirty="0"/>
                  <a:t>，并用计算器验证结果。你能写出给出正确计算结果的代码吗？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B3E52-66C1-41E7-B849-323B7172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9A820-F030-4B5E-BF82-940C03B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2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51FFE-5C6B-4504-A6D6-42667125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AE48D-73C6-4992-A523-DC8884B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执行下面代码并解释一下结果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E4028-9513-45F7-BF85-34AA567D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241AB-0066-43B6-A188-5F1CBD1F0FF4}"/>
              </a:ext>
            </a:extLst>
          </p:cNvPr>
          <p:cNvSpPr txBox="1"/>
          <p:nvPr/>
        </p:nvSpPr>
        <p:spPr>
          <a:xfrm>
            <a:off x="1051600" y="2320269"/>
            <a:ext cx="6017443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200" dirty="0">
                <a:latin typeface="Courier" pitchFamily="2" charset="0"/>
              </a:rPr>
              <a:t>using namespace std;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int main() </a:t>
            </a:r>
          </a:p>
          <a:p>
            <a:r>
              <a:rPr lang="en-US" altLang="zh-CN" sz="1200" dirty="0">
                <a:latin typeface="Courier" pitchFamily="2" charset="0"/>
              </a:rPr>
              <a:t>{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fixed;</a:t>
            </a:r>
          </a:p>
          <a:p>
            <a:r>
              <a:rPr lang="en-US" altLang="zh-CN" sz="12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&lt;&lt;"f1 = "&lt;&lt;f1&lt;&lt;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200" dirty="0">
                <a:latin typeface="Courier" pitchFamily="2" charset="0"/>
              </a:rPr>
              <a:t>    float f2 = </a:t>
            </a:r>
            <a:r>
              <a:rPr lang="en-US" altLang="zh-CN" sz="1200" dirty="0" err="1">
                <a:latin typeface="Courier" pitchFamily="2" charset="0"/>
              </a:rPr>
              <a:t>a+a+a+a+a+a+a+a+a+a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&lt;&lt;"f2 = "&lt;&lt;f2&lt;&lt;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</a:p>
          <a:p>
            <a:r>
              <a:rPr lang="en-US" altLang="zh-CN" sz="1200" dirty="0">
                <a:latin typeface="Courier" pitchFamily="2" charset="0"/>
              </a:rPr>
              <a:t>    if(f1 == f2)</a:t>
            </a:r>
          </a:p>
          <a:p>
            <a:r>
              <a:rPr lang="en-US" altLang="zh-CN" sz="1200" dirty="0">
                <a:latin typeface="Courier" pitchFamily="2" charset="0"/>
              </a:rPr>
              <a:t>    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"f1 = f2"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else</a:t>
            </a:r>
          </a:p>
          <a:p>
            <a:r>
              <a:rPr lang="en-US" altLang="zh-CN" sz="1200" dirty="0">
                <a:latin typeface="Courier" pitchFamily="2" charset="0"/>
              </a:rPr>
              <a:t>    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"f1 != f2"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return 0;</a:t>
            </a:r>
          </a:p>
          <a:p>
            <a:r>
              <a:rPr lang="en-US" altLang="zh-CN" sz="1200" dirty="0">
                <a:latin typeface="Courier" pitchFamily="2" charset="0"/>
              </a:rPr>
              <a:t>}</a:t>
            </a:r>
            <a:endParaRPr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ACD2-9C63-43C1-A539-63F3063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DA90-AC18-4279-89E4-9915CFEB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执行下面代码，并解释结果。为什么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不相等，为什么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不相等？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002C7-9BFC-455F-9060-4B6E1C39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8615-5004-401F-9B73-6B653D5F7BB2}"/>
              </a:ext>
            </a:extLst>
          </p:cNvPr>
          <p:cNvSpPr txBox="1"/>
          <p:nvPr/>
        </p:nvSpPr>
        <p:spPr>
          <a:xfrm>
            <a:off x="2459031" y="2386031"/>
            <a:ext cx="6017443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200" dirty="0">
                <a:latin typeface="Courier" pitchFamily="2" charset="0"/>
              </a:rPr>
              <a:t>using namespace std;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int main()</a:t>
            </a:r>
          </a:p>
          <a:p>
            <a:r>
              <a:rPr lang="en-US" altLang="zh-CN" sz="1200" dirty="0">
                <a:latin typeface="Courier" pitchFamily="2" charset="0"/>
              </a:rPr>
              <a:t>{</a:t>
            </a:r>
          </a:p>
          <a:p>
            <a:r>
              <a:rPr lang="en-US" altLang="zh-CN" sz="1200" dirty="0">
                <a:latin typeface="Courier" pitchFamily="2" charset="0"/>
              </a:rPr>
              <a:t>    int a, b;</a:t>
            </a:r>
          </a:p>
          <a:p>
            <a:r>
              <a:rPr lang="en-US" altLang="zh-CN" sz="1200" dirty="0">
                <a:latin typeface="Courier" pitchFamily="2" charset="0"/>
              </a:rPr>
              <a:t>    double c, 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200" dirty="0">
                <a:latin typeface="Courier" pitchFamily="2" charset="0"/>
              </a:rPr>
              <a:t>    b = (int)19.99 + (int)21.99;</a:t>
            </a:r>
          </a:p>
          <a:p>
            <a:r>
              <a:rPr lang="en-US" altLang="zh-CN" sz="1200" dirty="0">
                <a:latin typeface="Courier" pitchFamily="2" charset="0"/>
              </a:rPr>
              <a:t>    c = 23 / 8;</a:t>
            </a:r>
          </a:p>
          <a:p>
            <a:r>
              <a:rPr lang="en-US" altLang="zh-CN" sz="1200" dirty="0">
                <a:latin typeface="Courier" pitchFamily="2" charset="0"/>
              </a:rPr>
              <a:t>    d = 23 / 8.0;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"a = " &lt;&lt; a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"b = " &lt;&lt; b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"c = " &lt;&lt; c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"d = " &lt;&lt; d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return 0;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</a:p>
          <a:p>
            <a:r>
              <a:rPr lang="en-US" altLang="zh-CN" sz="1200" dirty="0">
                <a:latin typeface="Courier" pitchFamily="2" charset="0"/>
              </a:rPr>
              <a:t>}</a:t>
            </a:r>
            <a:endParaRPr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7C93-F86F-48CB-9DA7-ADD32C6C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3A2AF-8E18-4A2A-B1FB-1DF74B6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运行下面代码，并解释输出。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793FF-A07A-4691-8B18-0B2286B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7A4F7B-3BB0-4083-9EAE-AF1DB52E7627}"/>
              </a:ext>
            </a:extLst>
          </p:cNvPr>
          <p:cNvSpPr txBox="1"/>
          <p:nvPr/>
        </p:nvSpPr>
        <p:spPr>
          <a:xfrm>
            <a:off x="974461" y="2554744"/>
            <a:ext cx="3788336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8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2B83-A4B2-4E78-9FF7-705CFA03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E606-645E-404F-B6F8-F200133A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75" y="1470025"/>
            <a:ext cx="10639382" cy="2022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有两个</a:t>
            </a:r>
            <a:r>
              <a:rPr lang="en-US" altLang="zh-CN" dirty="0"/>
              <a:t>int</a:t>
            </a:r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，如何在不使用额外第三个变量的情况下交换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a = 1, b = 2</a:t>
            </a:r>
            <a:r>
              <a:rPr lang="zh-CN" altLang="en-US" dirty="0"/>
              <a:t>，如何不引入第三个变量的情况下，使得</a:t>
            </a:r>
            <a:r>
              <a:rPr lang="en-US" altLang="zh-CN" dirty="0"/>
              <a:t>a = 2, b =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1CF0E-7A81-4695-B228-02590F73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4770" y="6127750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97543C-C5DF-4EC6-801A-7A28A672A765}"/>
              </a:ext>
            </a:extLst>
          </p:cNvPr>
          <p:cNvSpPr txBox="1">
            <a:spLocks/>
          </p:cNvSpPr>
          <p:nvPr/>
        </p:nvSpPr>
        <p:spPr>
          <a:xfrm>
            <a:off x="879575" y="3492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思考题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226CAB-945E-4407-9ABB-DC4D35953CE1}"/>
              </a:ext>
            </a:extLst>
          </p:cNvPr>
          <p:cNvSpPr txBox="1">
            <a:spLocks/>
          </p:cNvSpPr>
          <p:nvPr/>
        </p:nvSpPr>
        <p:spPr>
          <a:xfrm>
            <a:off x="920950" y="4592638"/>
            <a:ext cx="10515600" cy="190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写一段程序，判断给定一个</a:t>
            </a:r>
            <a:r>
              <a:rPr lang="en-US" altLang="zh-CN" dirty="0"/>
              <a:t>int</a:t>
            </a:r>
            <a:r>
              <a:rPr lang="zh-CN" altLang="en-US" dirty="0"/>
              <a:t>值，这个值的二进制表示里面有多少个</a:t>
            </a:r>
            <a:r>
              <a:rPr lang="en-US" altLang="zh-CN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程序越快越简单越好。可以尝试多种不同的思路</a:t>
            </a:r>
          </a:p>
        </p:txBody>
      </p:sp>
    </p:spTree>
    <p:extLst>
      <p:ext uri="{BB962C8B-B14F-4D97-AF65-F5344CB8AC3E}">
        <p14:creationId xmlns:p14="http://schemas.microsoft.com/office/powerpoint/2010/main" val="327646081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561</Words>
  <Application>Microsoft Office PowerPoint</Application>
  <PresentationFormat>宽屏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Courier</vt:lpstr>
      <vt:lpstr>等线</vt:lpstr>
      <vt:lpstr>宋体</vt:lpstr>
      <vt:lpstr>Arial</vt:lpstr>
      <vt:lpstr>Cambria Math</vt:lpstr>
      <vt:lpstr>Courier New</vt:lpstr>
      <vt:lpstr>Times New Roman</vt:lpstr>
      <vt:lpstr>WPS</vt:lpstr>
      <vt:lpstr>C++程序设计实验 第二节：数据类型和算术运算符</vt:lpstr>
      <vt:lpstr>关于课程</vt:lpstr>
      <vt:lpstr>课堂练习</vt:lpstr>
      <vt:lpstr>课堂练习</vt:lpstr>
      <vt:lpstr>课堂练习</vt:lpstr>
      <vt:lpstr>课堂练习</vt:lpstr>
      <vt:lpstr>课堂练习</vt:lpstr>
      <vt:lpstr>思考题1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4</cp:revision>
  <dcterms:created xsi:type="dcterms:W3CDTF">2023-08-28T02:52:46Z</dcterms:created>
  <dcterms:modified xsi:type="dcterms:W3CDTF">2024-09-11T12:42:32Z</dcterms:modified>
</cp:coreProperties>
</file>