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58" r:id="rId3"/>
    <p:sldId id="579" r:id="rId4"/>
    <p:sldId id="580" r:id="rId5"/>
    <p:sldId id="581" r:id="rId6"/>
    <p:sldId id="582" r:id="rId7"/>
    <p:sldId id="58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957248DB-883A-4841-9821-C7A1AE9249F3}"/>
    <pc:docChg chg="custSel addSld delSld modSld">
      <pc:chgData name="Yi Liu" userId="eb9fa73d484f74de" providerId="LiveId" clId="{957248DB-883A-4841-9821-C7A1AE9249F3}" dt="2024-09-11T12:22:26.688" v="388" actId="47"/>
      <pc:docMkLst>
        <pc:docMk/>
      </pc:docMkLst>
      <pc:sldChg chg="del">
        <pc:chgData name="Yi Liu" userId="eb9fa73d484f74de" providerId="LiveId" clId="{957248DB-883A-4841-9821-C7A1AE9249F3}" dt="2024-09-11T11:48:28.001" v="1" actId="47"/>
        <pc:sldMkLst>
          <pc:docMk/>
          <pc:sldMk cId="4193137531" sldId="281"/>
        </pc:sldMkLst>
      </pc:sldChg>
      <pc:sldChg chg="add">
        <pc:chgData name="Yi Liu" userId="eb9fa73d484f74de" providerId="LiveId" clId="{957248DB-883A-4841-9821-C7A1AE9249F3}" dt="2024-09-11T11:48:25.358" v="0"/>
        <pc:sldMkLst>
          <pc:docMk/>
          <pc:sldMk cId="1354901401" sldId="458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1973689376" sldId="569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1001743904" sldId="570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4268860999" sldId="571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2301557876" sldId="572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2573996853" sldId="573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2259339545" sldId="574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2010029894" sldId="575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635372615" sldId="576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1771158767" sldId="577"/>
        </pc:sldMkLst>
      </pc:sldChg>
      <pc:sldChg chg="del">
        <pc:chgData name="Yi Liu" userId="eb9fa73d484f74de" providerId="LiveId" clId="{957248DB-883A-4841-9821-C7A1AE9249F3}" dt="2024-09-11T12:21:15.699" v="387" actId="47"/>
        <pc:sldMkLst>
          <pc:docMk/>
          <pc:sldMk cId="1602338297" sldId="578"/>
        </pc:sldMkLst>
      </pc:sldChg>
      <pc:sldChg chg="modSp del mod">
        <pc:chgData name="Yi Liu" userId="eb9fa73d484f74de" providerId="LiveId" clId="{957248DB-883A-4841-9821-C7A1AE9249F3}" dt="2024-09-11T12:22:26.688" v="388" actId="47"/>
        <pc:sldMkLst>
          <pc:docMk/>
          <pc:sldMk cId="3721896939" sldId="584"/>
        </pc:sldMkLst>
        <pc:spChg chg="mod">
          <ac:chgData name="Yi Liu" userId="eb9fa73d484f74de" providerId="LiveId" clId="{957248DB-883A-4841-9821-C7A1AE9249F3}" dt="2024-09-11T12:02:14.370" v="4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957248DB-883A-4841-9821-C7A1AE9249F3}" dt="2024-09-11T12:04:30.949" v="386" actId="20577"/>
          <ac:spMkLst>
            <pc:docMk/>
            <pc:sldMk cId="3721896939" sldId="584"/>
            <ac:spMk id="3" creationId="{A0CEE606-645E-404F-B6F8-F200133A1F9F}"/>
          </ac:spMkLst>
        </pc:spChg>
      </pc:sldChg>
      <pc:sldChg chg="modSp add del mod">
        <pc:chgData name="Yi Liu" userId="eb9fa73d484f74de" providerId="LiveId" clId="{957248DB-883A-4841-9821-C7A1AE9249F3}" dt="2024-09-11T12:22:26.688" v="388" actId="47"/>
        <pc:sldMkLst>
          <pc:docMk/>
          <pc:sldMk cId="3276460819" sldId="585"/>
        </pc:sldMkLst>
        <pc:spChg chg="mod">
          <ac:chgData name="Yi Liu" userId="eb9fa73d484f74de" providerId="LiveId" clId="{957248DB-883A-4841-9821-C7A1AE9249F3}" dt="2024-09-11T12:02:12" v="3" actId="20577"/>
          <ac:spMkLst>
            <pc:docMk/>
            <pc:sldMk cId="3276460819" sldId="585"/>
            <ac:spMk id="2" creationId="{DC9B2B83-A4B2-4E78-9FF7-705CFA036993}"/>
          </ac:spMkLst>
        </pc:spChg>
        <pc:spChg chg="mod">
          <ac:chgData name="Yi Liu" userId="eb9fa73d484f74de" providerId="LiveId" clId="{957248DB-883A-4841-9821-C7A1AE9249F3}" dt="2024-09-11T12:03:46.504" v="248" actId="14100"/>
          <ac:spMkLst>
            <pc:docMk/>
            <pc:sldMk cId="3276460819" sldId="585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F1FF156A-4275-49E3-9C3F-AC75FF7811F8}"/>
    <pc:docChg chg="undo custSel addSld delSld modSld sldOrd">
      <pc:chgData name="Yi Liu" userId="eb9fa73d484f74de" providerId="LiveId" clId="{F1FF156A-4275-49E3-9C3F-AC75FF7811F8}" dt="2023-09-04T10:49:58.586" v="1582" actId="5793"/>
      <pc:docMkLst>
        <pc:docMk/>
      </pc:docMkLst>
      <pc:sldChg chg="modSp mod">
        <pc:chgData name="Yi Liu" userId="eb9fa73d484f74de" providerId="LiveId" clId="{F1FF156A-4275-49E3-9C3F-AC75FF7811F8}" dt="2023-09-04T05:14:31.106" v="4" actId="20577"/>
        <pc:sldMkLst>
          <pc:docMk/>
          <pc:sldMk cId="1562787813" sldId="256"/>
        </pc:sldMkLst>
        <pc:spChg chg="mod">
          <ac:chgData name="Yi Liu" userId="eb9fa73d484f74de" providerId="LiveId" clId="{F1FF156A-4275-49E3-9C3F-AC75FF7811F8}" dt="2023-09-04T05:14:31.106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53845138" sldId="25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143011124" sldId="25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963308907" sldId="25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36795962" sldId="26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85934798" sldId="26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1368969" sldId="26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48423716" sldId="26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545203764" sldId="26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778821414" sldId="26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843087860" sldId="26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067921748" sldId="26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2427794" sldId="26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020854878" sldId="269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386912632" sldId="270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958840836" sldId="271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840667750" sldId="272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69599849" sldId="273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4135499435" sldId="274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974141498" sldId="275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333507553" sldId="276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1367524875" sldId="277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3085023576" sldId="278"/>
        </pc:sldMkLst>
      </pc:sldChg>
      <pc:sldChg chg="del">
        <pc:chgData name="Yi Liu" userId="eb9fa73d484f74de" providerId="LiveId" clId="{F1FF156A-4275-49E3-9C3F-AC75FF7811F8}" dt="2023-09-04T08:16:13.586" v="714" actId="47"/>
        <pc:sldMkLst>
          <pc:docMk/>
          <pc:sldMk cId="2155871574" sldId="279"/>
        </pc:sldMkLst>
      </pc:sldChg>
      <pc:sldChg chg="del">
        <pc:chgData name="Yi Liu" userId="eb9fa73d484f74de" providerId="LiveId" clId="{F1FF156A-4275-49E3-9C3F-AC75FF7811F8}" dt="2023-09-04T08:16:17.928" v="715" actId="47"/>
        <pc:sldMkLst>
          <pc:docMk/>
          <pc:sldMk cId="4282229061" sldId="280"/>
        </pc:sldMkLst>
      </pc:sldChg>
      <pc:sldChg chg="ord">
        <pc:chgData name="Yi Liu" userId="eb9fa73d484f74de" providerId="LiveId" clId="{F1FF156A-4275-49E3-9C3F-AC75FF7811F8}" dt="2023-09-04T08:15:50.422" v="713"/>
        <pc:sldMkLst>
          <pc:docMk/>
          <pc:sldMk cId="4193137531" sldId="281"/>
        </pc:sldMkLst>
      </pc:sldChg>
      <pc:sldChg chg="delSp modSp add del mod delAnim">
        <pc:chgData name="Yi Liu" userId="eb9fa73d484f74de" providerId="LiveId" clId="{F1FF156A-4275-49E3-9C3F-AC75FF7811F8}" dt="2023-09-04T08:53:41.804" v="830" actId="47"/>
        <pc:sldMkLst>
          <pc:docMk/>
          <pc:sldMk cId="0" sldId="459"/>
        </pc:sldMkLst>
        <pc:spChg chg="del mod topLvl">
          <ac:chgData name="Yi Liu" userId="eb9fa73d484f74de" providerId="LiveId" clId="{F1FF156A-4275-49E3-9C3F-AC75FF7811F8}" dt="2023-09-04T08:48:54.725" v="719" actId="478"/>
          <ac:spMkLst>
            <pc:docMk/>
            <pc:sldMk cId="0" sldId="459"/>
            <ac:spMk id="2" creationId="{00000000-0000-0000-0000-000000000000}"/>
          </ac:spMkLst>
        </pc:spChg>
        <pc:spChg chg="mod">
          <ac:chgData name="Yi Liu" userId="eb9fa73d484f74de" providerId="LiveId" clId="{F1FF156A-4275-49E3-9C3F-AC75FF7811F8}" dt="2023-09-04T08:48:47.683" v="717" actId="20577"/>
          <ac:spMkLst>
            <pc:docMk/>
            <pc:sldMk cId="0" sldId="459"/>
            <ac:spMk id="6" creationId="{5AA179F7-F556-7D9D-4871-38DCA23D7128}"/>
          </ac:spMkLst>
        </pc:spChg>
        <pc:grpChg chg="del">
          <ac:chgData name="Yi Liu" userId="eb9fa73d484f74de" providerId="LiveId" clId="{F1FF156A-4275-49E3-9C3F-AC75FF7811F8}" dt="2023-09-04T08:48:54.725" v="719" actId="478"/>
          <ac:grpSpMkLst>
            <pc:docMk/>
            <pc:sldMk cId="0" sldId="459"/>
            <ac:grpSpMk id="4" creationId="{00000000-0000-0000-0000-000000000000}"/>
          </ac:grpSpMkLst>
        </pc:grpChg>
        <pc:picChg chg="topLvl">
          <ac:chgData name="Yi Liu" userId="eb9fa73d484f74de" providerId="LiveId" clId="{F1FF156A-4275-49E3-9C3F-AC75FF7811F8}" dt="2023-09-04T08:48:54.725" v="719" actId="478"/>
          <ac:picMkLst>
            <pc:docMk/>
            <pc:sldMk cId="0" sldId="459"/>
            <ac:picMk id="7174" creationId="{00000000-0000-0000-0000-000000000000}"/>
          </ac:picMkLst>
        </pc:picChg>
      </pc:sldChg>
      <pc:sldChg chg="add del">
        <pc:chgData name="Yi Liu" userId="eb9fa73d484f74de" providerId="LiveId" clId="{F1FF156A-4275-49E3-9C3F-AC75FF7811F8}" dt="2023-09-04T08:15:41.963" v="711" actId="47"/>
        <pc:sldMkLst>
          <pc:docMk/>
          <pc:sldMk cId="0" sldId="468"/>
        </pc:sldMkLst>
      </pc:sldChg>
      <pc:sldChg chg="modSp add del mod">
        <pc:chgData name="Yi Liu" userId="eb9fa73d484f74de" providerId="LiveId" clId="{F1FF156A-4275-49E3-9C3F-AC75FF7811F8}" dt="2023-09-04T05:30:33.409" v="41" actId="47"/>
        <pc:sldMkLst>
          <pc:docMk/>
          <pc:sldMk cId="170041526" sldId="568"/>
        </pc:sldMkLst>
        <pc:spChg chg="mod">
          <ac:chgData name="Yi Liu" userId="eb9fa73d484f74de" providerId="LiveId" clId="{F1FF156A-4275-49E3-9C3F-AC75FF7811F8}" dt="2023-09-04T05:27:19.191" v="6" actId="14100"/>
          <ac:spMkLst>
            <pc:docMk/>
            <pc:sldMk cId="170041526" sldId="568"/>
            <ac:spMk id="14" creationId="{04C780FF-2361-B405-DE34-D082F8E21C07}"/>
          </ac:spMkLst>
        </pc:spChg>
      </pc:sldChg>
      <pc:sldChg chg="addSp modSp new mod modAnim">
        <pc:chgData name="Yi Liu" userId="eb9fa73d484f74de" providerId="LiveId" clId="{F1FF156A-4275-49E3-9C3F-AC75FF7811F8}" dt="2023-09-04T05:30:37.110" v="42" actId="20577"/>
        <pc:sldMkLst>
          <pc:docMk/>
          <pc:sldMk cId="1973689376" sldId="569"/>
        </pc:sldMkLst>
        <pc:spChg chg="mod">
          <ac:chgData name="Yi Liu" userId="eb9fa73d484f74de" providerId="LiveId" clId="{F1FF156A-4275-49E3-9C3F-AC75FF7811F8}" dt="2023-09-04T05:30:37.110" v="42" actId="20577"/>
          <ac:spMkLst>
            <pc:docMk/>
            <pc:sldMk cId="1973689376" sldId="569"/>
            <ac:spMk id="2" creationId="{66DCB642-F3FF-4508-B947-9136AC4BA326}"/>
          </ac:spMkLst>
        </pc:spChg>
        <pc:spChg chg="mod">
          <ac:chgData name="Yi Liu" userId="eb9fa73d484f74de" providerId="LiveId" clId="{F1FF156A-4275-49E3-9C3F-AC75FF7811F8}" dt="2023-09-04T05:28:09.917" v="34" actId="404"/>
          <ac:spMkLst>
            <pc:docMk/>
            <pc:sldMk cId="1973689376" sldId="569"/>
            <ac:spMk id="3" creationId="{AE6863AD-06F9-4C5F-9593-98F74A2B22D9}"/>
          </ac:spMkLst>
        </pc:spChg>
        <pc:spChg chg="add mod">
          <ac:chgData name="Yi Liu" userId="eb9fa73d484f74de" providerId="LiveId" clId="{F1FF156A-4275-49E3-9C3F-AC75FF7811F8}" dt="2023-09-04T05:30:04.179" v="40" actId="404"/>
          <ac:spMkLst>
            <pc:docMk/>
            <pc:sldMk cId="1973689376" sldId="569"/>
            <ac:spMk id="5" creationId="{35D6B377-014B-4AC5-A60A-D2060CE36FF2}"/>
          </ac:spMkLst>
        </pc:spChg>
        <pc:picChg chg="add mod">
          <ac:chgData name="Yi Liu" userId="eb9fa73d484f74de" providerId="LiveId" clId="{F1FF156A-4275-49E3-9C3F-AC75FF7811F8}" dt="2023-09-04T05:28:40.596" v="38" actId="1076"/>
          <ac:picMkLst>
            <pc:docMk/>
            <pc:sldMk cId="1973689376" sldId="569"/>
            <ac:picMk id="6" creationId="{747A9029-7E10-4D30-91E3-48EC18CA0658}"/>
          </ac:picMkLst>
        </pc:picChg>
      </pc:sldChg>
      <pc:sldChg chg="modSp new mod">
        <pc:chgData name="Yi Liu" userId="eb9fa73d484f74de" providerId="LiveId" clId="{F1FF156A-4275-49E3-9C3F-AC75FF7811F8}" dt="2023-09-04T05:38:20.873" v="274" actId="20577"/>
        <pc:sldMkLst>
          <pc:docMk/>
          <pc:sldMk cId="1001743904" sldId="570"/>
        </pc:sldMkLst>
        <pc:spChg chg="mod">
          <ac:chgData name="Yi Liu" userId="eb9fa73d484f74de" providerId="LiveId" clId="{F1FF156A-4275-49E3-9C3F-AC75FF7811F8}" dt="2023-09-04T05:36:18.190" v="66" actId="20577"/>
          <ac:spMkLst>
            <pc:docMk/>
            <pc:sldMk cId="1001743904" sldId="570"/>
            <ac:spMk id="2" creationId="{5DCD02AC-ADAB-438C-9627-2E4D4BAF9128}"/>
          </ac:spMkLst>
        </pc:spChg>
        <pc:spChg chg="mod">
          <ac:chgData name="Yi Liu" userId="eb9fa73d484f74de" providerId="LiveId" clId="{F1FF156A-4275-49E3-9C3F-AC75FF7811F8}" dt="2023-09-04T05:38:20.873" v="274" actId="20577"/>
          <ac:spMkLst>
            <pc:docMk/>
            <pc:sldMk cId="1001743904" sldId="570"/>
            <ac:spMk id="3" creationId="{7426A22D-38CC-43BF-B23F-7FF7CC2716BD}"/>
          </ac:spMkLst>
        </pc:spChg>
      </pc:sldChg>
      <pc:sldChg chg="addSp modSp new mod">
        <pc:chgData name="Yi Liu" userId="eb9fa73d484f74de" providerId="LiveId" clId="{F1FF156A-4275-49E3-9C3F-AC75FF7811F8}" dt="2023-09-04T06:21:38.049" v="331" actId="1076"/>
        <pc:sldMkLst>
          <pc:docMk/>
          <pc:sldMk cId="4268860999" sldId="571"/>
        </pc:sldMkLst>
        <pc:spChg chg="mod">
          <ac:chgData name="Yi Liu" userId="eb9fa73d484f74de" providerId="LiveId" clId="{F1FF156A-4275-49E3-9C3F-AC75FF7811F8}" dt="2023-09-04T05:38:39.758" v="307" actId="20577"/>
          <ac:spMkLst>
            <pc:docMk/>
            <pc:sldMk cId="4268860999" sldId="571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21:33.619" v="329" actId="20577"/>
          <ac:spMkLst>
            <pc:docMk/>
            <pc:sldMk cId="4268860999" sldId="571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21:38.049" v="331" actId="1076"/>
          <ac:picMkLst>
            <pc:docMk/>
            <pc:sldMk cId="4268860999" sldId="571"/>
            <ac:picMk id="5" creationId="{7B9B2CBE-00EE-4E99-9E91-A6018F97E45C}"/>
          </ac:picMkLst>
        </pc:picChg>
      </pc:sldChg>
      <pc:sldChg chg="addSp delSp modSp new mod delAnim modAnim">
        <pc:chgData name="Yi Liu" userId="eb9fa73d484f74de" providerId="LiveId" clId="{F1FF156A-4275-49E3-9C3F-AC75FF7811F8}" dt="2023-09-04T08:09:45.956" v="710" actId="20577"/>
        <pc:sldMkLst>
          <pc:docMk/>
          <pc:sldMk cId="2301557876" sldId="572"/>
        </pc:sldMkLst>
        <pc:spChg chg="mod">
          <ac:chgData name="Yi Liu" userId="eb9fa73d484f74de" providerId="LiveId" clId="{F1FF156A-4275-49E3-9C3F-AC75FF7811F8}" dt="2023-09-04T08:09:45.956" v="710" actId="20577"/>
          <ac:spMkLst>
            <pc:docMk/>
            <pc:sldMk cId="2301557876" sldId="572"/>
            <ac:spMk id="2" creationId="{1653D584-11B0-491D-B515-57ECF2C676DF}"/>
          </ac:spMkLst>
        </pc:spChg>
        <pc:spChg chg="del">
          <ac:chgData name="Yi Liu" userId="eb9fa73d484f74de" providerId="LiveId" clId="{F1FF156A-4275-49E3-9C3F-AC75FF7811F8}" dt="2023-09-04T08:03:51.983" v="666" actId="478"/>
          <ac:spMkLst>
            <pc:docMk/>
            <pc:sldMk cId="2301557876" sldId="572"/>
            <ac:spMk id="3" creationId="{464ECE3E-F432-4C10-947E-2465692DF3D0}"/>
          </ac:spMkLst>
        </pc:spChg>
        <pc:spChg chg="add mod">
          <ac:chgData name="Yi Liu" userId="eb9fa73d484f74de" providerId="LiveId" clId="{F1FF156A-4275-49E3-9C3F-AC75FF7811F8}" dt="2023-09-04T08:05:28.157" v="697" actId="1076"/>
          <ac:spMkLst>
            <pc:docMk/>
            <pc:sldMk cId="2301557876" sldId="572"/>
            <ac:spMk id="5" creationId="{C7127E34-8C2F-485A-A713-177ABD6EC515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7" creationId="{B90CDFA4-9C81-4EE3-9F48-8C5E7D0EDCFC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8" creationId="{D2F18FE3-0A97-4B1A-ACC1-0BE1323767CF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0" creationId="{8FEC7BEB-6F78-4151-864B-6D012F376ED3}"/>
          </ac:spMkLst>
        </pc:spChg>
        <pc:spChg chg="mod">
          <ac:chgData name="Yi Liu" userId="eb9fa73d484f74de" providerId="LiveId" clId="{F1FF156A-4275-49E3-9C3F-AC75FF7811F8}" dt="2023-09-04T08:03:49.826" v="665"/>
          <ac:spMkLst>
            <pc:docMk/>
            <pc:sldMk cId="2301557876" sldId="572"/>
            <ac:spMk id="11" creationId="{E5D649F6-942F-4A66-8C5E-8C156A3B6047}"/>
          </ac:spMkLst>
        </pc:spChg>
        <pc:spChg chg="add mod">
          <ac:chgData name="Yi Liu" userId="eb9fa73d484f74de" providerId="LiveId" clId="{F1FF156A-4275-49E3-9C3F-AC75FF7811F8}" dt="2023-09-04T08:05:00.497" v="680" actId="1076"/>
          <ac:spMkLst>
            <pc:docMk/>
            <pc:sldMk cId="2301557876" sldId="572"/>
            <ac:spMk id="12" creationId="{29FDF665-B6E2-47B3-A23E-8959523B2844}"/>
          </ac:spMkLst>
        </pc:spChg>
        <pc:spChg chg="mod topLvl">
          <ac:chgData name="Yi Liu" userId="eb9fa73d484f74de" providerId="LiveId" clId="{F1FF156A-4275-49E3-9C3F-AC75FF7811F8}" dt="2023-09-04T08:07:25.715" v="701" actId="14100"/>
          <ac:spMkLst>
            <pc:docMk/>
            <pc:sldMk cId="2301557876" sldId="572"/>
            <ac:spMk id="15" creationId="{CEFD4085-1B1A-4BFB-9E59-E4EB078CDFD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6" creationId="{BECE1396-960B-4BFA-AAC3-A24ED566735A}"/>
          </ac:spMkLst>
        </pc:spChg>
        <pc:spChg chg="mod topLvl">
          <ac:chgData name="Yi Liu" userId="eb9fa73d484f74de" providerId="LiveId" clId="{F1FF156A-4275-49E3-9C3F-AC75FF7811F8}" dt="2023-09-04T08:07:19.143" v="699" actId="14100"/>
          <ac:spMkLst>
            <pc:docMk/>
            <pc:sldMk cId="2301557876" sldId="572"/>
            <ac:spMk id="18" creationId="{135BA65C-541C-45AC-ACBC-439764EFCFA7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19" creationId="{4782C9F7-34CF-4D7F-8C5F-F806F742DADB}"/>
          </ac:spMkLst>
        </pc:spChg>
        <pc:spChg chg="mod topLvl">
          <ac:chgData name="Yi Liu" userId="eb9fa73d484f74de" providerId="LiveId" clId="{F1FF156A-4275-49E3-9C3F-AC75FF7811F8}" dt="2023-09-04T08:07:36.809" v="703" actId="14100"/>
          <ac:spMkLst>
            <pc:docMk/>
            <pc:sldMk cId="2301557876" sldId="572"/>
            <ac:spMk id="21" creationId="{4144CEC6-B08E-403F-888F-F8479D0CEA49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2" creationId="{22F7E9B1-D66C-44EE-8868-B207F383B5D0}"/>
          </ac:spMkLst>
        </pc:spChg>
        <pc:spChg chg="mod topLvl">
          <ac:chgData name="Yi Liu" userId="eb9fa73d484f74de" providerId="LiveId" clId="{F1FF156A-4275-49E3-9C3F-AC75FF7811F8}" dt="2023-09-04T08:07:50.650" v="707" actId="14100"/>
          <ac:spMkLst>
            <pc:docMk/>
            <pc:sldMk cId="2301557876" sldId="572"/>
            <ac:spMk id="24" creationId="{4D1D83A6-6899-4340-A9EB-D805E538569C}"/>
          </ac:spMkLst>
        </pc:spChg>
        <pc:spChg chg="mod topLvl">
          <ac:chgData name="Yi Liu" userId="eb9fa73d484f74de" providerId="LiveId" clId="{F1FF156A-4275-49E3-9C3F-AC75FF7811F8}" dt="2023-09-04T08:04:28.881" v="673" actId="164"/>
          <ac:spMkLst>
            <pc:docMk/>
            <pc:sldMk cId="2301557876" sldId="572"/>
            <ac:spMk id="25" creationId="{FF5C8E38-B4DA-42FA-8811-597380D7E0AB}"/>
          </ac:spMkLst>
        </pc:spChg>
        <pc:grpChg chg="add mod">
          <ac:chgData name="Yi Liu" userId="eb9fa73d484f74de" providerId="LiveId" clId="{F1FF156A-4275-49E3-9C3F-AC75FF7811F8}" dt="2023-09-04T08:03:49.826" v="665"/>
          <ac:grpSpMkLst>
            <pc:docMk/>
            <pc:sldMk cId="2301557876" sldId="572"/>
            <ac:grpSpMk id="6" creationId="{6620DCA3-D6EA-4682-B316-FDFE0C418F7C}"/>
          </ac:grpSpMkLst>
        </pc:grpChg>
        <pc:grpChg chg="add del mod ord">
          <ac:chgData name="Yi Liu" userId="eb9fa73d484f74de" providerId="LiveId" clId="{F1FF156A-4275-49E3-9C3F-AC75FF7811F8}" dt="2023-09-04T08:04:51.341" v="678" actId="478"/>
          <ac:grpSpMkLst>
            <pc:docMk/>
            <pc:sldMk cId="2301557876" sldId="572"/>
            <ac:grpSpMk id="9" creationId="{75D5C6C6-C8CA-43E4-B8D1-F594CC33B243}"/>
          </ac:grpSpMkLst>
        </pc:grpChg>
        <pc:grpChg chg="add del mod">
          <ac:chgData name="Yi Liu" userId="eb9fa73d484f74de" providerId="LiveId" clId="{F1FF156A-4275-49E3-9C3F-AC75FF7811F8}" dt="2023-09-04T08:04:08.332" v="669" actId="165"/>
          <ac:grpSpMkLst>
            <pc:docMk/>
            <pc:sldMk cId="2301557876" sldId="572"/>
            <ac:grpSpMk id="14" creationId="{7125BF82-4500-40F8-834D-B45DAA78CA3E}"/>
          </ac:grpSpMkLst>
        </pc:grpChg>
        <pc:grpChg chg="add del mod">
          <ac:chgData name="Yi Liu" userId="eb9fa73d484f74de" providerId="LiveId" clId="{F1FF156A-4275-49E3-9C3F-AC75FF7811F8}" dt="2023-09-04T08:04:12.780" v="670" actId="165"/>
          <ac:grpSpMkLst>
            <pc:docMk/>
            <pc:sldMk cId="2301557876" sldId="572"/>
            <ac:grpSpMk id="17" creationId="{8EB2D2DD-4813-4C4D-AA1F-1AB268505DAB}"/>
          </ac:grpSpMkLst>
        </pc:grpChg>
        <pc:grpChg chg="add del mod">
          <ac:chgData name="Yi Liu" userId="eb9fa73d484f74de" providerId="LiveId" clId="{F1FF156A-4275-49E3-9C3F-AC75FF7811F8}" dt="2023-09-04T08:04:16.491" v="671" actId="165"/>
          <ac:grpSpMkLst>
            <pc:docMk/>
            <pc:sldMk cId="2301557876" sldId="572"/>
            <ac:grpSpMk id="20" creationId="{2D0294FB-FDD5-4A2F-9C1C-1D00F039453E}"/>
          </ac:grpSpMkLst>
        </pc:grpChg>
        <pc:grpChg chg="add del mod">
          <ac:chgData name="Yi Liu" userId="eb9fa73d484f74de" providerId="LiveId" clId="{F1FF156A-4275-49E3-9C3F-AC75FF7811F8}" dt="2023-09-04T08:04:24.390" v="672" actId="165"/>
          <ac:grpSpMkLst>
            <pc:docMk/>
            <pc:sldMk cId="2301557876" sldId="572"/>
            <ac:grpSpMk id="23" creationId="{235152E2-E9D6-4C38-B2BC-788C71C37EDF}"/>
          </ac:grpSpMkLst>
        </pc:grpChg>
        <pc:grpChg chg="add mod">
          <ac:chgData name="Yi Liu" userId="eb9fa73d484f74de" providerId="LiveId" clId="{F1FF156A-4275-49E3-9C3F-AC75FF7811F8}" dt="2023-09-04T08:04:32.088" v="674" actId="1076"/>
          <ac:grpSpMkLst>
            <pc:docMk/>
            <pc:sldMk cId="2301557876" sldId="572"/>
            <ac:grpSpMk id="26" creationId="{3A0A2D80-B500-47C9-91C8-C7852A16A87E}"/>
          </ac:grpSpMkLst>
        </pc:grpChg>
        <pc:picChg chg="add mod">
          <ac:chgData name="Yi Liu" userId="eb9fa73d484f74de" providerId="LiveId" clId="{F1FF156A-4275-49E3-9C3F-AC75FF7811F8}" dt="2023-09-04T08:04:28.881" v="673" actId="164"/>
          <ac:picMkLst>
            <pc:docMk/>
            <pc:sldMk cId="2301557876" sldId="572"/>
            <ac:picMk id="13" creationId="{65D33ECF-D91F-45FB-89D0-E56A58834165}"/>
          </ac:picMkLst>
        </pc:picChg>
      </pc:sldChg>
      <pc:sldChg chg="addSp delSp modSp add mod delAnim modAnim">
        <pc:chgData name="Yi Liu" userId="eb9fa73d484f74de" providerId="LiveId" clId="{F1FF156A-4275-49E3-9C3F-AC75FF7811F8}" dt="2023-09-04T07:17:04.963" v="444" actId="20577"/>
        <pc:sldMkLst>
          <pc:docMk/>
          <pc:sldMk cId="2573996853" sldId="573"/>
        </pc:sldMkLst>
        <pc:spChg chg="mod">
          <ac:chgData name="Yi Liu" userId="eb9fa73d484f74de" providerId="LiveId" clId="{F1FF156A-4275-49E3-9C3F-AC75FF7811F8}" dt="2023-09-04T07:17:04.963" v="444" actId="20577"/>
          <ac:spMkLst>
            <pc:docMk/>
            <pc:sldMk cId="2573996853" sldId="573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28.947" v="425"/>
          <ac:spMkLst>
            <pc:docMk/>
            <pc:sldMk cId="2573996853" sldId="573"/>
            <ac:spMk id="3" creationId="{ADCE94B3-D0A1-4705-BCCA-B8BB75A5175C}"/>
          </ac:spMkLst>
        </pc:spChg>
        <pc:spChg chg="add del">
          <ac:chgData name="Yi Liu" userId="eb9fa73d484f74de" providerId="LiveId" clId="{F1FF156A-4275-49E3-9C3F-AC75FF7811F8}" dt="2023-09-04T06:56:26.766" v="423"/>
          <ac:spMkLst>
            <pc:docMk/>
            <pc:sldMk cId="2573996853" sldId="573"/>
            <ac:spMk id="10" creationId="{73EE9F2E-CA0D-4215-AFDD-4C0E4D120DBF}"/>
          </ac:spMkLst>
        </pc:spChg>
        <pc:picChg chg="del">
          <ac:chgData name="Yi Liu" userId="eb9fa73d484f74de" providerId="LiveId" clId="{F1FF156A-4275-49E3-9C3F-AC75FF7811F8}" dt="2023-09-04T06:24:33.053" v="366" actId="478"/>
          <ac:picMkLst>
            <pc:docMk/>
            <pc:sldMk cId="2573996853" sldId="573"/>
            <ac:picMk id="5" creationId="{7B9B2CBE-00EE-4E99-9E91-A6018F97E45C}"/>
          </ac:picMkLst>
        </pc:picChg>
        <pc:picChg chg="add del mod">
          <ac:chgData name="Yi Liu" userId="eb9fa73d484f74de" providerId="LiveId" clId="{F1FF156A-4275-49E3-9C3F-AC75FF7811F8}" dt="2023-09-04T06:53:13.604" v="374" actId="478"/>
          <ac:picMkLst>
            <pc:docMk/>
            <pc:sldMk cId="2573996853" sldId="573"/>
            <ac:picMk id="6" creationId="{1B90FBA9-E907-4D5E-8721-AFB8722BA6DC}"/>
          </ac:picMkLst>
        </pc:picChg>
        <pc:picChg chg="add del mod">
          <ac:chgData name="Yi Liu" userId="eb9fa73d484f74de" providerId="LiveId" clId="{F1FF156A-4275-49E3-9C3F-AC75FF7811F8}" dt="2023-09-04T06:55:03.849" v="396" actId="478"/>
          <ac:picMkLst>
            <pc:docMk/>
            <pc:sldMk cId="2573996853" sldId="573"/>
            <ac:picMk id="8" creationId="{75D2287F-A7C6-41DE-A030-0DA2929617B5}"/>
          </ac:picMkLst>
        </pc:picChg>
        <pc:picChg chg="add mod">
          <ac:chgData name="Yi Liu" userId="eb9fa73d484f74de" providerId="LiveId" clId="{F1FF156A-4275-49E3-9C3F-AC75FF7811F8}" dt="2023-09-04T06:55:06.385" v="398" actId="1076"/>
          <ac:picMkLst>
            <pc:docMk/>
            <pc:sldMk cId="2573996853" sldId="573"/>
            <ac:picMk id="9" creationId="{6370E94E-61E7-4FDF-AD65-76A358CCD0E1}"/>
          </ac:picMkLst>
        </pc:picChg>
      </pc:sldChg>
      <pc:sldChg chg="addSp delSp modSp add mod">
        <pc:chgData name="Yi Liu" userId="eb9fa73d484f74de" providerId="LiveId" clId="{F1FF156A-4275-49E3-9C3F-AC75FF7811F8}" dt="2023-09-04T07:17:25.572" v="445"/>
        <pc:sldMkLst>
          <pc:docMk/>
          <pc:sldMk cId="2259339545" sldId="574"/>
        </pc:sldMkLst>
        <pc:spChg chg="mod">
          <ac:chgData name="Yi Liu" userId="eb9fa73d484f74de" providerId="LiveId" clId="{F1FF156A-4275-49E3-9C3F-AC75FF7811F8}" dt="2023-09-04T07:17:25.572" v="445"/>
          <ac:spMkLst>
            <pc:docMk/>
            <pc:sldMk cId="2259339545" sldId="574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6:56:51.493" v="435"/>
          <ac:spMkLst>
            <pc:docMk/>
            <pc:sldMk cId="2259339545" sldId="574"/>
            <ac:spMk id="3" creationId="{ADCE94B3-D0A1-4705-BCCA-B8BB75A5175C}"/>
          </ac:spMkLst>
        </pc:spChg>
        <pc:picChg chg="add mod">
          <ac:chgData name="Yi Liu" userId="eb9fa73d484f74de" providerId="LiveId" clId="{F1FF156A-4275-49E3-9C3F-AC75FF7811F8}" dt="2023-09-04T06:56:54.666" v="436" actId="1076"/>
          <ac:picMkLst>
            <pc:docMk/>
            <pc:sldMk cId="2259339545" sldId="574"/>
            <ac:picMk id="6" creationId="{6AD47149-9E16-4130-8FA6-8B6AFF227DA7}"/>
          </ac:picMkLst>
        </pc:picChg>
        <pc:picChg chg="del">
          <ac:chgData name="Yi Liu" userId="eb9fa73d484f74de" providerId="LiveId" clId="{F1FF156A-4275-49E3-9C3F-AC75FF7811F8}" dt="2023-09-04T06:54:27.356" v="392" actId="478"/>
          <ac:picMkLst>
            <pc:docMk/>
            <pc:sldMk cId="2259339545" sldId="574"/>
            <ac:picMk id="8" creationId="{75D2287F-A7C6-41DE-A030-0DA2929617B5}"/>
          </ac:picMkLst>
        </pc:picChg>
      </pc:sldChg>
      <pc:sldChg chg="addSp delSp modSp add mod modAnim">
        <pc:chgData name="Yi Liu" userId="eb9fa73d484f74de" providerId="LiveId" clId="{F1FF156A-4275-49E3-9C3F-AC75FF7811F8}" dt="2023-09-04T07:20:39.597" v="503" actId="1076"/>
        <pc:sldMkLst>
          <pc:docMk/>
          <pc:sldMk cId="2010029894" sldId="575"/>
        </pc:sldMkLst>
        <pc:spChg chg="mod">
          <ac:chgData name="Yi Liu" userId="eb9fa73d484f74de" providerId="LiveId" clId="{F1FF156A-4275-49E3-9C3F-AC75FF7811F8}" dt="2023-09-04T07:17:33.614" v="448" actId="20577"/>
          <ac:spMkLst>
            <pc:docMk/>
            <pc:sldMk cId="2010029894" sldId="575"/>
            <ac:spMk id="2" creationId="{FEA8B833-73AE-43ED-A9D4-9B33695D9908}"/>
          </ac:spMkLst>
        </pc:spChg>
        <pc:spChg chg="mod">
          <ac:chgData name="Yi Liu" userId="eb9fa73d484f74de" providerId="LiveId" clId="{F1FF156A-4275-49E3-9C3F-AC75FF7811F8}" dt="2023-09-04T07:17:52.963" v="473" actId="20577"/>
          <ac:spMkLst>
            <pc:docMk/>
            <pc:sldMk cId="2010029894" sldId="575"/>
            <ac:spMk id="3" creationId="{ADCE94B3-D0A1-4705-BCCA-B8BB75A5175C}"/>
          </ac:spMkLst>
        </pc:spChg>
        <pc:spChg chg="add mod">
          <ac:chgData name="Yi Liu" userId="eb9fa73d484f74de" providerId="LiveId" clId="{F1FF156A-4275-49E3-9C3F-AC75FF7811F8}" dt="2023-09-04T07:20:15.659" v="498" actId="1076"/>
          <ac:spMkLst>
            <pc:docMk/>
            <pc:sldMk cId="2010029894" sldId="575"/>
            <ac:spMk id="7" creationId="{BDD02265-CCAA-4F80-9EB8-8855E783EFAE}"/>
          </ac:spMkLst>
        </pc:spChg>
        <pc:spChg chg="mod topLvl">
          <ac:chgData name="Yi Liu" userId="eb9fa73d484f74de" providerId="LiveId" clId="{F1FF156A-4275-49E3-9C3F-AC75FF7811F8}" dt="2023-09-04T07:20:33.837" v="501" actId="14100"/>
          <ac:spMkLst>
            <pc:docMk/>
            <pc:sldMk cId="2010029894" sldId="575"/>
            <ac:spMk id="10" creationId="{236C8C51-24BF-4B4E-A79C-63167B7252B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1" creationId="{843F2E75-D3A7-419D-BF0D-FE380D93525E}"/>
          </ac:spMkLst>
        </pc:spChg>
        <pc:spChg chg="mod topLvl">
          <ac:chgData name="Yi Liu" userId="eb9fa73d484f74de" providerId="LiveId" clId="{F1FF156A-4275-49E3-9C3F-AC75FF7811F8}" dt="2023-09-04T07:20:26.784" v="500" actId="1076"/>
          <ac:spMkLst>
            <pc:docMk/>
            <pc:sldMk cId="2010029894" sldId="575"/>
            <ac:spMk id="13" creationId="{9B13A4F7-C95D-43DD-A2F7-82FB45B0966C}"/>
          </ac:spMkLst>
        </pc:spChg>
        <pc:spChg chg="mod topLvl">
          <ac:chgData name="Yi Liu" userId="eb9fa73d484f74de" providerId="LiveId" clId="{F1FF156A-4275-49E3-9C3F-AC75FF7811F8}" dt="2023-09-04T07:19:00.839" v="483" actId="164"/>
          <ac:spMkLst>
            <pc:docMk/>
            <pc:sldMk cId="2010029894" sldId="575"/>
            <ac:spMk id="14" creationId="{10141C44-3943-4A33-B300-044E603BED23}"/>
          </ac:spMkLst>
        </pc:spChg>
        <pc:grpChg chg="add mod">
          <ac:chgData name="Yi Liu" userId="eb9fa73d484f74de" providerId="LiveId" clId="{F1FF156A-4275-49E3-9C3F-AC75FF7811F8}" dt="2023-09-04T07:20:39.597" v="503" actId="1076"/>
          <ac:grpSpMkLst>
            <pc:docMk/>
            <pc:sldMk cId="2010029894" sldId="575"/>
            <ac:grpSpMk id="5" creationId="{E7D2DFAC-56C7-43F6-8A24-0B058399AC55}"/>
          </ac:grpSpMkLst>
        </pc:grpChg>
        <pc:grpChg chg="add del mod">
          <ac:chgData name="Yi Liu" userId="eb9fa73d484f74de" providerId="LiveId" clId="{F1FF156A-4275-49E3-9C3F-AC75FF7811F8}" dt="2023-09-04T07:18:56.619" v="482" actId="165"/>
          <ac:grpSpMkLst>
            <pc:docMk/>
            <pc:sldMk cId="2010029894" sldId="575"/>
            <ac:grpSpMk id="9" creationId="{4EC3098D-7F4A-4747-A86F-BAE0FD1634EC}"/>
          </ac:grpSpMkLst>
        </pc:grpChg>
        <pc:grpChg chg="add del mod">
          <ac:chgData name="Yi Liu" userId="eb9fa73d484f74de" providerId="LiveId" clId="{F1FF156A-4275-49E3-9C3F-AC75FF7811F8}" dt="2023-09-04T07:18:51.685" v="481" actId="165"/>
          <ac:grpSpMkLst>
            <pc:docMk/>
            <pc:sldMk cId="2010029894" sldId="575"/>
            <ac:grpSpMk id="12" creationId="{FD475F6F-AE7D-4780-B90E-B1BA458DDC32}"/>
          </ac:grpSpMkLst>
        </pc:grpChg>
        <pc:grpChg chg="add mod">
          <ac:chgData name="Yi Liu" userId="eb9fa73d484f74de" providerId="LiveId" clId="{F1FF156A-4275-49E3-9C3F-AC75FF7811F8}" dt="2023-09-04T07:20:37.072" v="502" actId="1076"/>
          <ac:grpSpMkLst>
            <pc:docMk/>
            <pc:sldMk cId="2010029894" sldId="575"/>
            <ac:grpSpMk id="15" creationId="{04896BCD-909B-4D44-A62C-95F768BAAF89}"/>
          </ac:grpSpMkLst>
        </pc:grpChg>
        <pc:picChg chg="del">
          <ac:chgData name="Yi Liu" userId="eb9fa73d484f74de" providerId="LiveId" clId="{F1FF156A-4275-49E3-9C3F-AC75FF7811F8}" dt="2023-09-04T07:18:05.615" v="474" actId="478"/>
          <ac:picMkLst>
            <pc:docMk/>
            <pc:sldMk cId="2010029894" sldId="575"/>
            <ac:picMk id="6" creationId="{6AD47149-9E16-4130-8FA6-8B6AFF227DA7}"/>
          </ac:picMkLst>
        </pc:picChg>
        <pc:picChg chg="add mod">
          <ac:chgData name="Yi Liu" userId="eb9fa73d484f74de" providerId="LiveId" clId="{F1FF156A-4275-49E3-9C3F-AC75FF7811F8}" dt="2023-09-04T07:19:00.839" v="483" actId="164"/>
          <ac:picMkLst>
            <pc:docMk/>
            <pc:sldMk cId="2010029894" sldId="575"/>
            <ac:picMk id="8" creationId="{B0D1D72A-E363-4F8E-903E-E3231EB7E0C7}"/>
          </ac:picMkLst>
        </pc:picChg>
      </pc:sldChg>
      <pc:sldChg chg="addSp modSp new mod modAnim">
        <pc:chgData name="Yi Liu" userId="eb9fa73d484f74de" providerId="LiveId" clId="{F1FF156A-4275-49E3-9C3F-AC75FF7811F8}" dt="2023-09-04T08:03:06.840" v="642" actId="20577"/>
        <pc:sldMkLst>
          <pc:docMk/>
          <pc:sldMk cId="635372615" sldId="576"/>
        </pc:sldMkLst>
        <pc:spChg chg="mod">
          <ac:chgData name="Yi Liu" userId="eb9fa73d484f74de" providerId="LiveId" clId="{F1FF156A-4275-49E3-9C3F-AC75FF7811F8}" dt="2023-09-04T08:03:06.840" v="642" actId="20577"/>
          <ac:spMkLst>
            <pc:docMk/>
            <pc:sldMk cId="635372615" sldId="576"/>
            <ac:spMk id="2" creationId="{108F983C-931C-4DF4-8D1F-28A74AC1ED31}"/>
          </ac:spMkLst>
        </pc:spChg>
        <pc:spChg chg="mod">
          <ac:chgData name="Yi Liu" userId="eb9fa73d484f74de" providerId="LiveId" clId="{F1FF156A-4275-49E3-9C3F-AC75FF7811F8}" dt="2023-09-04T08:00:31.186" v="606" actId="1076"/>
          <ac:spMkLst>
            <pc:docMk/>
            <pc:sldMk cId="635372615" sldId="576"/>
            <ac:spMk id="3" creationId="{D378637A-E898-4F73-B084-E774401FDCF4}"/>
          </ac:spMkLst>
        </pc:spChg>
        <pc:grpChg chg="add mod">
          <ac:chgData name="Yi Liu" userId="eb9fa73d484f74de" providerId="LiveId" clId="{F1FF156A-4275-49E3-9C3F-AC75FF7811F8}" dt="2023-09-04T08:00:43.481" v="611" actId="1076"/>
          <ac:grpSpMkLst>
            <pc:docMk/>
            <pc:sldMk cId="635372615" sldId="576"/>
            <ac:grpSpMk id="5" creationId="{C312C5FA-675C-49E0-B53C-ED9F11671F61}"/>
          </ac:grpSpMkLst>
        </pc:grpChg>
        <pc:grpChg chg="add mod">
          <ac:chgData name="Yi Liu" userId="eb9fa73d484f74de" providerId="LiveId" clId="{F1FF156A-4275-49E3-9C3F-AC75FF7811F8}" dt="2023-09-04T08:00:41.757" v="610" actId="1076"/>
          <ac:grpSpMkLst>
            <pc:docMk/>
            <pc:sldMk cId="635372615" sldId="576"/>
            <ac:grpSpMk id="8" creationId="{BB6CCBFF-7357-494D-97EE-F02F747386BA}"/>
          </ac:grpSpMkLst>
        </pc:grp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6" creationId="{19EC82B7-833C-49D8-847D-AC1427EC696E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7" creationId="{0AD06A07-BD55-4070-BAEB-83387CA1820F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9" creationId="{D5CB5702-02FA-46EB-A11B-69DAAB6F6F27}"/>
          </ac:picMkLst>
        </pc:picChg>
        <pc:picChg chg="mod">
          <ac:chgData name="Yi Liu" userId="eb9fa73d484f74de" providerId="LiveId" clId="{F1FF156A-4275-49E3-9C3F-AC75FF7811F8}" dt="2023-09-04T08:00:29.477" v="604"/>
          <ac:picMkLst>
            <pc:docMk/>
            <pc:sldMk cId="635372615" sldId="576"/>
            <ac:picMk id="10" creationId="{C4F1AC6A-272A-4D02-88A6-2E58053880E7}"/>
          </ac:picMkLst>
        </pc:picChg>
      </pc:sldChg>
      <pc:sldChg chg="addSp delSp modSp add mod delAnim modAnim">
        <pc:chgData name="Yi Liu" userId="eb9fa73d484f74de" providerId="LiveId" clId="{F1FF156A-4275-49E3-9C3F-AC75FF7811F8}" dt="2023-09-04T08:03:11.029" v="651" actId="20577"/>
        <pc:sldMkLst>
          <pc:docMk/>
          <pc:sldMk cId="1771158767" sldId="577"/>
        </pc:sldMkLst>
        <pc:spChg chg="mod">
          <ac:chgData name="Yi Liu" userId="eb9fa73d484f74de" providerId="LiveId" clId="{F1FF156A-4275-49E3-9C3F-AC75FF7811F8}" dt="2023-09-04T08:03:11.029" v="651" actId="20577"/>
          <ac:spMkLst>
            <pc:docMk/>
            <pc:sldMk cId="1771158767" sldId="577"/>
            <ac:spMk id="2" creationId="{108F983C-931C-4DF4-8D1F-28A74AC1ED31}"/>
          </ac:spMkLst>
        </pc:spChg>
        <pc:spChg chg="del">
          <ac:chgData name="Yi Liu" userId="eb9fa73d484f74de" providerId="LiveId" clId="{F1FF156A-4275-49E3-9C3F-AC75FF7811F8}" dt="2023-09-04T08:01:07.201" v="613" actId="478"/>
          <ac:spMkLst>
            <pc:docMk/>
            <pc:sldMk cId="1771158767" sldId="577"/>
            <ac:spMk id="3" creationId="{D378637A-E898-4F73-B084-E774401FDCF4}"/>
          </ac:spMkLst>
        </pc:spChg>
        <pc:spChg chg="add del mod">
          <ac:chgData name="Yi Liu" userId="eb9fa73d484f74de" providerId="LiveId" clId="{F1FF156A-4275-49E3-9C3F-AC75FF7811F8}" dt="2023-09-04T08:01:18.995" v="615" actId="478"/>
          <ac:spMkLst>
            <pc:docMk/>
            <pc:sldMk cId="1771158767" sldId="577"/>
            <ac:spMk id="12" creationId="{83D05D98-E2AA-4327-AEE2-8398A66AFCCD}"/>
          </ac:spMkLst>
        </pc:spChg>
        <pc:spChg chg="add mod">
          <ac:chgData name="Yi Liu" userId="eb9fa73d484f74de" providerId="LiveId" clId="{F1FF156A-4275-49E3-9C3F-AC75FF7811F8}" dt="2023-09-04T08:01:59.601" v="626" actId="1076"/>
          <ac:spMkLst>
            <pc:docMk/>
            <pc:sldMk cId="1771158767" sldId="577"/>
            <ac:spMk id="13" creationId="{F6E53B75-437D-4A87-B6E9-F9AEF22342DD}"/>
          </ac:spMkLst>
        </pc:spChg>
        <pc:spChg chg="mod topLvl">
          <ac:chgData name="Yi Liu" userId="eb9fa73d484f74de" providerId="LiveId" clId="{F1FF156A-4275-49E3-9C3F-AC75FF7811F8}" dt="2023-09-04T08:02:08.212" v="628" actId="14100"/>
          <ac:spMkLst>
            <pc:docMk/>
            <pc:sldMk cId="1771158767" sldId="577"/>
            <ac:spMk id="16" creationId="{68ABFD18-96BD-41C4-808E-8212A3E882DD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17" creationId="{E5D872B2-AAAD-4DE6-8377-70C6EF39CDFE}"/>
          </ac:spMkLst>
        </pc:spChg>
        <pc:spChg chg="mod topLvl">
          <ac:chgData name="Yi Liu" userId="eb9fa73d484f74de" providerId="LiveId" clId="{F1FF156A-4275-49E3-9C3F-AC75FF7811F8}" dt="2023-09-04T08:02:21.814" v="632" actId="14100"/>
          <ac:spMkLst>
            <pc:docMk/>
            <pc:sldMk cId="1771158767" sldId="577"/>
            <ac:spMk id="19" creationId="{79057689-CF90-4E5C-83A5-480F07E4CB0B}"/>
          </ac:spMkLst>
        </pc:spChg>
        <pc:spChg chg="mod topLvl">
          <ac:chgData name="Yi Liu" userId="eb9fa73d484f74de" providerId="LiveId" clId="{F1FF156A-4275-49E3-9C3F-AC75FF7811F8}" dt="2023-09-04T08:01:42.737" v="621" actId="164"/>
          <ac:spMkLst>
            <pc:docMk/>
            <pc:sldMk cId="1771158767" sldId="577"/>
            <ac:spMk id="20" creationId="{79052362-CC98-46D8-983A-425B6956088C}"/>
          </ac:spMkLst>
        </pc:s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5" creationId="{C312C5FA-675C-49E0-B53C-ED9F11671F61}"/>
          </ac:grpSpMkLst>
        </pc:grpChg>
        <pc:grpChg chg="del">
          <ac:chgData name="Yi Liu" userId="eb9fa73d484f74de" providerId="LiveId" clId="{F1FF156A-4275-49E3-9C3F-AC75FF7811F8}" dt="2023-09-04T08:01:07.201" v="613" actId="478"/>
          <ac:grpSpMkLst>
            <pc:docMk/>
            <pc:sldMk cId="1771158767" sldId="577"/>
            <ac:grpSpMk id="8" creationId="{BB6CCBFF-7357-494D-97EE-F02F747386BA}"/>
          </ac:grpSpMkLst>
        </pc:grpChg>
        <pc:grpChg chg="add del mod">
          <ac:chgData name="Yi Liu" userId="eb9fa73d484f74de" providerId="LiveId" clId="{F1FF156A-4275-49E3-9C3F-AC75FF7811F8}" dt="2023-09-04T08:01:32.563" v="619" actId="165"/>
          <ac:grpSpMkLst>
            <pc:docMk/>
            <pc:sldMk cId="1771158767" sldId="577"/>
            <ac:grpSpMk id="15" creationId="{47151979-F8C3-46F2-8076-1EB9384DC23A}"/>
          </ac:grpSpMkLst>
        </pc:grpChg>
        <pc:grpChg chg="add del mod">
          <ac:chgData name="Yi Liu" userId="eb9fa73d484f74de" providerId="LiveId" clId="{F1FF156A-4275-49E3-9C3F-AC75FF7811F8}" dt="2023-09-04T08:01:38.386" v="620" actId="165"/>
          <ac:grpSpMkLst>
            <pc:docMk/>
            <pc:sldMk cId="1771158767" sldId="577"/>
            <ac:grpSpMk id="18" creationId="{863BF6AA-F670-4489-976C-536394E7187A}"/>
          </ac:grpSpMkLst>
        </pc:grpChg>
        <pc:grpChg chg="add mod">
          <ac:chgData name="Yi Liu" userId="eb9fa73d484f74de" providerId="LiveId" clId="{F1FF156A-4275-49E3-9C3F-AC75FF7811F8}" dt="2023-09-04T08:02:43.290" v="633" actId="1076"/>
          <ac:grpSpMkLst>
            <pc:docMk/>
            <pc:sldMk cId="1771158767" sldId="577"/>
            <ac:grpSpMk id="21" creationId="{516CD9EB-A6F3-49A3-ABEF-13504F22AA1C}"/>
          </ac:grpSpMkLst>
        </pc:grpChg>
        <pc:picChg chg="add mod">
          <ac:chgData name="Yi Liu" userId="eb9fa73d484f74de" providerId="LiveId" clId="{F1FF156A-4275-49E3-9C3F-AC75FF7811F8}" dt="2023-09-04T08:01:42.737" v="621" actId="164"/>
          <ac:picMkLst>
            <pc:docMk/>
            <pc:sldMk cId="1771158767" sldId="577"/>
            <ac:picMk id="14" creationId="{46B06915-DE37-4CA3-9C60-960410E60939}"/>
          </ac:picMkLst>
        </pc:picChg>
      </pc:sldChg>
      <pc:sldChg chg="addSp delSp modSp new mod modAnim">
        <pc:chgData name="Yi Liu" userId="eb9fa73d484f74de" providerId="LiveId" clId="{F1FF156A-4275-49E3-9C3F-AC75FF7811F8}" dt="2023-09-04T08:53:38.566" v="829" actId="1076"/>
        <pc:sldMkLst>
          <pc:docMk/>
          <pc:sldMk cId="1602338297" sldId="578"/>
        </pc:sldMkLst>
        <pc:spChg chg="mod">
          <ac:chgData name="Yi Liu" userId="eb9fa73d484f74de" providerId="LiveId" clId="{F1FF156A-4275-49E3-9C3F-AC75FF7811F8}" dt="2023-09-04T08:49:09.076" v="722" actId="20577"/>
          <ac:spMkLst>
            <pc:docMk/>
            <pc:sldMk cId="1602338297" sldId="578"/>
            <ac:spMk id="2" creationId="{C2966E70-BCE3-4DEA-B8A5-2A106112ECA4}"/>
          </ac:spMkLst>
        </pc:spChg>
        <pc:spChg chg="del">
          <ac:chgData name="Yi Liu" userId="eb9fa73d484f74de" providerId="LiveId" clId="{F1FF156A-4275-49E3-9C3F-AC75FF7811F8}" dt="2023-09-04T08:49:19.121" v="724" actId="478"/>
          <ac:spMkLst>
            <pc:docMk/>
            <pc:sldMk cId="1602338297" sldId="578"/>
            <ac:spMk id="3" creationId="{6B5ECB33-FB62-41C9-A1C0-0366345919BF}"/>
          </ac:spMkLst>
        </pc:spChg>
        <pc:spChg chg="mod">
          <ac:chgData name="Yi Liu" userId="eb9fa73d484f74de" providerId="LiveId" clId="{F1FF156A-4275-49E3-9C3F-AC75FF7811F8}" dt="2023-09-04T08:50:04.090" v="739" actId="1076"/>
          <ac:spMkLst>
            <pc:docMk/>
            <pc:sldMk cId="1602338297" sldId="578"/>
            <ac:spMk id="10" creationId="{F97A57E3-FD79-4871-AA16-FDF5FF33E26B}"/>
          </ac:spMkLst>
        </pc:spChg>
        <pc:spChg chg="add mod">
          <ac:chgData name="Yi Liu" userId="eb9fa73d484f74de" providerId="LiveId" clId="{F1FF156A-4275-49E3-9C3F-AC75FF7811F8}" dt="2023-09-04T08:53:38.566" v="829" actId="1076"/>
          <ac:spMkLst>
            <pc:docMk/>
            <pc:sldMk cId="1602338297" sldId="578"/>
            <ac:spMk id="13" creationId="{FB3A5FEC-25BE-4A0D-9142-C841364ADD69}"/>
          </ac:spMkLst>
        </pc:spChg>
        <pc:grpChg chg="add mod">
          <ac:chgData name="Yi Liu" userId="eb9fa73d484f74de" providerId="LiveId" clId="{F1FF156A-4275-49E3-9C3F-AC75FF7811F8}" dt="2023-09-04T08:50:04.090" v="739" actId="1076"/>
          <ac:grpSpMkLst>
            <pc:docMk/>
            <pc:sldMk cId="1602338297" sldId="578"/>
            <ac:grpSpMk id="8" creationId="{7A552C66-391A-4B34-B210-2534578A370B}"/>
          </ac:grpSpMkLst>
        </pc:grpChg>
        <pc:grpChg chg="add mod">
          <ac:chgData name="Yi Liu" userId="eb9fa73d484f74de" providerId="LiveId" clId="{F1FF156A-4275-49E3-9C3F-AC75FF7811F8}" dt="2023-09-04T08:49:33.520" v="727" actId="1076"/>
          <ac:grpSpMkLst>
            <pc:docMk/>
            <pc:sldMk cId="1602338297" sldId="578"/>
            <ac:grpSpMk id="11" creationId="{C50DBD3E-599C-44BB-9476-AE6C075432C1}"/>
          </ac:grpSpMkLst>
        </pc:grp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5" creationId="{4FA6B1DA-85E7-4653-BEC0-78ABA7F8585A}"/>
          </ac:picMkLst>
        </pc:picChg>
        <pc:picChg chg="add mod">
          <ac:chgData name="Yi Liu" userId="eb9fa73d484f74de" providerId="LiveId" clId="{F1FF156A-4275-49E3-9C3F-AC75FF7811F8}" dt="2023-09-04T08:49:33.520" v="727" actId="1076"/>
          <ac:picMkLst>
            <pc:docMk/>
            <pc:sldMk cId="1602338297" sldId="578"/>
            <ac:picMk id="6" creationId="{986D68E3-547A-4A31-890D-945608E9FD14}"/>
          </ac:picMkLst>
        </pc:picChg>
        <pc:picChg chg="add del mod">
          <ac:chgData name="Yi Liu" userId="eb9fa73d484f74de" providerId="LiveId" clId="{F1FF156A-4275-49E3-9C3F-AC75FF7811F8}" dt="2023-09-04T08:53:20.069" v="825" actId="478"/>
          <ac:picMkLst>
            <pc:docMk/>
            <pc:sldMk cId="1602338297" sldId="578"/>
            <ac:picMk id="7" creationId="{E9C8496A-8DAD-4063-9EC7-543EFAA5F817}"/>
          </ac:picMkLst>
        </pc:picChg>
        <pc:picChg chg="mod">
          <ac:chgData name="Yi Liu" userId="eb9fa73d484f74de" providerId="LiveId" clId="{F1FF156A-4275-49E3-9C3F-AC75FF7811F8}" dt="2023-09-04T08:50:04.090" v="739" actId="1076"/>
          <ac:picMkLst>
            <pc:docMk/>
            <pc:sldMk cId="1602338297" sldId="578"/>
            <ac:picMk id="9" creationId="{6EA7A734-DBA3-4D1D-9641-4EA73191C3BA}"/>
          </ac:picMkLst>
        </pc:picChg>
      </pc:sldChg>
      <pc:sldChg chg="addSp modSp new mod">
        <pc:chgData name="Yi Liu" userId="eb9fa73d484f74de" providerId="LiveId" clId="{F1FF156A-4275-49E3-9C3F-AC75FF7811F8}" dt="2023-09-04T10:30:08.070" v="1212" actId="2711"/>
        <pc:sldMkLst>
          <pc:docMk/>
          <pc:sldMk cId="3725450701" sldId="579"/>
        </pc:sldMkLst>
        <pc:spChg chg="mod">
          <ac:chgData name="Yi Liu" userId="eb9fa73d484f74de" providerId="LiveId" clId="{F1FF156A-4275-49E3-9C3F-AC75FF7811F8}" dt="2023-09-04T08:53:58.091" v="853" actId="20577"/>
          <ac:spMkLst>
            <pc:docMk/>
            <pc:sldMk cId="3725450701" sldId="579"/>
            <ac:spMk id="2" creationId="{4CFC0947-643F-44B4-BAD0-BA33A73178FA}"/>
          </ac:spMkLst>
        </pc:spChg>
        <pc:spChg chg="mod">
          <ac:chgData name="Yi Liu" userId="eb9fa73d484f74de" providerId="LiveId" clId="{F1FF156A-4275-49E3-9C3F-AC75FF7811F8}" dt="2023-09-04T08:54:44.031" v="954" actId="20577"/>
          <ac:spMkLst>
            <pc:docMk/>
            <pc:sldMk cId="3725450701" sldId="579"/>
            <ac:spMk id="3" creationId="{88E060E1-44AB-40CB-9AC4-70F668034055}"/>
          </ac:spMkLst>
        </pc:spChg>
        <pc:spChg chg="add mod">
          <ac:chgData name="Yi Liu" userId="eb9fa73d484f74de" providerId="LiveId" clId="{F1FF156A-4275-49E3-9C3F-AC75FF7811F8}" dt="2023-09-04T10:30:08.070" v="1212" actId="2711"/>
          <ac:spMkLst>
            <pc:docMk/>
            <pc:sldMk cId="3725450701" sldId="579"/>
            <ac:spMk id="5" creationId="{9BD54EDA-64BD-4542-AE8C-270B9039AFB1}"/>
          </ac:spMkLst>
        </pc:spChg>
      </pc:sldChg>
      <pc:sldChg chg="modSp new mod">
        <pc:chgData name="Yi Liu" userId="eb9fa73d484f74de" providerId="LiveId" clId="{F1FF156A-4275-49E3-9C3F-AC75FF7811F8}" dt="2023-09-04T09:12:58.413" v="1140" actId="20577"/>
        <pc:sldMkLst>
          <pc:docMk/>
          <pc:sldMk cId="1863230752" sldId="580"/>
        </pc:sldMkLst>
        <pc:spChg chg="mod">
          <ac:chgData name="Yi Liu" userId="eb9fa73d484f74de" providerId="LiveId" clId="{F1FF156A-4275-49E3-9C3F-AC75FF7811F8}" dt="2023-09-04T09:01:55.605" v="971" actId="20577"/>
          <ac:spMkLst>
            <pc:docMk/>
            <pc:sldMk cId="1863230752" sldId="580"/>
            <ac:spMk id="2" creationId="{E92D6448-614F-4AEB-9CC6-7E42C494D3E0}"/>
          </ac:spMkLst>
        </pc:spChg>
        <pc:spChg chg="mod">
          <ac:chgData name="Yi Liu" userId="eb9fa73d484f74de" providerId="LiveId" clId="{F1FF156A-4275-49E3-9C3F-AC75FF7811F8}" dt="2023-09-04T09:12:58.413" v="1140" actId="20577"/>
          <ac:spMkLst>
            <pc:docMk/>
            <pc:sldMk cId="1863230752" sldId="580"/>
            <ac:spMk id="3" creationId="{3A8B3E52-66C1-41E7-B849-323B71729DB6}"/>
          </ac:spMkLst>
        </pc:spChg>
      </pc:sldChg>
      <pc:sldChg chg="addSp modSp new mod">
        <pc:chgData name="Yi Liu" userId="eb9fa73d484f74de" providerId="LiveId" clId="{F1FF156A-4275-49E3-9C3F-AC75FF7811F8}" dt="2023-09-04T10:29:58.692" v="1211" actId="404"/>
        <pc:sldMkLst>
          <pc:docMk/>
          <pc:sldMk cId="1332264861" sldId="581"/>
        </pc:sldMkLst>
        <pc:spChg chg="mod">
          <ac:chgData name="Yi Liu" userId="eb9fa73d484f74de" providerId="LiveId" clId="{F1FF156A-4275-49E3-9C3F-AC75FF7811F8}" dt="2023-09-04T10:24:17.276" v="1160" actId="20577"/>
          <ac:spMkLst>
            <pc:docMk/>
            <pc:sldMk cId="1332264861" sldId="581"/>
            <ac:spMk id="2" creationId="{F3C51FFE-5C6B-4504-A6D6-426671256839}"/>
          </ac:spMkLst>
        </pc:spChg>
        <pc:spChg chg="mod">
          <ac:chgData name="Yi Liu" userId="eb9fa73d484f74de" providerId="LiveId" clId="{F1FF156A-4275-49E3-9C3F-AC75FF7811F8}" dt="2023-09-04T10:29:47.841" v="1208" actId="20577"/>
          <ac:spMkLst>
            <pc:docMk/>
            <pc:sldMk cId="1332264861" sldId="581"/>
            <ac:spMk id="3" creationId="{6E4AE48D-73C6-4992-A523-DC8884B2FC75}"/>
          </ac:spMkLst>
        </pc:spChg>
        <pc:spChg chg="add mod">
          <ac:chgData name="Yi Liu" userId="eb9fa73d484f74de" providerId="LiveId" clId="{F1FF156A-4275-49E3-9C3F-AC75FF7811F8}" dt="2023-09-04T10:29:58.692" v="1211" actId="404"/>
          <ac:spMkLst>
            <pc:docMk/>
            <pc:sldMk cId="1332264861" sldId="581"/>
            <ac:spMk id="5" creationId="{6E4241AB-0066-43B6-A188-5F1CBD1F0FF4}"/>
          </ac:spMkLst>
        </pc:spChg>
      </pc:sldChg>
      <pc:sldChg chg="addSp modSp new mod">
        <pc:chgData name="Yi Liu" userId="eb9fa73d484f74de" providerId="LiveId" clId="{F1FF156A-4275-49E3-9C3F-AC75FF7811F8}" dt="2023-09-04T10:35:50.925" v="1367" actId="20577"/>
        <pc:sldMkLst>
          <pc:docMk/>
          <pc:sldMk cId="607573784" sldId="582"/>
        </pc:sldMkLst>
        <pc:spChg chg="mod">
          <ac:chgData name="Yi Liu" userId="eb9fa73d484f74de" providerId="LiveId" clId="{F1FF156A-4275-49E3-9C3F-AC75FF7811F8}" dt="2023-09-04T10:30:17.507" v="1227" actId="20577"/>
          <ac:spMkLst>
            <pc:docMk/>
            <pc:sldMk cId="607573784" sldId="582"/>
            <ac:spMk id="2" creationId="{EF9BACD2-9C63-43C1-A539-63F306355005}"/>
          </ac:spMkLst>
        </pc:spChg>
        <pc:spChg chg="mod">
          <ac:chgData name="Yi Liu" userId="eb9fa73d484f74de" providerId="LiveId" clId="{F1FF156A-4275-49E3-9C3F-AC75FF7811F8}" dt="2023-09-04T10:35:50.925" v="1367" actId="20577"/>
          <ac:spMkLst>
            <pc:docMk/>
            <pc:sldMk cId="607573784" sldId="582"/>
            <ac:spMk id="3" creationId="{E4C9DA90-AC18-4279-89E4-9915CFEB1691}"/>
          </ac:spMkLst>
        </pc:spChg>
        <pc:spChg chg="add mod">
          <ac:chgData name="Yi Liu" userId="eb9fa73d484f74de" providerId="LiveId" clId="{F1FF156A-4275-49E3-9C3F-AC75FF7811F8}" dt="2023-09-04T10:35:42.018" v="1357" actId="1076"/>
          <ac:spMkLst>
            <pc:docMk/>
            <pc:sldMk cId="607573784" sldId="582"/>
            <ac:spMk id="5" creationId="{DAFF8615-5004-401F-9B73-6B653D5F7BB2}"/>
          </ac:spMkLst>
        </pc:spChg>
      </pc:sldChg>
      <pc:sldChg chg="addSp modSp new mod">
        <pc:chgData name="Yi Liu" userId="eb9fa73d484f74de" providerId="LiveId" clId="{F1FF156A-4275-49E3-9C3F-AC75FF7811F8}" dt="2023-09-04T10:37:39.850" v="1435" actId="1076"/>
        <pc:sldMkLst>
          <pc:docMk/>
          <pc:sldMk cId="875885398" sldId="583"/>
        </pc:sldMkLst>
        <pc:spChg chg="mod">
          <ac:chgData name="Yi Liu" userId="eb9fa73d484f74de" providerId="LiveId" clId="{F1FF156A-4275-49E3-9C3F-AC75FF7811F8}" dt="2023-09-04T10:36:51.978" v="1382" actId="20577"/>
          <ac:spMkLst>
            <pc:docMk/>
            <pc:sldMk cId="875885398" sldId="583"/>
            <ac:spMk id="2" creationId="{F0427C93-F86F-48CB-9DA7-ADD32C6C81CC}"/>
          </ac:spMkLst>
        </pc:spChg>
        <pc:spChg chg="mod">
          <ac:chgData name="Yi Liu" userId="eb9fa73d484f74de" providerId="LiveId" clId="{F1FF156A-4275-49E3-9C3F-AC75FF7811F8}" dt="2023-09-04T10:37:29.702" v="1433" actId="20577"/>
          <ac:spMkLst>
            <pc:docMk/>
            <pc:sldMk cId="875885398" sldId="583"/>
            <ac:spMk id="3" creationId="{4DC3A2AF-8E18-4A2A-B1FB-1DF74B66F9D1}"/>
          </ac:spMkLst>
        </pc:spChg>
        <pc:spChg chg="add mod">
          <ac:chgData name="Yi Liu" userId="eb9fa73d484f74de" providerId="LiveId" clId="{F1FF156A-4275-49E3-9C3F-AC75FF7811F8}" dt="2023-09-04T10:37:39.850" v="1435" actId="1076"/>
          <ac:spMkLst>
            <pc:docMk/>
            <pc:sldMk cId="875885398" sldId="583"/>
            <ac:spMk id="5" creationId="{B07A4F7B-3BB0-4083-9EAE-AF1DB52E7627}"/>
          </ac:spMkLst>
        </pc:spChg>
      </pc:sldChg>
      <pc:sldChg chg="modSp new mod">
        <pc:chgData name="Yi Liu" userId="eb9fa73d484f74de" providerId="LiveId" clId="{F1FF156A-4275-49E3-9C3F-AC75FF7811F8}" dt="2023-09-04T10:49:58.586" v="1582" actId="5793"/>
        <pc:sldMkLst>
          <pc:docMk/>
          <pc:sldMk cId="3721896939" sldId="584"/>
        </pc:sldMkLst>
        <pc:spChg chg="mod">
          <ac:chgData name="Yi Liu" userId="eb9fa73d484f74de" providerId="LiveId" clId="{F1FF156A-4275-49E3-9C3F-AC75FF7811F8}" dt="2023-09-04T10:38:19.517" v="1455" actId="20577"/>
          <ac:spMkLst>
            <pc:docMk/>
            <pc:sldMk cId="3721896939" sldId="584"/>
            <ac:spMk id="2" creationId="{DC9B2B83-A4B2-4E78-9FF7-705CFA036993}"/>
          </ac:spMkLst>
        </pc:spChg>
        <pc:spChg chg="mod">
          <ac:chgData name="Yi Liu" userId="eb9fa73d484f74de" providerId="LiveId" clId="{F1FF156A-4275-49E3-9C3F-AC75FF7811F8}" dt="2023-09-04T10:49:58.586" v="1582" actId="5793"/>
          <ac:spMkLst>
            <pc:docMk/>
            <pc:sldMk cId="3721896939" sldId="584"/>
            <ac:spMk id="3" creationId="{A0CEE606-645E-404F-B6F8-F200133A1F9F}"/>
          </ac:spMkLst>
        </pc:spChg>
      </pc:sldChg>
    </pc:docChg>
  </pc:docChgLst>
  <pc:docChgLst>
    <pc:chgData name="Yi Liu" userId="eb9fa73d484f74de" providerId="LiveId" clId="{80BFA4EE-59CE-4ED3-B99E-288EF3C5775F}"/>
    <pc:docChg chg="undo custSel addSld delSld modSld sldOrd">
      <pc:chgData name="Yi Liu" userId="eb9fa73d484f74de" providerId="LiveId" clId="{80BFA4EE-59CE-4ED3-B99E-288EF3C5775F}" dt="2023-08-29T05:02:35.942" v="1731"/>
      <pc:docMkLst>
        <pc:docMk/>
      </pc:docMkLst>
      <pc:sldChg chg="modSp mod">
        <pc:chgData name="Yi Liu" userId="eb9fa73d484f74de" providerId="LiveId" clId="{80BFA4EE-59CE-4ED3-B99E-288EF3C5775F}" dt="2023-08-28T13:34:40.187" v="1730" actId="404"/>
        <pc:sldMkLst>
          <pc:docMk/>
          <pc:sldMk cId="1562787813" sldId="256"/>
        </pc:sldMkLst>
        <pc:spChg chg="mod">
          <ac:chgData name="Yi Liu" userId="eb9fa73d484f74de" providerId="LiveId" clId="{80BFA4EE-59CE-4ED3-B99E-288EF3C5775F}" dt="2023-08-28T13:34:40.187" v="1730" actId="404"/>
          <ac:spMkLst>
            <pc:docMk/>
            <pc:sldMk cId="1562787813" sldId="256"/>
            <ac:spMk id="2" creationId="{9D4030C4-171F-4A0B-9892-882F14A6A2D4}"/>
          </ac:spMkLst>
        </pc:spChg>
      </pc:sldChg>
      <pc:sldChg chg="modSp new mod">
        <pc:chgData name="Yi Liu" userId="eb9fa73d484f74de" providerId="LiveId" clId="{80BFA4EE-59CE-4ED3-B99E-288EF3C5775F}" dt="2023-08-28T09:11:04.236" v="639" actId="20577"/>
        <pc:sldMkLst>
          <pc:docMk/>
          <pc:sldMk cId="1153845138" sldId="257"/>
        </pc:sldMkLst>
        <pc:spChg chg="mod">
          <ac:chgData name="Yi Liu" userId="eb9fa73d484f74de" providerId="LiveId" clId="{80BFA4EE-59CE-4ED3-B99E-288EF3C5775F}" dt="2023-08-28T08:34:39.017" v="55" actId="20577"/>
          <ac:spMkLst>
            <pc:docMk/>
            <pc:sldMk cId="1153845138" sldId="257"/>
            <ac:spMk id="2" creationId="{7C162070-51A6-4FBC-8327-D26A5A91FB31}"/>
          </ac:spMkLst>
        </pc:spChg>
        <pc:spChg chg="mod">
          <ac:chgData name="Yi Liu" userId="eb9fa73d484f74de" providerId="LiveId" clId="{80BFA4EE-59CE-4ED3-B99E-288EF3C5775F}" dt="2023-08-28T09:11:04.236" v="639" actId="20577"/>
          <ac:spMkLst>
            <pc:docMk/>
            <pc:sldMk cId="1153845138" sldId="257"/>
            <ac:spMk id="3" creationId="{8D4C8D6F-45E2-46BA-B52F-EC91F1AC4D32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82229061" sldId="257"/>
        </pc:sldMkLst>
      </pc:sldChg>
      <pc:sldChg chg="addSp modSp new mod">
        <pc:chgData name="Yi Liu" userId="eb9fa73d484f74de" providerId="LiveId" clId="{80BFA4EE-59CE-4ED3-B99E-288EF3C5775F}" dt="2023-08-28T08:59:44.471" v="433" actId="1076"/>
        <pc:sldMkLst>
          <pc:docMk/>
          <pc:sldMk cId="1143011124" sldId="258"/>
        </pc:sldMkLst>
        <pc:spChg chg="mod">
          <ac:chgData name="Yi Liu" userId="eb9fa73d484f74de" providerId="LiveId" clId="{80BFA4EE-59CE-4ED3-B99E-288EF3C5775F}" dt="2023-08-28T08:49:49.212" v="265" actId="20577"/>
          <ac:spMkLst>
            <pc:docMk/>
            <pc:sldMk cId="1143011124" sldId="258"/>
            <ac:spMk id="2" creationId="{28CD9645-6E24-4EA1-BB4B-9BF053D839E8}"/>
          </ac:spMkLst>
        </pc:spChg>
        <pc:spChg chg="mod">
          <ac:chgData name="Yi Liu" userId="eb9fa73d484f74de" providerId="LiveId" clId="{80BFA4EE-59CE-4ED3-B99E-288EF3C5775F}" dt="2023-08-28T08:50:21.549" v="302"/>
          <ac:spMkLst>
            <pc:docMk/>
            <pc:sldMk cId="1143011124" sldId="258"/>
            <ac:spMk id="3" creationId="{754E0344-61D0-4FFA-9A61-1E9231BF4115}"/>
          </ac:spMkLst>
        </pc:spChg>
        <pc:picChg chg="add mod">
          <ac:chgData name="Yi Liu" userId="eb9fa73d484f74de" providerId="LiveId" clId="{80BFA4EE-59CE-4ED3-B99E-288EF3C5775F}" dt="2023-08-28T08:59:44.471" v="433" actId="1076"/>
          <ac:picMkLst>
            <pc:docMk/>
            <pc:sldMk cId="1143011124" sldId="258"/>
            <ac:picMk id="6" creationId="{D6D20143-2497-400D-9EF6-2A335215DE2B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25439656" sldId="258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683536574" sldId="259"/>
        </pc:sldMkLst>
      </pc:sldChg>
      <pc:sldChg chg="modSp new mod">
        <pc:chgData name="Yi Liu" userId="eb9fa73d484f74de" providerId="LiveId" clId="{80BFA4EE-59CE-4ED3-B99E-288EF3C5775F}" dt="2023-08-28T08:58:52.455" v="430" actId="20577"/>
        <pc:sldMkLst>
          <pc:docMk/>
          <pc:sldMk cId="2963308907" sldId="259"/>
        </pc:sldMkLst>
        <pc:spChg chg="mod">
          <ac:chgData name="Yi Liu" userId="eb9fa73d484f74de" providerId="LiveId" clId="{80BFA4EE-59CE-4ED3-B99E-288EF3C5775F}" dt="2023-08-28T08:57:34.646" v="332" actId="20577"/>
          <ac:spMkLst>
            <pc:docMk/>
            <pc:sldMk cId="2963308907" sldId="259"/>
            <ac:spMk id="2" creationId="{76470F81-0C7E-4C84-866B-29F5D90464EC}"/>
          </ac:spMkLst>
        </pc:spChg>
        <pc:spChg chg="mod">
          <ac:chgData name="Yi Liu" userId="eb9fa73d484f74de" providerId="LiveId" clId="{80BFA4EE-59CE-4ED3-B99E-288EF3C5775F}" dt="2023-08-28T08:58:52.455" v="430" actId="20577"/>
          <ac:spMkLst>
            <pc:docMk/>
            <pc:sldMk cId="2963308907" sldId="259"/>
            <ac:spMk id="3" creationId="{201882DE-509C-446B-81A1-2DB3C9547434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07849244" sldId="260"/>
        </pc:sldMkLst>
      </pc:sldChg>
      <pc:sldChg chg="modSp new mod">
        <pc:chgData name="Yi Liu" userId="eb9fa73d484f74de" providerId="LiveId" clId="{80BFA4EE-59CE-4ED3-B99E-288EF3C5775F}" dt="2023-08-28T09:07:16.702" v="616" actId="20577"/>
        <pc:sldMkLst>
          <pc:docMk/>
          <pc:sldMk cId="1836795962" sldId="260"/>
        </pc:sldMkLst>
        <pc:spChg chg="mod">
          <ac:chgData name="Yi Liu" userId="eb9fa73d484f74de" providerId="LiveId" clId="{80BFA4EE-59CE-4ED3-B99E-288EF3C5775F}" dt="2023-08-28T09:03:59.665" v="463" actId="20577"/>
          <ac:spMkLst>
            <pc:docMk/>
            <pc:sldMk cId="1836795962" sldId="260"/>
            <ac:spMk id="2" creationId="{3DAC8A13-293D-400F-B11B-4B837DBE1712}"/>
          </ac:spMkLst>
        </pc:spChg>
        <pc:spChg chg="mod">
          <ac:chgData name="Yi Liu" userId="eb9fa73d484f74de" providerId="LiveId" clId="{80BFA4EE-59CE-4ED3-B99E-288EF3C5775F}" dt="2023-08-28T09:07:16.702" v="616" actId="20577"/>
          <ac:spMkLst>
            <pc:docMk/>
            <pc:sldMk cId="1836795962" sldId="260"/>
            <ac:spMk id="3" creationId="{464CDF2E-4721-4762-BF41-BED5CD56C9E9}"/>
          </ac:spMkLst>
        </pc:spChg>
      </pc:sldChg>
      <pc:sldChg chg="addSp delSp modSp new mod">
        <pc:chgData name="Yi Liu" userId="eb9fa73d484f74de" providerId="LiveId" clId="{80BFA4EE-59CE-4ED3-B99E-288EF3C5775F}" dt="2023-08-28T09:07:41.443" v="622" actId="22"/>
        <pc:sldMkLst>
          <pc:docMk/>
          <pc:sldMk cId="2385934798" sldId="261"/>
        </pc:sldMkLst>
        <pc:spChg chg="mod">
          <ac:chgData name="Yi Liu" userId="eb9fa73d484f74de" providerId="LiveId" clId="{80BFA4EE-59CE-4ED3-B99E-288EF3C5775F}" dt="2023-08-28T09:07:20.620" v="620" actId="20577"/>
          <ac:spMkLst>
            <pc:docMk/>
            <pc:sldMk cId="2385934798" sldId="261"/>
            <ac:spMk id="2" creationId="{9A0F984E-ADCA-4A18-9716-CEB3146A345E}"/>
          </ac:spMkLst>
        </pc:spChg>
        <pc:spChg chg="del">
          <ac:chgData name="Yi Liu" userId="eb9fa73d484f74de" providerId="LiveId" clId="{80BFA4EE-59CE-4ED3-B99E-288EF3C5775F}" dt="2023-08-28T09:07:08.103" v="606" actId="22"/>
          <ac:spMkLst>
            <pc:docMk/>
            <pc:sldMk cId="2385934798" sldId="261"/>
            <ac:spMk id="3" creationId="{340E971F-3FDF-493E-837C-772739F70BB2}"/>
          </ac:spMkLst>
        </pc:spChg>
        <pc:picChg chg="add mod ord">
          <ac:chgData name="Yi Liu" userId="eb9fa73d484f74de" providerId="LiveId" clId="{80BFA4EE-59CE-4ED3-B99E-288EF3C5775F}" dt="2023-08-28T09:07:12.708" v="607" actId="1076"/>
          <ac:picMkLst>
            <pc:docMk/>
            <pc:sldMk cId="2385934798" sldId="261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7:41.443" v="622" actId="22"/>
          <ac:picMkLst>
            <pc:docMk/>
            <pc:sldMk cId="2385934798" sldId="261"/>
            <ac:picMk id="8" creationId="{1DE67CCB-CC09-40D1-AFE9-F8404C6A4C08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193137531" sldId="261"/>
        </pc:sldMkLst>
      </pc:sldChg>
      <pc:sldChg chg="addSp delSp modSp add mod">
        <pc:chgData name="Yi Liu" userId="eb9fa73d484f74de" providerId="LiveId" clId="{80BFA4EE-59CE-4ED3-B99E-288EF3C5775F}" dt="2023-08-28T09:08:27.489" v="627" actId="22"/>
        <pc:sldMkLst>
          <pc:docMk/>
          <pc:sldMk cId="3381368969" sldId="262"/>
        </pc:sldMkLst>
        <pc:spChg chg="add del mod">
          <ac:chgData name="Yi Liu" userId="eb9fa73d484f74de" providerId="LiveId" clId="{80BFA4EE-59CE-4ED3-B99E-288EF3C5775F}" dt="2023-08-28T09:08:27.489" v="627" actId="22"/>
          <ac:spMkLst>
            <pc:docMk/>
            <pc:sldMk cId="3381368969" sldId="262"/>
            <ac:spMk id="5" creationId="{3B32C657-E8E0-4ED1-A03A-6E6F08D99EE4}"/>
          </ac:spMkLst>
        </pc:spChg>
        <pc:picChg chg="del">
          <ac:chgData name="Yi Liu" userId="eb9fa73d484f74de" providerId="LiveId" clId="{80BFA4EE-59CE-4ED3-B99E-288EF3C5775F}" dt="2023-08-28T09:08:25.580" v="624" actId="478"/>
          <ac:picMkLst>
            <pc:docMk/>
            <pc:sldMk cId="3381368969" sldId="262"/>
            <ac:picMk id="6" creationId="{F41E915B-E764-460F-8B00-C3A61763278E}"/>
          </ac:picMkLst>
        </pc:picChg>
        <pc:picChg chg="add del">
          <ac:chgData name="Yi Liu" userId="eb9fa73d484f74de" providerId="LiveId" clId="{80BFA4EE-59CE-4ED3-B99E-288EF3C5775F}" dt="2023-08-28T09:08:26.788" v="626" actId="22"/>
          <ac:picMkLst>
            <pc:docMk/>
            <pc:sldMk cId="3381368969" sldId="262"/>
            <ac:picMk id="8" creationId="{083A3CA1-9029-4912-A7FB-1882B473E204}"/>
          </ac:picMkLst>
        </pc:picChg>
        <pc:picChg chg="add mod ord">
          <ac:chgData name="Yi Liu" userId="eb9fa73d484f74de" providerId="LiveId" clId="{80BFA4EE-59CE-4ED3-B99E-288EF3C5775F}" dt="2023-08-28T09:08:27.489" v="627" actId="22"/>
          <ac:picMkLst>
            <pc:docMk/>
            <pc:sldMk cId="3381368969" sldId="262"/>
            <ac:picMk id="10" creationId="{42897F9D-6006-473E-AFBC-C83CDD15E3B1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4200502764" sldId="262"/>
        </pc:sldMkLst>
      </pc:sldChg>
      <pc:sldChg chg="addSp delSp modSp new mod">
        <pc:chgData name="Yi Liu" userId="eb9fa73d484f74de" providerId="LiveId" clId="{80BFA4EE-59CE-4ED3-B99E-288EF3C5775F}" dt="2023-08-28T09:09:24.195" v="630"/>
        <pc:sldMkLst>
          <pc:docMk/>
          <pc:sldMk cId="148423716" sldId="263"/>
        </pc:sldMkLst>
        <pc:spChg chg="mod">
          <ac:chgData name="Yi Liu" userId="eb9fa73d484f74de" providerId="LiveId" clId="{80BFA4EE-59CE-4ED3-B99E-288EF3C5775F}" dt="2023-08-28T09:09:24.195" v="630"/>
          <ac:spMkLst>
            <pc:docMk/>
            <pc:sldMk cId="148423716" sldId="263"/>
            <ac:spMk id="2" creationId="{C6BF042B-C875-42F1-9D6E-CF55583CE6E5}"/>
          </ac:spMkLst>
        </pc:spChg>
        <pc:spChg chg="del">
          <ac:chgData name="Yi Liu" userId="eb9fa73d484f74de" providerId="LiveId" clId="{80BFA4EE-59CE-4ED3-B99E-288EF3C5775F}" dt="2023-08-28T09:09:19.178" v="629" actId="22"/>
          <ac:spMkLst>
            <pc:docMk/>
            <pc:sldMk cId="148423716" sldId="263"/>
            <ac:spMk id="3" creationId="{CD8B9A77-4C96-43E5-80B1-7705004B9A27}"/>
          </ac:spMkLst>
        </pc:spChg>
        <pc:picChg chg="add mod ord">
          <ac:chgData name="Yi Liu" userId="eb9fa73d484f74de" providerId="LiveId" clId="{80BFA4EE-59CE-4ED3-B99E-288EF3C5775F}" dt="2023-08-28T09:09:19.178" v="629" actId="22"/>
          <ac:picMkLst>
            <pc:docMk/>
            <pc:sldMk cId="148423716" sldId="263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36415600" sldId="263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754817333" sldId="264"/>
        </pc:sldMkLst>
      </pc:sldChg>
      <pc:sldChg chg="addSp delSp modSp add mod">
        <pc:chgData name="Yi Liu" userId="eb9fa73d484f74de" providerId="LiveId" clId="{80BFA4EE-59CE-4ED3-B99E-288EF3C5775F}" dt="2023-08-28T09:09:53.796" v="634" actId="22"/>
        <pc:sldMkLst>
          <pc:docMk/>
          <pc:sldMk cId="2545203764" sldId="264"/>
        </pc:sldMkLst>
        <pc:picChg chg="add del">
          <ac:chgData name="Yi Liu" userId="eb9fa73d484f74de" providerId="LiveId" clId="{80BFA4EE-59CE-4ED3-B99E-288EF3C5775F}" dt="2023-08-28T09:09:53.796" v="634" actId="22"/>
          <ac:picMkLst>
            <pc:docMk/>
            <pc:sldMk cId="2545203764" sldId="264"/>
            <ac:picMk id="5" creationId="{B087FA89-1A66-4D9C-BA28-3306BD5F853D}"/>
          </ac:picMkLst>
        </pc:picChg>
        <pc:picChg chg="mod">
          <ac:chgData name="Yi Liu" userId="eb9fa73d484f74de" providerId="LiveId" clId="{80BFA4EE-59CE-4ED3-B99E-288EF3C5775F}" dt="2023-08-28T09:09:43.312" v="632" actId="14826"/>
          <ac:picMkLst>
            <pc:docMk/>
            <pc:sldMk cId="2545203764" sldId="264"/>
            <ac:picMk id="6" creationId="{C8ED8556-4F38-4B76-8756-6BEA2C16B854}"/>
          </ac:picMkLst>
        </pc:picChg>
      </pc:sldChg>
      <pc:sldChg chg="modSp add mod">
        <pc:chgData name="Yi Liu" userId="eb9fa73d484f74de" providerId="LiveId" clId="{80BFA4EE-59CE-4ED3-B99E-288EF3C5775F}" dt="2023-08-28T09:11:25.176" v="640" actId="14826"/>
        <pc:sldMkLst>
          <pc:docMk/>
          <pc:sldMk cId="778821414" sldId="265"/>
        </pc:sldMkLst>
        <pc:picChg chg="mod">
          <ac:chgData name="Yi Liu" userId="eb9fa73d484f74de" providerId="LiveId" clId="{80BFA4EE-59CE-4ED3-B99E-288EF3C5775F}" dt="2023-08-28T09:11:25.176" v="640" actId="14826"/>
          <ac:picMkLst>
            <pc:docMk/>
            <pc:sldMk cId="778821414" sldId="265"/>
            <ac:picMk id="6" creationId="{C8ED8556-4F38-4B76-8756-6BEA2C16B85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42059802" sldId="265"/>
        </pc:sldMkLst>
      </pc:sldChg>
      <pc:sldChg chg="addSp delSp modSp new mod">
        <pc:chgData name="Yi Liu" userId="eb9fa73d484f74de" providerId="LiveId" clId="{80BFA4EE-59CE-4ED3-B99E-288EF3C5775F}" dt="2023-08-28T09:16:31.149" v="739" actId="14100"/>
        <pc:sldMkLst>
          <pc:docMk/>
          <pc:sldMk cId="843087860" sldId="266"/>
        </pc:sldMkLst>
        <pc:spChg chg="mod">
          <ac:chgData name="Yi Liu" userId="eb9fa73d484f74de" providerId="LiveId" clId="{80BFA4EE-59CE-4ED3-B99E-288EF3C5775F}" dt="2023-08-28T09:12:18.414" v="665" actId="20577"/>
          <ac:spMkLst>
            <pc:docMk/>
            <pc:sldMk cId="843087860" sldId="266"/>
            <ac:spMk id="2" creationId="{372E156C-CCFC-49F0-AA0E-27076E267D77}"/>
          </ac:spMkLst>
        </pc:spChg>
        <pc:spChg chg="del">
          <ac:chgData name="Yi Liu" userId="eb9fa73d484f74de" providerId="LiveId" clId="{80BFA4EE-59CE-4ED3-B99E-288EF3C5775F}" dt="2023-08-28T09:12:11.530" v="642" actId="22"/>
          <ac:spMkLst>
            <pc:docMk/>
            <pc:sldMk cId="843087860" sldId="266"/>
            <ac:spMk id="3" creationId="{688BBCEF-085A-4851-93AF-F2E7BFD59B27}"/>
          </ac:spMkLst>
        </pc:spChg>
        <pc:spChg chg="add del mod">
          <ac:chgData name="Yi Liu" userId="eb9fa73d484f74de" providerId="LiveId" clId="{80BFA4EE-59CE-4ED3-B99E-288EF3C5775F}" dt="2023-08-28T09:14:56.932" v="692" actId="767"/>
          <ac:spMkLst>
            <pc:docMk/>
            <pc:sldMk cId="843087860" sldId="266"/>
            <ac:spMk id="11" creationId="{13B4B258-BDB1-42AB-A003-27EE6066D045}"/>
          </ac:spMkLst>
        </pc:spChg>
        <pc:spChg chg="add del">
          <ac:chgData name="Yi Liu" userId="eb9fa73d484f74de" providerId="LiveId" clId="{80BFA4EE-59CE-4ED3-B99E-288EF3C5775F}" dt="2023-08-28T09:14:52.630" v="689"/>
          <ac:spMkLst>
            <pc:docMk/>
            <pc:sldMk cId="843087860" sldId="266"/>
            <ac:spMk id="12" creationId="{4DBAF1A1-5B24-42FA-954C-B7D4E82F8707}"/>
          </ac:spMkLst>
        </pc:spChg>
        <pc:spChg chg="add del">
          <ac:chgData name="Yi Liu" userId="eb9fa73d484f74de" providerId="LiveId" clId="{80BFA4EE-59CE-4ED3-B99E-288EF3C5775F}" dt="2023-08-28T09:14:54.170" v="691"/>
          <ac:spMkLst>
            <pc:docMk/>
            <pc:sldMk cId="843087860" sldId="266"/>
            <ac:spMk id="13" creationId="{9ABBB104-CE39-405B-B048-2C07F420345D}"/>
          </ac:spMkLst>
        </pc:spChg>
        <pc:spChg chg="add del mod">
          <ac:chgData name="Yi Liu" userId="eb9fa73d484f74de" providerId="LiveId" clId="{80BFA4EE-59CE-4ED3-B99E-288EF3C5775F}" dt="2023-08-28T09:15:15.314" v="697" actId="478"/>
          <ac:spMkLst>
            <pc:docMk/>
            <pc:sldMk cId="843087860" sldId="266"/>
            <ac:spMk id="14" creationId="{EAEA5BF8-A997-4651-B51B-E02629F419CC}"/>
          </ac:spMkLst>
        </pc:spChg>
        <pc:spChg chg="add mod">
          <ac:chgData name="Yi Liu" userId="eb9fa73d484f74de" providerId="LiveId" clId="{80BFA4EE-59CE-4ED3-B99E-288EF3C5775F}" dt="2023-08-28T09:15:54.571" v="728" actId="14100"/>
          <ac:spMkLst>
            <pc:docMk/>
            <pc:sldMk cId="843087860" sldId="266"/>
            <ac:spMk id="15" creationId="{F80F8464-CDC6-4A0A-9AAF-9C8448752EA0}"/>
          </ac:spMkLst>
        </pc:spChg>
        <pc:picChg chg="add mod ord">
          <ac:chgData name="Yi Liu" userId="eb9fa73d484f74de" providerId="LiveId" clId="{80BFA4EE-59CE-4ED3-B99E-288EF3C5775F}" dt="2023-08-28T09:16:11.529" v="732" actId="14100"/>
          <ac:picMkLst>
            <pc:docMk/>
            <pc:sldMk cId="843087860" sldId="266"/>
            <ac:picMk id="6" creationId="{638BE091-0C95-4340-B85F-14D85C2EBBDD}"/>
          </ac:picMkLst>
        </pc:picChg>
        <pc:picChg chg="add mod">
          <ac:chgData name="Yi Liu" userId="eb9fa73d484f74de" providerId="LiveId" clId="{80BFA4EE-59CE-4ED3-B99E-288EF3C5775F}" dt="2023-08-28T09:16:25.314" v="737" actId="1076"/>
          <ac:picMkLst>
            <pc:docMk/>
            <pc:sldMk cId="843087860" sldId="266"/>
            <ac:picMk id="8" creationId="{E3DF9474-A03D-4A88-BA04-3298B34849E2}"/>
          </ac:picMkLst>
        </pc:picChg>
        <pc:picChg chg="add mod">
          <ac:chgData name="Yi Liu" userId="eb9fa73d484f74de" providerId="LiveId" clId="{80BFA4EE-59CE-4ED3-B99E-288EF3C5775F}" dt="2023-08-28T09:16:16.800" v="734" actId="14100"/>
          <ac:picMkLst>
            <pc:docMk/>
            <pc:sldMk cId="843087860" sldId="266"/>
            <ac:picMk id="10" creationId="{407401F9-FCBF-4027-BC2F-E427F72FAB2C}"/>
          </ac:picMkLst>
        </pc:picChg>
        <pc:picChg chg="add mod">
          <ac:chgData name="Yi Liu" userId="eb9fa73d484f74de" providerId="LiveId" clId="{80BFA4EE-59CE-4ED3-B99E-288EF3C5775F}" dt="2023-08-28T09:16:31.149" v="739" actId="14100"/>
          <ac:picMkLst>
            <pc:docMk/>
            <pc:sldMk cId="843087860" sldId="266"/>
            <ac:picMk id="17" creationId="{C79ABDBB-BD71-4BE3-9E8B-F01836330C84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883981403" sldId="266"/>
        </pc:sldMkLst>
      </pc:sldChg>
      <pc:sldChg chg="addSp delSp modSp new mod">
        <pc:chgData name="Yi Liu" userId="eb9fa73d484f74de" providerId="LiveId" clId="{80BFA4EE-59CE-4ED3-B99E-288EF3C5775F}" dt="2023-08-28T09:18:11.878" v="779" actId="14100"/>
        <pc:sldMkLst>
          <pc:docMk/>
          <pc:sldMk cId="2067921748" sldId="267"/>
        </pc:sldMkLst>
        <pc:spChg chg="mod">
          <ac:chgData name="Yi Liu" userId="eb9fa73d484f74de" providerId="LiveId" clId="{80BFA4EE-59CE-4ED3-B99E-288EF3C5775F}" dt="2023-08-28T09:17:05.790" v="773" actId="20577"/>
          <ac:spMkLst>
            <pc:docMk/>
            <pc:sldMk cId="2067921748" sldId="267"/>
            <ac:spMk id="2" creationId="{43D4131A-E304-4967-9F3F-9632C5AA1C2C}"/>
          </ac:spMkLst>
        </pc:spChg>
        <pc:spChg chg="del">
          <ac:chgData name="Yi Liu" userId="eb9fa73d484f74de" providerId="LiveId" clId="{80BFA4EE-59CE-4ED3-B99E-288EF3C5775F}" dt="2023-08-28T09:17:29.389" v="774" actId="22"/>
          <ac:spMkLst>
            <pc:docMk/>
            <pc:sldMk cId="2067921748" sldId="267"/>
            <ac:spMk id="3" creationId="{076F6283-A349-42C0-88B0-675DDA7FB72C}"/>
          </ac:spMkLst>
        </pc:spChg>
        <pc:picChg chg="add mod ord">
          <ac:chgData name="Yi Liu" userId="eb9fa73d484f74de" providerId="LiveId" clId="{80BFA4EE-59CE-4ED3-B99E-288EF3C5775F}" dt="2023-08-28T09:17:31.923" v="775" actId="1076"/>
          <ac:picMkLst>
            <pc:docMk/>
            <pc:sldMk cId="2067921748" sldId="267"/>
            <ac:picMk id="6" creationId="{CA19E4FD-1FF5-4F4A-BAF9-F6EC32BC8AD8}"/>
          </ac:picMkLst>
        </pc:picChg>
        <pc:picChg chg="add mod">
          <ac:chgData name="Yi Liu" userId="eb9fa73d484f74de" providerId="LiveId" clId="{80BFA4EE-59CE-4ED3-B99E-288EF3C5775F}" dt="2023-08-28T09:18:11.878" v="779" actId="14100"/>
          <ac:picMkLst>
            <pc:docMk/>
            <pc:sldMk cId="2067921748" sldId="267"/>
            <ac:picMk id="8" creationId="{3355B7B0-383D-46FD-8996-ACF811A719A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962142036" sldId="26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544668629" sldId="268"/>
        </pc:sldMkLst>
      </pc:sldChg>
      <pc:sldChg chg="addSp delSp modSp add mod">
        <pc:chgData name="Yi Liu" userId="eb9fa73d484f74de" providerId="LiveId" clId="{80BFA4EE-59CE-4ED3-B99E-288EF3C5775F}" dt="2023-08-28T09:19:58.990" v="807" actId="20577"/>
        <pc:sldMkLst>
          <pc:docMk/>
          <pc:sldMk cId="3962427794" sldId="268"/>
        </pc:sldMkLst>
        <pc:spChg chg="add del mod">
          <ac:chgData name="Yi Liu" userId="eb9fa73d484f74de" providerId="LiveId" clId="{80BFA4EE-59CE-4ED3-B99E-288EF3C5775F}" dt="2023-08-28T09:18:37.630" v="783" actId="22"/>
          <ac:spMkLst>
            <pc:docMk/>
            <pc:sldMk cId="3962427794" sldId="268"/>
            <ac:spMk id="5" creationId="{5CC78ADB-F3B0-4ED9-B1FD-2006C6F3CB3C}"/>
          </ac:spMkLst>
        </pc:spChg>
        <pc:spChg chg="add mod">
          <ac:chgData name="Yi Liu" userId="eb9fa73d484f74de" providerId="LiveId" clId="{80BFA4EE-59CE-4ED3-B99E-288EF3C5775F}" dt="2023-08-28T09:19:58.990" v="807" actId="20577"/>
          <ac:spMkLst>
            <pc:docMk/>
            <pc:sldMk cId="3962427794" sldId="268"/>
            <ac:spMk id="12" creationId="{97930F35-3AC4-4BE7-8BCE-7BA208A1AEC5}"/>
          </ac:spMkLst>
        </pc:spChg>
        <pc:picChg chg="del">
          <ac:chgData name="Yi Liu" userId="eb9fa73d484f74de" providerId="LiveId" clId="{80BFA4EE-59CE-4ED3-B99E-288EF3C5775F}" dt="2023-08-28T09:18:18.968" v="782" actId="478"/>
          <ac:picMkLst>
            <pc:docMk/>
            <pc:sldMk cId="3962427794" sldId="268"/>
            <ac:picMk id="6" creationId="{CA19E4FD-1FF5-4F4A-BAF9-F6EC32BC8AD8}"/>
          </ac:picMkLst>
        </pc:picChg>
        <pc:picChg chg="del">
          <ac:chgData name="Yi Liu" userId="eb9fa73d484f74de" providerId="LiveId" clId="{80BFA4EE-59CE-4ED3-B99E-288EF3C5775F}" dt="2023-08-28T09:18:17.433" v="781" actId="478"/>
          <ac:picMkLst>
            <pc:docMk/>
            <pc:sldMk cId="3962427794" sldId="268"/>
            <ac:picMk id="8" creationId="{3355B7B0-383D-46FD-8996-ACF811A719A5}"/>
          </ac:picMkLst>
        </pc:picChg>
        <pc:picChg chg="add mod ord">
          <ac:chgData name="Yi Liu" userId="eb9fa73d484f74de" providerId="LiveId" clId="{80BFA4EE-59CE-4ED3-B99E-288EF3C5775F}" dt="2023-08-28T09:19:43.696" v="789" actId="1076"/>
          <ac:picMkLst>
            <pc:docMk/>
            <pc:sldMk cId="3962427794" sldId="268"/>
            <ac:picMk id="9" creationId="{EC3A1047-C108-4E08-876A-C3436D6499A4}"/>
          </ac:picMkLst>
        </pc:picChg>
        <pc:picChg chg="add mod">
          <ac:chgData name="Yi Liu" userId="eb9fa73d484f74de" providerId="LiveId" clId="{80BFA4EE-59CE-4ED3-B99E-288EF3C5775F}" dt="2023-08-28T09:19:45.704" v="790" actId="1076"/>
          <ac:picMkLst>
            <pc:docMk/>
            <pc:sldMk cId="3962427794" sldId="268"/>
            <ac:picMk id="11" creationId="{E4AB6906-3EBB-4472-94BE-2B1BE6316E48}"/>
          </ac:picMkLst>
        </pc:picChg>
      </pc:sldChg>
      <pc:sldChg chg="addSp modSp new mod">
        <pc:chgData name="Yi Liu" userId="eb9fa73d484f74de" providerId="LiveId" clId="{80BFA4EE-59CE-4ED3-B99E-288EF3C5775F}" dt="2023-08-28T09:22:15.266" v="939" actId="1076"/>
        <pc:sldMkLst>
          <pc:docMk/>
          <pc:sldMk cId="1020854878" sldId="269"/>
        </pc:sldMkLst>
        <pc:spChg chg="mod">
          <ac:chgData name="Yi Liu" userId="eb9fa73d484f74de" providerId="LiveId" clId="{80BFA4EE-59CE-4ED3-B99E-288EF3C5775F}" dt="2023-08-28T09:20:19.543" v="833" actId="20577"/>
          <ac:spMkLst>
            <pc:docMk/>
            <pc:sldMk cId="1020854878" sldId="269"/>
            <ac:spMk id="2" creationId="{B735D908-59B5-4C6F-B125-C6172E443598}"/>
          </ac:spMkLst>
        </pc:spChg>
        <pc:spChg chg="mod">
          <ac:chgData name="Yi Liu" userId="eb9fa73d484f74de" providerId="LiveId" clId="{80BFA4EE-59CE-4ED3-B99E-288EF3C5775F}" dt="2023-08-28T09:22:03.450" v="936" actId="20577"/>
          <ac:spMkLst>
            <pc:docMk/>
            <pc:sldMk cId="1020854878" sldId="269"/>
            <ac:spMk id="3" creationId="{5826C1D0-E65C-4ED5-BE95-53F0086B3863}"/>
          </ac:spMkLst>
        </pc:spChg>
        <pc:picChg chg="add mod">
          <ac:chgData name="Yi Liu" userId="eb9fa73d484f74de" providerId="LiveId" clId="{80BFA4EE-59CE-4ED3-B99E-288EF3C5775F}" dt="2023-08-28T09:22:13.845" v="938" actId="1076"/>
          <ac:picMkLst>
            <pc:docMk/>
            <pc:sldMk cId="1020854878" sldId="269"/>
            <ac:picMk id="6" creationId="{510CEA4E-2AD3-48EE-8791-FADA7EE85082}"/>
          </ac:picMkLst>
        </pc:picChg>
        <pc:picChg chg="add mod">
          <ac:chgData name="Yi Liu" userId="eb9fa73d484f74de" providerId="LiveId" clId="{80BFA4EE-59CE-4ED3-B99E-288EF3C5775F}" dt="2023-08-28T09:22:15.266" v="939" actId="1076"/>
          <ac:picMkLst>
            <pc:docMk/>
            <pc:sldMk cId="1020854878" sldId="269"/>
            <ac:picMk id="8" creationId="{9E03241C-E5C6-4FF5-9747-53890185331D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229268927" sldId="269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110345516" sldId="270"/>
        </pc:sldMkLst>
      </pc:sldChg>
      <pc:sldChg chg="addSp modSp new mod">
        <pc:chgData name="Yi Liu" userId="eb9fa73d484f74de" providerId="LiveId" clId="{80BFA4EE-59CE-4ED3-B99E-288EF3C5775F}" dt="2023-08-28T09:30:32.817" v="1092" actId="20577"/>
        <pc:sldMkLst>
          <pc:docMk/>
          <pc:sldMk cId="3386912632" sldId="270"/>
        </pc:sldMkLst>
        <pc:spChg chg="mod">
          <ac:chgData name="Yi Liu" userId="eb9fa73d484f74de" providerId="LiveId" clId="{80BFA4EE-59CE-4ED3-B99E-288EF3C5775F}" dt="2023-08-28T09:22:37.906" v="957" actId="20577"/>
          <ac:spMkLst>
            <pc:docMk/>
            <pc:sldMk cId="3386912632" sldId="270"/>
            <ac:spMk id="2" creationId="{B4845E46-D132-49AD-A723-5ECA53ED3484}"/>
          </ac:spMkLst>
        </pc:spChg>
        <pc:spChg chg="mod">
          <ac:chgData name="Yi Liu" userId="eb9fa73d484f74de" providerId="LiveId" clId="{80BFA4EE-59CE-4ED3-B99E-288EF3C5775F}" dt="2023-08-28T09:30:32.817" v="1092" actId="20577"/>
          <ac:spMkLst>
            <pc:docMk/>
            <pc:sldMk cId="3386912632" sldId="270"/>
            <ac:spMk id="3" creationId="{C3B8FCB5-0A63-49E2-A7AE-AC348D26B2B8}"/>
          </ac:spMkLst>
        </pc:spChg>
        <pc:picChg chg="add mod">
          <ac:chgData name="Yi Liu" userId="eb9fa73d484f74de" providerId="LiveId" clId="{80BFA4EE-59CE-4ED3-B99E-288EF3C5775F}" dt="2023-08-28T09:26:44.270" v="1004" actId="1076"/>
          <ac:picMkLst>
            <pc:docMk/>
            <pc:sldMk cId="3386912632" sldId="270"/>
            <ac:picMk id="6" creationId="{D20D0291-4438-4D7F-BAB3-3BA3C9DCAE91}"/>
          </ac:picMkLst>
        </pc:picChg>
        <pc:picChg chg="add mod">
          <ac:chgData name="Yi Liu" userId="eb9fa73d484f74de" providerId="LiveId" clId="{80BFA4EE-59CE-4ED3-B99E-288EF3C5775F}" dt="2023-08-28T09:30:27.344" v="1075" actId="1076"/>
          <ac:picMkLst>
            <pc:docMk/>
            <pc:sldMk cId="3386912632" sldId="270"/>
            <ac:picMk id="8" creationId="{0827DE62-F342-4388-A45A-5F3DC8771E1C}"/>
          </ac:picMkLst>
        </pc:picChg>
      </pc:sldChg>
      <pc:sldChg chg="addSp delSp modSp add mod ord">
        <pc:chgData name="Yi Liu" userId="eb9fa73d484f74de" providerId="LiveId" clId="{80BFA4EE-59CE-4ED3-B99E-288EF3C5775F}" dt="2023-08-28T09:36:26.224" v="1139" actId="1076"/>
        <pc:sldMkLst>
          <pc:docMk/>
          <pc:sldMk cId="1958840836" sldId="271"/>
        </pc:sldMkLst>
        <pc:spChg chg="mod">
          <ac:chgData name="Yi Liu" userId="eb9fa73d484f74de" providerId="LiveId" clId="{80BFA4EE-59CE-4ED3-B99E-288EF3C5775F}" dt="2023-08-28T09:34:17.222" v="1134"/>
          <ac:spMkLst>
            <pc:docMk/>
            <pc:sldMk cId="1958840836" sldId="271"/>
            <ac:spMk id="2" creationId="{B4845E46-D132-49AD-A723-5ECA53ED3484}"/>
          </ac:spMkLst>
        </pc:spChg>
        <pc:spChg chg="del mod">
          <ac:chgData name="Yi Liu" userId="eb9fa73d484f74de" providerId="LiveId" clId="{80BFA4EE-59CE-4ED3-B99E-288EF3C5775F}" dt="2023-08-28T09:34:18.986" v="1135" actId="478"/>
          <ac:spMkLst>
            <pc:docMk/>
            <pc:sldMk cId="1958840836" sldId="271"/>
            <ac:spMk id="3" creationId="{C3B8FCB5-0A63-49E2-A7AE-AC348D26B2B8}"/>
          </ac:spMkLst>
        </pc:spChg>
        <pc:picChg chg="del">
          <ac:chgData name="Yi Liu" userId="eb9fa73d484f74de" providerId="LiveId" clId="{80BFA4EE-59CE-4ED3-B99E-288EF3C5775F}" dt="2023-08-28T09:33:18.497" v="1129" actId="478"/>
          <ac:picMkLst>
            <pc:docMk/>
            <pc:sldMk cId="1958840836" sldId="271"/>
            <ac:picMk id="6" creationId="{D20D0291-4438-4D7F-BAB3-3BA3C9DCAE91}"/>
          </ac:picMkLst>
        </pc:picChg>
        <pc:picChg chg="add del mod">
          <ac:chgData name="Yi Liu" userId="eb9fa73d484f74de" providerId="LiveId" clId="{80BFA4EE-59CE-4ED3-B99E-288EF3C5775F}" dt="2023-08-28T09:32:47.517" v="1095" actId="21"/>
          <ac:picMkLst>
            <pc:docMk/>
            <pc:sldMk cId="1958840836" sldId="271"/>
            <ac:picMk id="7" creationId="{BF4AF7B9-A37A-4BA6-9E97-02CF521BCD12}"/>
          </ac:picMkLst>
        </pc:picChg>
        <pc:picChg chg="add del">
          <ac:chgData name="Yi Liu" userId="eb9fa73d484f74de" providerId="LiveId" clId="{80BFA4EE-59CE-4ED3-B99E-288EF3C5775F}" dt="2023-08-28T09:28:51.814" v="1058" actId="22"/>
          <ac:picMkLst>
            <pc:docMk/>
            <pc:sldMk cId="1958840836" sldId="271"/>
            <ac:picMk id="9" creationId="{A5C40E56-A3F9-4F7F-8D7B-0F2489E056A0}"/>
          </ac:picMkLst>
        </pc:picChg>
        <pc:picChg chg="add mod">
          <ac:chgData name="Yi Liu" userId="eb9fa73d484f74de" providerId="LiveId" clId="{80BFA4EE-59CE-4ED3-B99E-288EF3C5775F}" dt="2023-08-28T09:34:20.839" v="1136" actId="1076"/>
          <ac:picMkLst>
            <pc:docMk/>
            <pc:sldMk cId="1958840836" sldId="271"/>
            <ac:picMk id="11" creationId="{C4C577F0-7866-41DC-879D-AAEEF2DED70E}"/>
          </ac:picMkLst>
        </pc:picChg>
        <pc:picChg chg="add mod">
          <ac:chgData name="Yi Liu" userId="eb9fa73d484f74de" providerId="LiveId" clId="{80BFA4EE-59CE-4ED3-B99E-288EF3C5775F}" dt="2023-08-28T09:36:26.224" v="1139" actId="1076"/>
          <ac:picMkLst>
            <pc:docMk/>
            <pc:sldMk cId="1958840836" sldId="271"/>
            <ac:picMk id="13" creationId="{FCA6AA95-03E3-4117-921B-94228871251A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307441842" sldId="271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7847576" sldId="272"/>
        </pc:sldMkLst>
      </pc:sldChg>
      <pc:sldChg chg="addSp delSp modSp new mod">
        <pc:chgData name="Yi Liu" userId="eb9fa73d484f74de" providerId="LiveId" clId="{80BFA4EE-59CE-4ED3-B99E-288EF3C5775F}" dt="2023-08-28T09:37:03.203" v="1167" actId="21"/>
        <pc:sldMkLst>
          <pc:docMk/>
          <pc:sldMk cId="1840667750" sldId="272"/>
        </pc:sldMkLst>
        <pc:spChg chg="mod">
          <ac:chgData name="Yi Liu" userId="eb9fa73d484f74de" providerId="LiveId" clId="{80BFA4EE-59CE-4ED3-B99E-288EF3C5775F}" dt="2023-08-28T09:36:36.707" v="1164" actId="20577"/>
          <ac:spMkLst>
            <pc:docMk/>
            <pc:sldMk cId="1840667750" sldId="272"/>
            <ac:spMk id="2" creationId="{7D970B53-95DE-4ABD-9AB7-98911B1B9042}"/>
          </ac:spMkLst>
        </pc:spChg>
        <pc:spChg chg="del">
          <ac:chgData name="Yi Liu" userId="eb9fa73d484f74de" providerId="LiveId" clId="{80BFA4EE-59CE-4ED3-B99E-288EF3C5775F}" dt="2023-08-28T09:28:55.349" v="1060" actId="22"/>
          <ac:spMkLst>
            <pc:docMk/>
            <pc:sldMk cId="1840667750" sldId="272"/>
            <ac:spMk id="3" creationId="{E354FA7C-5393-4821-A82B-B11BB46F01D3}"/>
          </ac:spMkLst>
        </pc:spChg>
        <pc:spChg chg="add del mod">
          <ac:chgData name="Yi Liu" userId="eb9fa73d484f74de" providerId="LiveId" clId="{80BFA4EE-59CE-4ED3-B99E-288EF3C5775F}" dt="2023-08-28T09:36:43.374" v="1166" actId="478"/>
          <ac:spMkLst>
            <pc:docMk/>
            <pc:sldMk cId="1840667750" sldId="272"/>
            <ac:spMk id="9" creationId="{1203DFA4-F4F0-48E7-A1D7-C03EA6422E54}"/>
          </ac:spMkLst>
        </pc:spChg>
        <pc:spChg chg="add mod">
          <ac:chgData name="Yi Liu" userId="eb9fa73d484f74de" providerId="LiveId" clId="{80BFA4EE-59CE-4ED3-B99E-288EF3C5775F}" dt="2023-08-28T09:37:03.203" v="1167" actId="21"/>
          <ac:spMkLst>
            <pc:docMk/>
            <pc:sldMk cId="1840667750" sldId="272"/>
            <ac:spMk id="11" creationId="{A5C30E38-5CE8-4F12-80A2-B482015AEA5D}"/>
          </ac:spMkLst>
        </pc:spChg>
        <pc:picChg chg="add del mod ord">
          <ac:chgData name="Yi Liu" userId="eb9fa73d484f74de" providerId="LiveId" clId="{80BFA4EE-59CE-4ED3-B99E-288EF3C5775F}" dt="2023-08-28T09:37:03.203" v="1167" actId="21"/>
          <ac:picMkLst>
            <pc:docMk/>
            <pc:sldMk cId="1840667750" sldId="272"/>
            <ac:picMk id="6" creationId="{92F2FE4E-8081-4C18-9727-17D12FEDE143}"/>
          </ac:picMkLst>
        </pc:picChg>
        <pc:picChg chg="add mod">
          <ac:chgData name="Yi Liu" userId="eb9fa73d484f74de" providerId="LiveId" clId="{80BFA4EE-59CE-4ED3-B99E-288EF3C5775F}" dt="2023-08-28T09:32:53.498" v="1099" actId="1076"/>
          <ac:picMkLst>
            <pc:docMk/>
            <pc:sldMk cId="1840667750" sldId="272"/>
            <ac:picMk id="7" creationId="{D3E1673E-7F37-422F-9240-1D31A7A5D20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058070689" sldId="273"/>
        </pc:sldMkLst>
      </pc:sldChg>
      <pc:sldChg chg="addSp delSp modSp new mod">
        <pc:chgData name="Yi Liu" userId="eb9fa73d484f74de" providerId="LiveId" clId="{80BFA4EE-59CE-4ED3-B99E-288EF3C5775F}" dt="2023-08-28T09:38:38.935" v="1192" actId="21"/>
        <pc:sldMkLst>
          <pc:docMk/>
          <pc:sldMk cId="3969599849" sldId="273"/>
        </pc:sldMkLst>
        <pc:spChg chg="mod">
          <ac:chgData name="Yi Liu" userId="eb9fa73d484f74de" providerId="LiveId" clId="{80BFA4EE-59CE-4ED3-B99E-288EF3C5775F}" dt="2023-08-28T09:37:09.451" v="1181" actId="20577"/>
          <ac:spMkLst>
            <pc:docMk/>
            <pc:sldMk cId="3969599849" sldId="273"/>
            <ac:spMk id="2" creationId="{C8D226CA-BA52-40EF-80A8-1F72444E8C73}"/>
          </ac:spMkLst>
        </pc:spChg>
        <pc:spChg chg="del">
          <ac:chgData name="Yi Liu" userId="eb9fa73d484f74de" providerId="LiveId" clId="{80BFA4EE-59CE-4ED3-B99E-288EF3C5775F}" dt="2023-08-28T09:37:06.575" v="1169"/>
          <ac:spMkLst>
            <pc:docMk/>
            <pc:sldMk cId="3969599849" sldId="273"/>
            <ac:spMk id="3" creationId="{D440B177-B2F7-4ABD-8F30-801EC0BEEECE}"/>
          </ac:spMkLst>
        </pc:spChg>
        <pc:picChg chg="add mod">
          <ac:chgData name="Yi Liu" userId="eb9fa73d484f74de" providerId="LiveId" clId="{80BFA4EE-59CE-4ED3-B99E-288EF3C5775F}" dt="2023-08-28T09:37:12.129" v="1182" actId="1076"/>
          <ac:picMkLst>
            <pc:docMk/>
            <pc:sldMk cId="3969599849" sldId="273"/>
            <ac:picMk id="5" creationId="{762DB677-016A-4AF7-A028-46468545C10E}"/>
          </ac:picMkLst>
        </pc:picChg>
        <pc:picChg chg="add mod">
          <ac:chgData name="Yi Liu" userId="eb9fa73d484f74de" providerId="LiveId" clId="{80BFA4EE-59CE-4ED3-B99E-288EF3C5775F}" dt="2023-08-28T09:37:34.704" v="1187" actId="14100"/>
          <ac:picMkLst>
            <pc:docMk/>
            <pc:sldMk cId="3969599849" sldId="273"/>
            <ac:picMk id="7" creationId="{686D6D6D-16DE-41F4-8866-54232170D137}"/>
          </ac:picMkLst>
        </pc:picChg>
        <pc:picChg chg="add del mod">
          <ac:chgData name="Yi Liu" userId="eb9fa73d484f74de" providerId="LiveId" clId="{80BFA4EE-59CE-4ED3-B99E-288EF3C5775F}" dt="2023-08-28T09:38:38.935" v="1192" actId="21"/>
          <ac:picMkLst>
            <pc:docMk/>
            <pc:sldMk cId="3969599849" sldId="273"/>
            <ac:picMk id="9" creationId="{63038B1E-A474-417B-BD54-81D57DD602C5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2115812839" sldId="274"/>
        </pc:sldMkLst>
      </pc:sldChg>
      <pc:sldChg chg="addSp delSp modSp new mod">
        <pc:chgData name="Yi Liu" userId="eb9fa73d484f74de" providerId="LiveId" clId="{80BFA4EE-59CE-4ED3-B99E-288EF3C5775F}" dt="2023-08-28T09:40:04.050" v="1223" actId="1076"/>
        <pc:sldMkLst>
          <pc:docMk/>
          <pc:sldMk cId="4135499435" sldId="274"/>
        </pc:sldMkLst>
        <pc:spChg chg="mod">
          <ac:chgData name="Yi Liu" userId="eb9fa73d484f74de" providerId="LiveId" clId="{80BFA4EE-59CE-4ED3-B99E-288EF3C5775F}" dt="2023-08-28T09:38:44.784" v="1208" actId="20577"/>
          <ac:spMkLst>
            <pc:docMk/>
            <pc:sldMk cId="4135499435" sldId="274"/>
            <ac:spMk id="2" creationId="{C06EEBD7-AAAD-4295-95AB-DD10F9E3C544}"/>
          </ac:spMkLst>
        </pc:spChg>
        <pc:spChg chg="del">
          <ac:chgData name="Yi Liu" userId="eb9fa73d484f74de" providerId="LiveId" clId="{80BFA4EE-59CE-4ED3-B99E-288EF3C5775F}" dt="2023-08-28T09:38:41.205" v="1193"/>
          <ac:spMkLst>
            <pc:docMk/>
            <pc:sldMk cId="4135499435" sldId="274"/>
            <ac:spMk id="3" creationId="{3AAF888E-F68A-42E5-A5CF-B897473EDBD5}"/>
          </ac:spMkLst>
        </pc:spChg>
        <pc:picChg chg="add mod">
          <ac:chgData name="Yi Liu" userId="eb9fa73d484f74de" providerId="LiveId" clId="{80BFA4EE-59CE-4ED3-B99E-288EF3C5775F}" dt="2023-08-28T09:39:37.017" v="1215" actId="1076"/>
          <ac:picMkLst>
            <pc:docMk/>
            <pc:sldMk cId="4135499435" sldId="274"/>
            <ac:picMk id="5" creationId="{A5F3182E-A66C-417E-80C9-49467CADEDDC}"/>
          </ac:picMkLst>
        </pc:picChg>
        <pc:picChg chg="add mod">
          <ac:chgData name="Yi Liu" userId="eb9fa73d484f74de" providerId="LiveId" clId="{80BFA4EE-59CE-4ED3-B99E-288EF3C5775F}" dt="2023-08-28T09:39:37.800" v="1216" actId="1076"/>
          <ac:picMkLst>
            <pc:docMk/>
            <pc:sldMk cId="4135499435" sldId="274"/>
            <ac:picMk id="7" creationId="{5D37BA50-5637-47A7-ABE7-72C2738E5CAD}"/>
          </ac:picMkLst>
        </pc:picChg>
        <pc:picChg chg="add mod">
          <ac:chgData name="Yi Liu" userId="eb9fa73d484f74de" providerId="LiveId" clId="{80BFA4EE-59CE-4ED3-B99E-288EF3C5775F}" dt="2023-08-28T09:39:43.830" v="1219" actId="1076"/>
          <ac:picMkLst>
            <pc:docMk/>
            <pc:sldMk cId="4135499435" sldId="274"/>
            <ac:picMk id="9" creationId="{0F84A0E6-9300-4489-8940-0692D434030F}"/>
          </ac:picMkLst>
        </pc:picChg>
        <pc:picChg chg="add mod">
          <ac:chgData name="Yi Liu" userId="eb9fa73d484f74de" providerId="LiveId" clId="{80BFA4EE-59CE-4ED3-B99E-288EF3C5775F}" dt="2023-08-28T09:40:04.050" v="1223" actId="1076"/>
          <ac:picMkLst>
            <pc:docMk/>
            <pc:sldMk cId="4135499435" sldId="274"/>
            <ac:picMk id="11" creationId="{39B7B67B-FDA1-4F16-8046-A12D2E024F79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611959260" sldId="275"/>
        </pc:sldMkLst>
      </pc:sldChg>
      <pc:sldChg chg="addSp delSp modSp new mod">
        <pc:chgData name="Yi Liu" userId="eb9fa73d484f74de" providerId="LiveId" clId="{80BFA4EE-59CE-4ED3-B99E-288EF3C5775F}" dt="2023-08-28T09:41:51.888" v="1264" actId="1076"/>
        <pc:sldMkLst>
          <pc:docMk/>
          <pc:sldMk cId="3974141498" sldId="275"/>
        </pc:sldMkLst>
        <pc:spChg chg="mod">
          <ac:chgData name="Yi Liu" userId="eb9fa73d484f74de" providerId="LiveId" clId="{80BFA4EE-59CE-4ED3-B99E-288EF3C5775F}" dt="2023-08-28T09:41:29.402" v="1260" actId="20577"/>
          <ac:spMkLst>
            <pc:docMk/>
            <pc:sldMk cId="3974141498" sldId="275"/>
            <ac:spMk id="2" creationId="{BD486CEE-F381-4F1A-A245-BE11ED7E39F8}"/>
          </ac:spMkLst>
        </pc:spChg>
        <pc:spChg chg="del">
          <ac:chgData name="Yi Liu" userId="eb9fa73d484f74de" providerId="LiveId" clId="{80BFA4EE-59CE-4ED3-B99E-288EF3C5775F}" dt="2023-08-28T09:41:30.732" v="1261" actId="22"/>
          <ac:spMkLst>
            <pc:docMk/>
            <pc:sldMk cId="3974141498" sldId="275"/>
            <ac:spMk id="3" creationId="{BF7EA5DB-C91F-42E2-83E2-62D013C557B5}"/>
          </ac:spMkLst>
        </pc:spChg>
        <pc:picChg chg="add mod ord">
          <ac:chgData name="Yi Liu" userId="eb9fa73d484f74de" providerId="LiveId" clId="{80BFA4EE-59CE-4ED3-B99E-288EF3C5775F}" dt="2023-08-28T09:41:51.888" v="1264" actId="1076"/>
          <ac:picMkLst>
            <pc:docMk/>
            <pc:sldMk cId="3974141498" sldId="275"/>
            <ac:picMk id="6" creationId="{F1DC1D03-AAD7-422E-98B1-4D4026EB286E}"/>
          </ac:picMkLst>
        </pc:pic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787498031" sldId="276"/>
        </pc:sldMkLst>
      </pc:sldChg>
      <pc:sldChg chg="addSp delSp modSp new mod">
        <pc:chgData name="Yi Liu" userId="eb9fa73d484f74de" providerId="LiveId" clId="{80BFA4EE-59CE-4ED3-B99E-288EF3C5775F}" dt="2023-08-28T09:49:38.704" v="1300" actId="20577"/>
        <pc:sldMkLst>
          <pc:docMk/>
          <pc:sldMk cId="2333507553" sldId="276"/>
        </pc:sldMkLst>
        <pc:spChg chg="mod">
          <ac:chgData name="Yi Liu" userId="eb9fa73d484f74de" providerId="LiveId" clId="{80BFA4EE-59CE-4ED3-B99E-288EF3C5775F}" dt="2023-08-28T09:49:38.704" v="1300" actId="20577"/>
          <ac:spMkLst>
            <pc:docMk/>
            <pc:sldMk cId="2333507553" sldId="276"/>
            <ac:spMk id="2" creationId="{2820DF78-C168-4093-81C6-CC3AD1EDEE16}"/>
          </ac:spMkLst>
        </pc:spChg>
        <pc:spChg chg="del">
          <ac:chgData name="Yi Liu" userId="eb9fa73d484f74de" providerId="LiveId" clId="{80BFA4EE-59CE-4ED3-B99E-288EF3C5775F}" dt="2023-08-28T09:47:56.368" v="1282" actId="22"/>
          <ac:spMkLst>
            <pc:docMk/>
            <pc:sldMk cId="2333507553" sldId="276"/>
            <ac:spMk id="3" creationId="{A17EEDD3-8EF7-4EB6-9809-8221264103F1}"/>
          </ac:spMkLst>
        </pc:spChg>
        <pc:picChg chg="add mod ord">
          <ac:chgData name="Yi Liu" userId="eb9fa73d484f74de" providerId="LiveId" clId="{80BFA4EE-59CE-4ED3-B99E-288EF3C5775F}" dt="2023-08-28T09:47:58.427" v="1283" actId="1076"/>
          <ac:picMkLst>
            <pc:docMk/>
            <pc:sldMk cId="2333507553" sldId="276"/>
            <ac:picMk id="6" creationId="{41998CC8-02AE-4AA6-A246-C0FC8E9BC79C}"/>
          </ac:picMkLst>
        </pc:picChg>
      </pc:sldChg>
      <pc:sldChg chg="addSp delSp modSp new mod">
        <pc:chgData name="Yi Liu" userId="eb9fa73d484f74de" providerId="LiveId" clId="{80BFA4EE-59CE-4ED3-B99E-288EF3C5775F}" dt="2023-08-28T09:54:19.226" v="1374" actId="20577"/>
        <pc:sldMkLst>
          <pc:docMk/>
          <pc:sldMk cId="1367524875" sldId="277"/>
        </pc:sldMkLst>
        <pc:spChg chg="mod">
          <ac:chgData name="Yi Liu" userId="eb9fa73d484f74de" providerId="LiveId" clId="{80BFA4EE-59CE-4ED3-B99E-288EF3C5775F}" dt="2023-08-28T09:52:13.026" v="1312" actId="20577"/>
          <ac:spMkLst>
            <pc:docMk/>
            <pc:sldMk cId="1367524875" sldId="277"/>
            <ac:spMk id="2" creationId="{E69792C6-2E8A-49FD-84A5-659E228F667D}"/>
          </ac:spMkLst>
        </pc:spChg>
        <pc:spChg chg="mod">
          <ac:chgData name="Yi Liu" userId="eb9fa73d484f74de" providerId="LiveId" clId="{80BFA4EE-59CE-4ED3-B99E-288EF3C5775F}" dt="2023-08-28T09:54:19.226" v="1374" actId="20577"/>
          <ac:spMkLst>
            <pc:docMk/>
            <pc:sldMk cId="1367524875" sldId="277"/>
            <ac:spMk id="3" creationId="{9A6BB143-F881-43D7-A36E-93CB575C5BEB}"/>
          </ac:spMkLst>
        </pc:spChg>
        <pc:spChg chg="add mod">
          <ac:chgData name="Yi Liu" userId="eb9fa73d484f74de" providerId="LiveId" clId="{80BFA4EE-59CE-4ED3-B99E-288EF3C5775F}" dt="2023-08-28T09:52:18.918" v="1314" actId="20577"/>
          <ac:spMkLst>
            <pc:docMk/>
            <pc:sldMk cId="1367524875" sldId="277"/>
            <ac:spMk id="5" creationId="{F503D315-B285-43A9-ADD3-91803A590160}"/>
          </ac:spMkLst>
        </pc:spChg>
        <pc:spChg chg="add del mod">
          <ac:chgData name="Yi Liu" userId="eb9fa73d484f74de" providerId="LiveId" clId="{80BFA4EE-59CE-4ED3-B99E-288EF3C5775F}" dt="2023-08-28T09:53:48.338" v="1365"/>
          <ac:spMkLst>
            <pc:docMk/>
            <pc:sldMk cId="1367524875" sldId="277"/>
            <ac:spMk id="6" creationId="{80F89357-0251-4447-AFB2-8912F993219C}"/>
          </ac:spMkLst>
        </pc:spChg>
        <pc:spChg chg="add mod">
          <ac:chgData name="Yi Liu" userId="eb9fa73d484f74de" providerId="LiveId" clId="{80BFA4EE-59CE-4ED3-B99E-288EF3C5775F}" dt="2023-08-28T09:54:15.849" v="1372" actId="1076"/>
          <ac:spMkLst>
            <pc:docMk/>
            <pc:sldMk cId="1367524875" sldId="277"/>
            <ac:spMk id="7" creationId="{9F9917D0-959C-41E5-8C91-928E16805522}"/>
          </ac:spMkLst>
        </pc:spChg>
        <pc:spChg chg="add mod">
          <ac:chgData name="Yi Liu" userId="eb9fa73d484f74de" providerId="LiveId" clId="{80BFA4EE-59CE-4ED3-B99E-288EF3C5775F}" dt="2023-08-28T09:54:01.924" v="1369" actId="1076"/>
          <ac:spMkLst>
            <pc:docMk/>
            <pc:sldMk cId="1367524875" sldId="277"/>
            <ac:spMk id="8" creationId="{55C24BB9-2AD5-4AB3-A044-8D3F565C250A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9" creationId="{26E4191D-045F-4A87-8B8F-FE916A2B2425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0" creationId="{EFA24524-4755-4A13-8D94-28219CB73132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1" creationId="{14EF3DEC-290C-4A6F-927E-2963D2E286B3}"/>
          </ac:spMkLst>
        </pc:spChg>
        <pc:spChg chg="add mod">
          <ac:chgData name="Yi Liu" userId="eb9fa73d484f74de" providerId="LiveId" clId="{80BFA4EE-59CE-4ED3-B99E-288EF3C5775F}" dt="2023-08-28T09:53:52.267" v="1366" actId="1076"/>
          <ac:spMkLst>
            <pc:docMk/>
            <pc:sldMk cId="1367524875" sldId="277"/>
            <ac:spMk id="12" creationId="{75DAC2F8-AB3D-43E9-A573-7C2CB571B73A}"/>
          </ac:spMkLst>
        </pc:spChg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3597883867" sldId="277"/>
        </pc:sldMkLst>
      </pc:sldChg>
      <pc:sldChg chg="del">
        <pc:chgData name="Yi Liu" userId="eb9fa73d484f74de" providerId="LiveId" clId="{80BFA4EE-59CE-4ED3-B99E-288EF3C5775F}" dt="2023-08-28T08:34:30.204" v="41" actId="47"/>
        <pc:sldMkLst>
          <pc:docMk/>
          <pc:sldMk cId="1253031860" sldId="278"/>
        </pc:sldMkLst>
      </pc:sldChg>
      <pc:sldChg chg="modSp new mod ord">
        <pc:chgData name="Yi Liu" userId="eb9fa73d484f74de" providerId="LiveId" clId="{80BFA4EE-59CE-4ED3-B99E-288EF3C5775F}" dt="2023-08-28T10:57:23.089" v="1725" actId="20577"/>
        <pc:sldMkLst>
          <pc:docMk/>
          <pc:sldMk cId="3085023576" sldId="278"/>
        </pc:sldMkLst>
        <pc:spChg chg="mod">
          <ac:chgData name="Yi Liu" userId="eb9fa73d484f74de" providerId="LiveId" clId="{80BFA4EE-59CE-4ED3-B99E-288EF3C5775F}" dt="2023-08-28T10:57:23.089" v="1725" actId="20577"/>
          <ac:spMkLst>
            <pc:docMk/>
            <pc:sldMk cId="3085023576" sldId="278"/>
            <ac:spMk id="2" creationId="{4BB03886-0B6A-46C5-AA51-28AFFB12FB6B}"/>
          </ac:spMkLst>
        </pc:spChg>
        <pc:spChg chg="mod">
          <ac:chgData name="Yi Liu" userId="eb9fa73d484f74de" providerId="LiveId" clId="{80BFA4EE-59CE-4ED3-B99E-288EF3C5775F}" dt="2023-08-28T10:47:53.553" v="1468" actId="20577"/>
          <ac:spMkLst>
            <pc:docMk/>
            <pc:sldMk cId="3085023576" sldId="278"/>
            <ac:spMk id="3" creationId="{55298199-5241-4BBE-A099-F8FBC15E7390}"/>
          </ac:spMkLst>
        </pc:spChg>
      </pc:sldChg>
      <pc:sldChg chg="modSp new mod">
        <pc:chgData name="Yi Liu" userId="eb9fa73d484f74de" providerId="LiveId" clId="{80BFA4EE-59CE-4ED3-B99E-288EF3C5775F}" dt="2023-08-28T10:55:41.094" v="1714" actId="20577"/>
        <pc:sldMkLst>
          <pc:docMk/>
          <pc:sldMk cId="2155871574" sldId="279"/>
        </pc:sldMkLst>
        <pc:spChg chg="mod">
          <ac:chgData name="Yi Liu" userId="eb9fa73d484f74de" providerId="LiveId" clId="{80BFA4EE-59CE-4ED3-B99E-288EF3C5775F}" dt="2023-08-28T10:52:01.640" v="1482" actId="20577"/>
          <ac:spMkLst>
            <pc:docMk/>
            <pc:sldMk cId="2155871574" sldId="279"/>
            <ac:spMk id="2" creationId="{7FA8A351-B12F-4F97-B4AA-FE074C66EEAE}"/>
          </ac:spMkLst>
        </pc:spChg>
        <pc:spChg chg="mod">
          <ac:chgData name="Yi Liu" userId="eb9fa73d484f74de" providerId="LiveId" clId="{80BFA4EE-59CE-4ED3-B99E-288EF3C5775F}" dt="2023-08-28T10:55:41.094" v="1714" actId="20577"/>
          <ac:spMkLst>
            <pc:docMk/>
            <pc:sldMk cId="2155871574" sldId="279"/>
            <ac:spMk id="3" creationId="{EC3AC32B-1DB6-4747-B78E-09C1FFD186E4}"/>
          </ac:spMkLst>
        </pc:spChg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282229061" sldId="280"/>
        </pc:sldMkLst>
      </pc:sldChg>
      <pc:sldChg chg="add">
        <pc:chgData name="Yi Liu" userId="eb9fa73d484f74de" providerId="LiveId" clId="{80BFA4EE-59CE-4ED3-B99E-288EF3C5775F}" dt="2023-08-29T05:02:35.942" v="1731"/>
        <pc:sldMkLst>
          <pc:docMk/>
          <pc:sldMk cId="4193137531" sldId="281"/>
        </pc:sldMkLst>
      </pc:sldChg>
    </pc:docChg>
  </pc:docChgLst>
  <pc:docChgLst>
    <pc:chgData name="Yi Liu" userId="eb9fa73d484f74de" providerId="LiveId" clId="{F27AE141-ABE9-402A-A912-98C2543DEC7A}"/>
    <pc:docChg chg="undo redo custSel addSld modSld modMainMaster addSection delSection">
      <pc:chgData name="Yi Liu" userId="eb9fa73d484f74de" providerId="LiveId" clId="{F27AE141-ABE9-402A-A912-98C2543DEC7A}" dt="2023-08-28T08:29:57.960" v="3492" actId="20577"/>
      <pc:docMkLst>
        <pc:docMk/>
      </pc:docMkLst>
      <pc:sldChg chg="modSp new mod">
        <pc:chgData name="Yi Liu" userId="eb9fa73d484f74de" providerId="LiveId" clId="{F27AE141-ABE9-402A-A912-98C2543DEC7A}" dt="2023-08-28T06:05:56.092" v="437" actId="21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05:51:32.620" v="268" actId="20577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06:55:17.379" v="1054" actId="1076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06:55:17.379" v="1054" actId="1076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06:13:22.108" v="641" actId="2711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06:13:22.108" v="641" actId="2711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NotesTx">
        <pc:chgData name="Yi Liu" userId="eb9fa73d484f74de" providerId="LiveId" clId="{F27AE141-ABE9-402A-A912-98C2543DEC7A}" dt="2023-08-28T07:11:01.783" v="1878" actId="20577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07:07:26.471" v="1824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07:07:26.471" v="1824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modSp new mod">
        <pc:chgData name="Yi Liu" userId="eb9fa73d484f74de" providerId="LiveId" clId="{F27AE141-ABE9-402A-A912-98C2543DEC7A}" dt="2023-08-28T07:14:09.794" v="2020" actId="20577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8T07:14:09.794" v="2020" actId="20577"/>
          <ac:spMkLst>
            <pc:docMk/>
            <pc:sldMk cId="2883981403" sldId="266"/>
            <ac:spMk id="3" creationId="{74A328DF-DDA7-4890-ACEF-CD1AD1E597F9}"/>
          </ac:spMkLst>
        </pc:spChg>
      </pc:sldChg>
      <pc:sldChg chg="addSp modSp new mod">
        <pc:chgData name="Yi Liu" userId="eb9fa73d484f74de" providerId="LiveId" clId="{F27AE141-ABE9-402A-A912-98C2543DEC7A}" dt="2023-08-28T07:28:48.914" v="2137" actId="1076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07:28:45.458" v="2136" actId="404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</pc:sldChg>
      <pc:sldChg chg="modSp new mod">
        <pc:chgData name="Yi Liu" userId="eb9fa73d484f74de" providerId="LiveId" clId="{F27AE141-ABE9-402A-A912-98C2543DEC7A}" dt="2023-08-28T07:30:17.930" v="2166" actId="2057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07:30:17.930" v="2166" actId="2057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">
        <pc:chgData name="Yi Liu" userId="eb9fa73d484f74de" providerId="LiveId" clId="{F27AE141-ABE9-402A-A912-98C2543DEC7A}" dt="2023-08-28T07:50:54.731" v="2816" actId="113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8T07:50:54.731" v="2816" actId="113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</pc:sldChg>
      <pc:sldChg chg="addSp delSp modSp new mod modAnim">
        <pc:chgData name="Yi Liu" userId="eb9fa73d484f74de" providerId="LiveId" clId="{F27AE141-ABE9-402A-A912-98C2543DEC7A}" dt="2023-08-28T08:02:13.439" v="3392" actId="1076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modSp new mod">
        <pc:chgData name="Yi Liu" userId="eb9fa73d484f74de" providerId="LiveId" clId="{F27AE141-ABE9-402A-A912-98C2543DEC7A}" dt="2023-08-28T07:51:11.679" v="2819" actId="1076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8T07:48:05.418" v="2812" actId="20577"/>
          <ac:spMkLst>
            <pc:docMk/>
            <pc:sldMk cId="3307441842" sldId="271"/>
            <ac:spMk id="3" creationId="{6F4125A5-634C-41D9-A47C-C1E65F948661}"/>
          </ac:spMkLst>
        </pc:spChg>
        <pc:picChg chg="add mod">
          <ac:chgData name="Yi Liu" userId="eb9fa73d484f74de" providerId="LiveId" clId="{F27AE141-ABE9-402A-A912-98C2543DEC7A}" dt="2023-08-28T07:51:11.679" v="2819" actId="1076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8T07:55:50.783" v="3026" actId="107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8T08:16:34.767" v="3394" actId="1076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add">
        <pc:chgData name="Yi Liu" userId="eb9fa73d484f74de" providerId="LiveId" clId="{F27AE141-ABE9-402A-A912-98C2543DEC7A}" dt="2023-08-28T08:00:35.716" v="3373"/>
        <pc:sldMkLst>
          <pc:docMk/>
          <pc:sldMk cId="3611959260" sldId="275"/>
        </pc:sldMkLst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8:24:19.974" v="3455" actId="2763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</pc:sldChg>
      <pc:sldChg chg="modSp new mod">
        <pc:chgData name="Yi Liu" userId="eb9fa73d484f74de" providerId="LiveId" clId="{F27AE141-ABE9-402A-A912-98C2543DEC7A}" dt="2023-08-28T08:29:57.960" v="3492" actId="20577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</pc:sldChg>
      <pc:sldMasterChg chg="modSp mod modSldLayout">
        <pc:chgData name="Yi Liu" userId="eb9fa73d484f74de" providerId="LiveId" clId="{F27AE141-ABE9-402A-A912-98C2543DEC7A}" dt="2023-08-28T06:15:37.338" v="656" actId="122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modSp mod">
          <pc:chgData name="Yi Liu" userId="eb9fa73d484f74de" providerId="LiveId" clId="{F27AE141-ABE9-402A-A912-98C2543DEC7A}" dt="2023-08-28T06:15:37.338" v="656" actId="122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03:05:09.602" v="163" actId="2711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程序设计实验</a:t>
            </a:r>
            <a:br>
              <a:rPr lang="en-US" altLang="zh-CN" dirty="0"/>
            </a:br>
            <a:r>
              <a:rPr lang="zh-CN" altLang="en-US" sz="3600" dirty="0"/>
              <a:t>第二节：数据类型和算术运算符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74456-3F9B-4B24-8956-001D720B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关于课程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F3BAD-3B5C-4F71-BB68-522748C0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dirty="0">
                <a:latin typeface="+mn-ea"/>
              </a:rPr>
              <a:t>QQ</a:t>
            </a:r>
            <a:r>
              <a:rPr lang="zh-CN" altLang="en-US" dirty="0">
                <a:latin typeface="+mn-ea"/>
              </a:rPr>
              <a:t>群：</a:t>
            </a:r>
            <a:r>
              <a:rPr lang="en-US" altLang="zh-CN" b="1" dirty="0">
                <a:latin typeface="+mn-ea"/>
              </a:rPr>
              <a:t>714334012 </a:t>
            </a:r>
          </a:p>
          <a:p>
            <a:pPr marL="285750" indent="-285750"/>
            <a:r>
              <a:rPr lang="zh-CN" altLang="en-US" dirty="0">
                <a:latin typeface="+mn-ea"/>
              </a:rPr>
              <a:t>课程主页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https://liuyi.pro/#/teaching/cpp</a:t>
            </a:r>
            <a:endParaRPr lang="zh-CN" altLang="en-US" dirty="0">
              <a:solidFill>
                <a:srgbClr val="0070C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AF0C3-84AA-41C3-921A-F0526F8E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50E4F4-1D12-4856-B143-E762637DD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5867" y="16785"/>
            <a:ext cx="3810000" cy="67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C0947-643F-44B4-BAD0-BA33A731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060E1-44AB-40CB-9AC4-70F668034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以下代码运行结果是什么，请解释一下为什么是这个结果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09F15A-E230-4DDC-B80B-0130BDC9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D54EDA-64BD-4542-AE8C-270B9039AFB1}"/>
              </a:ext>
            </a:extLst>
          </p:cNvPr>
          <p:cNvSpPr txBox="1"/>
          <p:nvPr/>
        </p:nvSpPr>
        <p:spPr>
          <a:xfrm>
            <a:off x="1431860" y="2431094"/>
            <a:ext cx="5749424" cy="3323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CN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signed char a = 127;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unsigned char b = 0xff;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unsigned char c = 0;</a:t>
            </a:r>
          </a:p>
          <a:p>
            <a:endParaRPr lang="en-US" altLang="zh-CN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a++;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b++;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c--;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("a=%d\</a:t>
            </a:r>
            <a:r>
              <a:rPr lang="en-US" altLang="zh-CN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=%d\</a:t>
            </a:r>
            <a:r>
              <a:rPr lang="en-US" altLang="zh-CN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=%d\n",</a:t>
            </a:r>
            <a:r>
              <a:rPr lang="en-US" altLang="zh-CN" sz="14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zh-CN" sz="14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5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D6448-614F-4AEB-9CC6-7E42C494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8B3E52-66C1-41E7-B849-323B71729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写一个代码计算</a:t>
                </a:r>
                <a:r>
                  <a:rPr lang="en-US" altLang="zh-CN" dirty="0"/>
                  <a:t>56789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 23456789</a:t>
                </a:r>
                <a:r>
                  <a:rPr lang="zh-CN" altLang="en-US" dirty="0"/>
                  <a:t>，并用计算器验证结果。你能写出给出正确计算结果的代码吗？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8B3E52-66C1-41E7-B849-323B71729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C9A820-F030-4B5E-BF82-940C03BF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23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51FFE-5C6B-4504-A6D6-42667125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AE48D-73C6-4992-A523-DC8884B2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执行下面代码并解释一下结果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E4028-9513-45F7-BF85-34AA567D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4241AB-0066-43B6-A188-5F1CBD1F0FF4}"/>
              </a:ext>
            </a:extLst>
          </p:cNvPr>
          <p:cNvSpPr txBox="1"/>
          <p:nvPr/>
        </p:nvSpPr>
        <p:spPr>
          <a:xfrm>
            <a:off x="1051600" y="2320269"/>
            <a:ext cx="6017443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" pitchFamily="2" charset="0"/>
              </a:rPr>
              <a:t>#include &lt;iostream&gt;</a:t>
            </a:r>
          </a:p>
          <a:p>
            <a:r>
              <a:rPr lang="en-US" altLang="zh-CN" sz="1200" dirty="0">
                <a:latin typeface="Courier" pitchFamily="2" charset="0"/>
              </a:rPr>
              <a:t>using namespace std;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int main() </a:t>
            </a:r>
          </a:p>
          <a:p>
            <a:r>
              <a:rPr lang="en-US" altLang="zh-CN" sz="1200" dirty="0">
                <a:latin typeface="Courier" pitchFamily="2" charset="0"/>
              </a:rPr>
              <a:t>{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fixed;</a:t>
            </a:r>
          </a:p>
          <a:p>
            <a:r>
              <a:rPr lang="en-US" altLang="zh-CN" sz="1200" dirty="0">
                <a:latin typeface="Courier" pitchFamily="2" charset="0"/>
              </a:rPr>
              <a:t>    float f1 = 1.0f;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&lt;&lt;"f1 = "&lt;&lt;f1&lt;&lt;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    float a = 0.1f;</a:t>
            </a:r>
          </a:p>
          <a:p>
            <a:r>
              <a:rPr lang="en-US" altLang="zh-CN" sz="1200" dirty="0">
                <a:latin typeface="Courier" pitchFamily="2" charset="0"/>
              </a:rPr>
              <a:t>    float f2 = </a:t>
            </a:r>
            <a:r>
              <a:rPr lang="en-US" altLang="zh-CN" sz="1200" dirty="0" err="1">
                <a:latin typeface="Courier" pitchFamily="2" charset="0"/>
              </a:rPr>
              <a:t>a+a+a+a+a+a+a+a+a+a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&lt;&lt;"f2 = "&lt;&lt;f2&lt;&lt;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</a:p>
          <a:p>
            <a:r>
              <a:rPr lang="en-US" altLang="zh-CN" sz="1200" dirty="0">
                <a:latin typeface="Courier" pitchFamily="2" charset="0"/>
              </a:rPr>
              <a:t>    if(f1 == f2)</a:t>
            </a:r>
          </a:p>
          <a:p>
            <a:r>
              <a:rPr lang="en-US" altLang="zh-CN" sz="1200" dirty="0">
                <a:latin typeface="Courier" pitchFamily="2" charset="0"/>
              </a:rPr>
              <a:t>    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"f1 = f2"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else</a:t>
            </a:r>
          </a:p>
          <a:p>
            <a:r>
              <a:rPr lang="en-US" altLang="zh-CN" sz="1200" dirty="0">
                <a:latin typeface="Courier" pitchFamily="2" charset="0"/>
              </a:rPr>
              <a:t>    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"f1 != f2"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    return 0;</a:t>
            </a:r>
          </a:p>
          <a:p>
            <a:r>
              <a:rPr lang="en-US" altLang="zh-CN" sz="1200" dirty="0">
                <a:latin typeface="Courier" pitchFamily="2" charset="0"/>
              </a:rPr>
              <a:t>}</a:t>
            </a:r>
            <a:endParaRPr lang="zh-CN" alt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6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BACD2-9C63-43C1-A539-63F30635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9DA90-AC18-4279-89E4-9915CFEB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 执行下面代码，并解释结果。为什么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不相等，为什么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不相等？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8002C7-9BFC-455F-9060-4B6E1C39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FF8615-5004-401F-9B73-6B653D5F7BB2}"/>
              </a:ext>
            </a:extLst>
          </p:cNvPr>
          <p:cNvSpPr txBox="1"/>
          <p:nvPr/>
        </p:nvSpPr>
        <p:spPr>
          <a:xfrm>
            <a:off x="2459031" y="2386031"/>
            <a:ext cx="6017443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" pitchFamily="2" charset="0"/>
              </a:rPr>
              <a:t>#include &lt;iostream&gt;</a:t>
            </a:r>
          </a:p>
          <a:p>
            <a:r>
              <a:rPr lang="en-US" altLang="zh-CN" sz="1200" dirty="0">
                <a:latin typeface="Courier" pitchFamily="2" charset="0"/>
              </a:rPr>
              <a:t>using namespace std;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int main()</a:t>
            </a:r>
          </a:p>
          <a:p>
            <a:r>
              <a:rPr lang="en-US" altLang="zh-CN" sz="1200" dirty="0">
                <a:latin typeface="Courier" pitchFamily="2" charset="0"/>
              </a:rPr>
              <a:t>{</a:t>
            </a:r>
          </a:p>
          <a:p>
            <a:r>
              <a:rPr lang="en-US" altLang="zh-CN" sz="1200" dirty="0">
                <a:latin typeface="Courier" pitchFamily="2" charset="0"/>
              </a:rPr>
              <a:t>    int a, b;</a:t>
            </a:r>
          </a:p>
          <a:p>
            <a:r>
              <a:rPr lang="en-US" altLang="zh-CN" sz="1200" dirty="0">
                <a:latin typeface="Courier" pitchFamily="2" charset="0"/>
              </a:rPr>
              <a:t>    double c, d;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    a = 19.99 + 21.99;</a:t>
            </a:r>
          </a:p>
          <a:p>
            <a:r>
              <a:rPr lang="en-US" altLang="zh-CN" sz="1200" dirty="0">
                <a:latin typeface="Courier" pitchFamily="2" charset="0"/>
              </a:rPr>
              <a:t>    b = (int)19.99 + (int)21.99;</a:t>
            </a:r>
          </a:p>
          <a:p>
            <a:r>
              <a:rPr lang="en-US" altLang="zh-CN" sz="1200" dirty="0">
                <a:latin typeface="Courier" pitchFamily="2" charset="0"/>
              </a:rPr>
              <a:t>    c = 23 / 8;</a:t>
            </a:r>
          </a:p>
          <a:p>
            <a:r>
              <a:rPr lang="en-US" altLang="zh-CN" sz="1200" dirty="0">
                <a:latin typeface="Courier" pitchFamily="2" charset="0"/>
              </a:rPr>
              <a:t>    d = 23 / 8.0;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"a = " &lt;&lt; a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"b = " &lt;&lt; b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"c = " &lt;&lt; c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  <a:r>
              <a:rPr lang="en-US" altLang="zh-CN" sz="1200" dirty="0" err="1">
                <a:latin typeface="Courier" pitchFamily="2" charset="0"/>
              </a:rPr>
              <a:t>cout</a:t>
            </a:r>
            <a:r>
              <a:rPr lang="en-US" altLang="zh-CN" sz="1200" dirty="0">
                <a:latin typeface="Courier" pitchFamily="2" charset="0"/>
              </a:rPr>
              <a:t> &lt;&lt; "d = " &lt;&lt; d &lt;&lt; </a:t>
            </a:r>
            <a:r>
              <a:rPr lang="en-US" altLang="zh-CN" sz="1200" dirty="0" err="1">
                <a:latin typeface="Courier" pitchFamily="2" charset="0"/>
              </a:rPr>
              <a:t>endl</a:t>
            </a:r>
            <a:r>
              <a:rPr lang="en-US" altLang="zh-CN" sz="1200" dirty="0">
                <a:latin typeface="Courier" pitchFamily="2" charset="0"/>
              </a:rPr>
              <a:t>;</a:t>
            </a:r>
          </a:p>
          <a:p>
            <a:endParaRPr lang="en-US" altLang="zh-CN" sz="1200" dirty="0">
              <a:latin typeface="Courier" pitchFamily="2" charset="0"/>
            </a:endParaRPr>
          </a:p>
          <a:p>
            <a:r>
              <a:rPr lang="en-US" altLang="zh-CN" sz="1200" dirty="0">
                <a:latin typeface="Courier" pitchFamily="2" charset="0"/>
              </a:rPr>
              <a:t>    return 0;</a:t>
            </a:r>
          </a:p>
          <a:p>
            <a:r>
              <a:rPr lang="en-US" altLang="zh-CN" sz="1200" dirty="0">
                <a:latin typeface="Courier" pitchFamily="2" charset="0"/>
              </a:rPr>
              <a:t>    </a:t>
            </a:r>
          </a:p>
          <a:p>
            <a:r>
              <a:rPr lang="en-US" altLang="zh-CN" sz="1200" dirty="0">
                <a:latin typeface="Courier" pitchFamily="2" charset="0"/>
              </a:rPr>
              <a:t>}</a:t>
            </a:r>
            <a:endParaRPr lang="zh-CN" alt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7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27C93-F86F-48CB-9DA7-ADD32C6C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3A2AF-8E18-4A2A-B1FB-1DF74B66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运行下面代码，并解释输出。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793FF-A07A-4691-8B18-0B2286B3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7A4F7B-3BB0-4083-9EAE-AF1DB52E7627}"/>
              </a:ext>
            </a:extLst>
          </p:cNvPr>
          <p:cNvSpPr txBox="1"/>
          <p:nvPr/>
        </p:nvSpPr>
        <p:spPr>
          <a:xfrm>
            <a:off x="974461" y="2554744"/>
            <a:ext cx="3788336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</a:t>
            </a:r>
          </a:p>
          <a:p>
            <a:r>
              <a:rPr lang="en-US" altLang="zh-CN" sz="1400" dirty="0">
                <a:latin typeface="Courier" pitchFamily="2" charset="0"/>
              </a:rPr>
              <a:t>{</a:t>
            </a:r>
          </a:p>
          <a:p>
            <a:r>
              <a:rPr lang="en-US" altLang="zh-CN" sz="1400" dirty="0">
                <a:latin typeface="Courier" pitchFamily="2" charset="0"/>
              </a:rPr>
              <a:t>    auto a = 10;</a:t>
            </a:r>
          </a:p>
          <a:p>
            <a:r>
              <a:rPr lang="en-US" altLang="zh-CN" sz="1400" dirty="0">
                <a:latin typeface="Courier" pitchFamily="2" charset="0"/>
              </a:rPr>
              <a:t>    a = 20.5;</a:t>
            </a:r>
          </a:p>
          <a:p>
            <a:r>
              <a:rPr lang="en-US" altLang="zh-CN" sz="1400" dirty="0">
                <a:latin typeface="Courier" pitchFamily="2" charset="0"/>
              </a:rPr>
              <a:t>    a += 10.5;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std::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a &lt;&lt; std::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85398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468</Words>
  <Application>Microsoft Office PowerPoint</Application>
  <PresentationFormat>宽屏</PresentationFormat>
  <Paragraphs>92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Courier</vt:lpstr>
      <vt:lpstr>等线</vt:lpstr>
      <vt:lpstr>宋体</vt:lpstr>
      <vt:lpstr>Arial</vt:lpstr>
      <vt:lpstr>Cambria Math</vt:lpstr>
      <vt:lpstr>Courier New</vt:lpstr>
      <vt:lpstr>Times New Roman</vt:lpstr>
      <vt:lpstr>WPS</vt:lpstr>
      <vt:lpstr>C++程序设计实验 第二节：数据类型和算术运算符</vt:lpstr>
      <vt:lpstr>关于课程</vt:lpstr>
      <vt:lpstr>课堂练习</vt:lpstr>
      <vt:lpstr>课堂练习</vt:lpstr>
      <vt:lpstr>课堂练习</vt:lpstr>
      <vt:lpstr>课堂练习</vt:lpstr>
      <vt:lpstr>课堂练习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4</cp:revision>
  <dcterms:created xsi:type="dcterms:W3CDTF">2023-08-28T02:52:46Z</dcterms:created>
  <dcterms:modified xsi:type="dcterms:W3CDTF">2024-09-11T12:22:27Z</dcterms:modified>
</cp:coreProperties>
</file>