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458" r:id="rId3"/>
    <p:sldId id="310" r:id="rId4"/>
    <p:sldId id="288" r:id="rId5"/>
    <p:sldId id="289" r:id="rId6"/>
    <p:sldId id="290" r:id="rId7"/>
    <p:sldId id="291" r:id="rId8"/>
    <p:sldId id="293" r:id="rId9"/>
    <p:sldId id="294" r:id="rId10"/>
    <p:sldId id="292" r:id="rId11"/>
    <p:sldId id="295" r:id="rId12"/>
    <p:sldId id="451" r:id="rId13"/>
    <p:sldId id="311" r:id="rId14"/>
    <p:sldId id="312" r:id="rId15"/>
    <p:sldId id="313" r:id="rId16"/>
    <p:sldId id="314" r:id="rId17"/>
    <p:sldId id="315" r:id="rId18"/>
    <p:sldId id="455" r:id="rId19"/>
    <p:sldId id="432" r:id="rId20"/>
    <p:sldId id="452" r:id="rId21"/>
    <p:sldId id="456" r:id="rId22"/>
    <p:sldId id="317" r:id="rId23"/>
    <p:sldId id="431" r:id="rId24"/>
    <p:sldId id="319" r:id="rId25"/>
    <p:sldId id="320" r:id="rId26"/>
    <p:sldId id="321" r:id="rId27"/>
    <p:sldId id="430" r:id="rId28"/>
    <p:sldId id="322" r:id="rId29"/>
    <p:sldId id="324" r:id="rId30"/>
    <p:sldId id="325" r:id="rId31"/>
    <p:sldId id="326" r:id="rId32"/>
    <p:sldId id="429" r:id="rId33"/>
    <p:sldId id="425" r:id="rId34"/>
    <p:sldId id="426" r:id="rId35"/>
    <p:sldId id="428" r:id="rId36"/>
    <p:sldId id="433" r:id="rId37"/>
    <p:sldId id="434" r:id="rId38"/>
    <p:sldId id="423" r:id="rId39"/>
    <p:sldId id="421" r:id="rId40"/>
    <p:sldId id="435" r:id="rId41"/>
    <p:sldId id="436" r:id="rId42"/>
    <p:sldId id="438" r:id="rId43"/>
    <p:sldId id="439" r:id="rId44"/>
    <p:sldId id="440" r:id="rId45"/>
    <p:sldId id="441" r:id="rId46"/>
    <p:sldId id="442" r:id="rId47"/>
    <p:sldId id="443" r:id="rId48"/>
    <p:sldId id="444" r:id="rId49"/>
    <p:sldId id="445" r:id="rId50"/>
    <p:sldId id="446" r:id="rId51"/>
    <p:sldId id="447" r:id="rId52"/>
    <p:sldId id="449" r:id="rId53"/>
    <p:sldId id="418" r:id="rId54"/>
    <p:sldId id="419" r:id="rId55"/>
    <p:sldId id="450" r:id="rId56"/>
    <p:sldId id="309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主课" id="{DE3AB2EC-E128-4A65-AD36-2896AF55101C}">
          <p14:sldIdLst>
            <p14:sldId id="256"/>
            <p14:sldId id="458"/>
            <p14:sldId id="310"/>
            <p14:sldId id="288"/>
            <p14:sldId id="289"/>
            <p14:sldId id="290"/>
            <p14:sldId id="291"/>
            <p14:sldId id="293"/>
            <p14:sldId id="294"/>
            <p14:sldId id="292"/>
            <p14:sldId id="295"/>
            <p14:sldId id="451"/>
            <p14:sldId id="311"/>
            <p14:sldId id="312"/>
            <p14:sldId id="313"/>
            <p14:sldId id="314"/>
            <p14:sldId id="315"/>
            <p14:sldId id="455"/>
            <p14:sldId id="432"/>
            <p14:sldId id="452"/>
            <p14:sldId id="456"/>
            <p14:sldId id="317"/>
            <p14:sldId id="431"/>
            <p14:sldId id="319"/>
            <p14:sldId id="320"/>
            <p14:sldId id="321"/>
            <p14:sldId id="430"/>
            <p14:sldId id="322"/>
            <p14:sldId id="324"/>
            <p14:sldId id="325"/>
            <p14:sldId id="326"/>
            <p14:sldId id="429"/>
            <p14:sldId id="425"/>
            <p14:sldId id="426"/>
            <p14:sldId id="428"/>
            <p14:sldId id="433"/>
            <p14:sldId id="434"/>
            <p14:sldId id="423"/>
            <p14:sldId id="421"/>
            <p14:sldId id="435"/>
            <p14:sldId id="436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9"/>
            <p14:sldId id="418"/>
            <p14:sldId id="419"/>
            <p14:sldId id="450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7653A712-E7C3-429C-834D-D2569142FEF5}"/>
    <pc:docChg chg="addSld delSld modSld delSection modSection">
      <pc:chgData name="Yi Liu" userId="eb9fa73d484f74de" providerId="LiveId" clId="{7653A712-E7C3-429C-834D-D2569142FEF5}" dt="2024-09-11T12:33:25.281" v="16" actId="403"/>
      <pc:docMkLst>
        <pc:docMk/>
      </pc:docMkLst>
      <pc:sldChg chg="del">
        <pc:chgData name="Yi Liu" userId="eb9fa73d484f74de" providerId="LiveId" clId="{7653A712-E7C3-429C-834D-D2569142FEF5}" dt="2024-09-11T11:39:17.987" v="1" actId="47"/>
        <pc:sldMkLst>
          <pc:docMk/>
          <pc:sldMk cId="4193137531" sldId="261"/>
        </pc:sldMkLst>
      </pc:sldChg>
      <pc:sldChg chg="addSp modSp add mod">
        <pc:chgData name="Yi Liu" userId="eb9fa73d484f74de" providerId="LiveId" clId="{7653A712-E7C3-429C-834D-D2569142FEF5}" dt="2024-09-11T11:42:15.878" v="12" actId="20577"/>
        <pc:sldMkLst>
          <pc:docMk/>
          <pc:sldMk cId="1520775680" sldId="288"/>
        </pc:sldMkLst>
        <pc:spChg chg="add mod">
          <ac:chgData name="Yi Liu" userId="eb9fa73d484f74de" providerId="LiveId" clId="{7653A712-E7C3-429C-834D-D2569142FEF5}" dt="2024-09-11T11:42:15.878" v="12" actId="20577"/>
          <ac:spMkLst>
            <pc:docMk/>
            <pc:sldMk cId="1520775680" sldId="288"/>
            <ac:spMk id="15" creationId="{FEE6F12C-D534-4150-836A-CB21F6E69A41}"/>
          </ac:spMkLst>
        </pc:spChg>
      </pc:sldChg>
      <pc:sldChg chg="add">
        <pc:chgData name="Yi Liu" userId="eb9fa73d484f74de" providerId="LiveId" clId="{7653A712-E7C3-429C-834D-D2569142FEF5}" dt="2024-09-11T11:39:53.340" v="2"/>
        <pc:sldMkLst>
          <pc:docMk/>
          <pc:sldMk cId="1553280345" sldId="289"/>
        </pc:sldMkLst>
      </pc:sldChg>
      <pc:sldChg chg="add">
        <pc:chgData name="Yi Liu" userId="eb9fa73d484f74de" providerId="LiveId" clId="{7653A712-E7C3-429C-834D-D2569142FEF5}" dt="2024-09-11T11:39:53.340" v="2"/>
        <pc:sldMkLst>
          <pc:docMk/>
          <pc:sldMk cId="2510296976" sldId="290"/>
        </pc:sldMkLst>
      </pc:sldChg>
      <pc:sldChg chg="add">
        <pc:chgData name="Yi Liu" userId="eb9fa73d484f74de" providerId="LiveId" clId="{7653A712-E7C3-429C-834D-D2569142FEF5}" dt="2024-09-11T11:39:53.340" v="2"/>
        <pc:sldMkLst>
          <pc:docMk/>
          <pc:sldMk cId="1786153376" sldId="291"/>
        </pc:sldMkLst>
      </pc:sldChg>
      <pc:sldChg chg="add">
        <pc:chgData name="Yi Liu" userId="eb9fa73d484f74de" providerId="LiveId" clId="{7653A712-E7C3-429C-834D-D2569142FEF5}" dt="2024-09-11T11:39:53.340" v="2"/>
        <pc:sldMkLst>
          <pc:docMk/>
          <pc:sldMk cId="2389533724" sldId="292"/>
        </pc:sldMkLst>
      </pc:sldChg>
      <pc:sldChg chg="modSp add mod">
        <pc:chgData name="Yi Liu" userId="eb9fa73d484f74de" providerId="LiveId" clId="{7653A712-E7C3-429C-834D-D2569142FEF5}" dt="2024-09-11T12:32:59.132" v="15" actId="20577"/>
        <pc:sldMkLst>
          <pc:docMk/>
          <pc:sldMk cId="904333619" sldId="293"/>
        </pc:sldMkLst>
        <pc:spChg chg="mod">
          <ac:chgData name="Yi Liu" userId="eb9fa73d484f74de" providerId="LiveId" clId="{7653A712-E7C3-429C-834D-D2569142FEF5}" dt="2024-09-11T12:32:59.132" v="15" actId="20577"/>
          <ac:spMkLst>
            <pc:docMk/>
            <pc:sldMk cId="904333619" sldId="293"/>
            <ac:spMk id="5" creationId="{8A8CE016-B324-4B03-A9FE-E64BFB4EEFC0}"/>
          </ac:spMkLst>
        </pc:spChg>
      </pc:sldChg>
      <pc:sldChg chg="add">
        <pc:chgData name="Yi Liu" userId="eb9fa73d484f74de" providerId="LiveId" clId="{7653A712-E7C3-429C-834D-D2569142FEF5}" dt="2024-09-11T11:39:53.340" v="2"/>
        <pc:sldMkLst>
          <pc:docMk/>
          <pc:sldMk cId="2344024321" sldId="294"/>
        </pc:sldMkLst>
      </pc:sldChg>
      <pc:sldChg chg="add">
        <pc:chgData name="Yi Liu" userId="eb9fa73d484f74de" providerId="LiveId" clId="{7653A712-E7C3-429C-834D-D2569142FEF5}" dt="2024-09-11T11:39:53.340" v="2"/>
        <pc:sldMkLst>
          <pc:docMk/>
          <pc:sldMk cId="160034299" sldId="295"/>
        </pc:sldMkLst>
      </pc:sldChg>
      <pc:sldChg chg="del">
        <pc:chgData name="Yi Liu" userId="eb9fa73d484f74de" providerId="LiveId" clId="{7653A712-E7C3-429C-834D-D2569142FEF5}" dt="2024-09-11T11:47:53.010" v="13" actId="47"/>
        <pc:sldMkLst>
          <pc:docMk/>
          <pc:sldMk cId="2407201230" sldId="296"/>
        </pc:sldMkLst>
      </pc:sldChg>
      <pc:sldChg chg="del">
        <pc:chgData name="Yi Liu" userId="eb9fa73d484f74de" providerId="LiveId" clId="{7653A712-E7C3-429C-834D-D2569142FEF5}" dt="2024-09-11T11:47:53.010" v="13" actId="47"/>
        <pc:sldMkLst>
          <pc:docMk/>
          <pc:sldMk cId="2184873127" sldId="298"/>
        </pc:sldMkLst>
      </pc:sldChg>
      <pc:sldChg chg="del">
        <pc:chgData name="Yi Liu" userId="eb9fa73d484f74de" providerId="LiveId" clId="{7653A712-E7C3-429C-834D-D2569142FEF5}" dt="2024-09-11T11:47:53.010" v="13" actId="47"/>
        <pc:sldMkLst>
          <pc:docMk/>
          <pc:sldMk cId="3347462471" sldId="299"/>
        </pc:sldMkLst>
      </pc:sldChg>
      <pc:sldChg chg="del">
        <pc:chgData name="Yi Liu" userId="eb9fa73d484f74de" providerId="LiveId" clId="{7653A712-E7C3-429C-834D-D2569142FEF5}" dt="2024-09-11T11:47:53.010" v="13" actId="47"/>
        <pc:sldMkLst>
          <pc:docMk/>
          <pc:sldMk cId="810883180" sldId="300"/>
        </pc:sldMkLst>
      </pc:sldChg>
      <pc:sldChg chg="del">
        <pc:chgData name="Yi Liu" userId="eb9fa73d484f74de" providerId="LiveId" clId="{7653A712-E7C3-429C-834D-D2569142FEF5}" dt="2024-09-11T11:47:53.010" v="13" actId="47"/>
        <pc:sldMkLst>
          <pc:docMk/>
          <pc:sldMk cId="3049073128" sldId="301"/>
        </pc:sldMkLst>
      </pc:sldChg>
      <pc:sldChg chg="del">
        <pc:chgData name="Yi Liu" userId="eb9fa73d484f74de" providerId="LiveId" clId="{7653A712-E7C3-429C-834D-D2569142FEF5}" dt="2024-09-11T11:47:53.010" v="13" actId="47"/>
        <pc:sldMkLst>
          <pc:docMk/>
          <pc:sldMk cId="3892689978" sldId="302"/>
        </pc:sldMkLst>
      </pc:sldChg>
      <pc:sldChg chg="del">
        <pc:chgData name="Yi Liu" userId="eb9fa73d484f74de" providerId="LiveId" clId="{7653A712-E7C3-429C-834D-D2569142FEF5}" dt="2024-09-11T11:47:53.010" v="13" actId="47"/>
        <pc:sldMkLst>
          <pc:docMk/>
          <pc:sldMk cId="664171621" sldId="303"/>
        </pc:sldMkLst>
      </pc:sldChg>
      <pc:sldChg chg="del">
        <pc:chgData name="Yi Liu" userId="eb9fa73d484f74de" providerId="LiveId" clId="{7653A712-E7C3-429C-834D-D2569142FEF5}" dt="2024-09-11T11:47:53.010" v="13" actId="47"/>
        <pc:sldMkLst>
          <pc:docMk/>
          <pc:sldMk cId="3398207993" sldId="306"/>
        </pc:sldMkLst>
      </pc:sldChg>
      <pc:sldChg chg="del">
        <pc:chgData name="Yi Liu" userId="eb9fa73d484f74de" providerId="LiveId" clId="{7653A712-E7C3-429C-834D-D2569142FEF5}" dt="2024-09-11T11:47:53.010" v="13" actId="47"/>
        <pc:sldMkLst>
          <pc:docMk/>
          <pc:sldMk cId="1065859166" sldId="307"/>
        </pc:sldMkLst>
      </pc:sldChg>
      <pc:sldChg chg="del">
        <pc:chgData name="Yi Liu" userId="eb9fa73d484f74de" providerId="LiveId" clId="{7653A712-E7C3-429C-834D-D2569142FEF5}" dt="2024-09-11T11:47:53.010" v="13" actId="47"/>
        <pc:sldMkLst>
          <pc:docMk/>
          <pc:sldMk cId="1474791138" sldId="308"/>
        </pc:sldMkLst>
      </pc:sldChg>
      <pc:sldChg chg="modSp mod">
        <pc:chgData name="Yi Liu" userId="eb9fa73d484f74de" providerId="LiveId" clId="{7653A712-E7C3-429C-834D-D2569142FEF5}" dt="2024-09-11T11:40:01.021" v="3" actId="20577"/>
        <pc:sldMkLst>
          <pc:docMk/>
          <pc:sldMk cId="47867012" sldId="310"/>
        </pc:sldMkLst>
        <pc:spChg chg="mod">
          <ac:chgData name="Yi Liu" userId="eb9fa73d484f74de" providerId="LiveId" clId="{7653A712-E7C3-429C-834D-D2569142FEF5}" dt="2024-09-11T11:40:01.021" v="3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modSp mod">
        <pc:chgData name="Yi Liu" userId="eb9fa73d484f74de" providerId="LiveId" clId="{7653A712-E7C3-429C-834D-D2569142FEF5}" dt="2024-09-11T12:33:25.281" v="16" actId="403"/>
        <pc:sldMkLst>
          <pc:docMk/>
          <pc:sldMk cId="1220673294" sldId="451"/>
        </pc:sldMkLst>
        <pc:spChg chg="mod">
          <ac:chgData name="Yi Liu" userId="eb9fa73d484f74de" providerId="LiveId" clId="{7653A712-E7C3-429C-834D-D2569142FEF5}" dt="2024-09-11T12:33:25.281" v="16" actId="403"/>
          <ac:spMkLst>
            <pc:docMk/>
            <pc:sldMk cId="1220673294" sldId="451"/>
            <ac:spMk id="3" creationId="{0B8B26DF-0DD2-4266-AE35-576BF6E7888E}"/>
          </ac:spMkLst>
        </pc:spChg>
      </pc:sldChg>
      <pc:sldChg chg="del">
        <pc:chgData name="Yi Liu" userId="eb9fa73d484f74de" providerId="LiveId" clId="{7653A712-E7C3-429C-834D-D2569142FEF5}" dt="2024-09-11T11:47:53.010" v="13" actId="47"/>
        <pc:sldMkLst>
          <pc:docMk/>
          <pc:sldMk cId="3380000710" sldId="453"/>
        </pc:sldMkLst>
      </pc:sldChg>
      <pc:sldChg chg="del">
        <pc:chgData name="Yi Liu" userId="eb9fa73d484f74de" providerId="LiveId" clId="{7653A712-E7C3-429C-834D-D2569142FEF5}" dt="2024-09-11T11:47:53.010" v="13" actId="47"/>
        <pc:sldMkLst>
          <pc:docMk/>
          <pc:sldMk cId="274493050" sldId="454"/>
        </pc:sldMkLst>
      </pc:sldChg>
      <pc:sldChg chg="del">
        <pc:chgData name="Yi Liu" userId="eb9fa73d484f74de" providerId="LiveId" clId="{7653A712-E7C3-429C-834D-D2569142FEF5}" dt="2024-09-11T11:47:53.010" v="13" actId="47"/>
        <pc:sldMkLst>
          <pc:docMk/>
          <pc:sldMk cId="1786556413" sldId="457"/>
        </pc:sldMkLst>
      </pc:sldChg>
      <pc:sldChg chg="add">
        <pc:chgData name="Yi Liu" userId="eb9fa73d484f74de" providerId="LiveId" clId="{7653A712-E7C3-429C-834D-D2569142FEF5}" dt="2024-09-11T11:39:16.288" v="0"/>
        <pc:sldMkLst>
          <pc:docMk/>
          <pc:sldMk cId="1354901401" sldId="458"/>
        </pc:sldMkLst>
      </pc:sldChg>
    </pc:docChg>
  </pc:docChgLst>
  <pc:docChgLst>
    <pc:chgData name="Yi Liu" userId="eb9fa73d484f74de" providerId="LiveId" clId="{F27AE141-ABE9-402A-A912-98C2543DEC7A}"/>
    <pc:docChg chg="undo redo custSel addSld delSld modSld sldOrd modMainMaster addSection delSection modSection">
      <pc:chgData name="Yi Liu" userId="eb9fa73d484f74de" providerId="LiveId" clId="{F27AE141-ABE9-402A-A912-98C2543DEC7A}" dt="2023-08-29T03:47:48.023" v="7082"/>
      <pc:docMkLst>
        <pc:docMk/>
      </pc:docMkLst>
      <pc:sldChg chg="modSp new mod">
        <pc:chgData name="Yi Liu" userId="eb9fa73d484f74de" providerId="LiveId" clId="{F27AE141-ABE9-402A-A912-98C2543DEC7A}" dt="2023-08-28T13:33:59.915" v="6709" actId="403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13:33:59.915" v="6709" actId="403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13:48:52.340" v="6740" actId="20577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13:48:52.340" v="6740" actId="20577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13:34:52.200" v="6710" actId="20577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13:34:52.200" v="6710" actId="20577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Anim modNotesTx">
        <pc:chgData name="Yi Liu" userId="eb9fa73d484f74de" providerId="LiveId" clId="{F27AE141-ABE9-402A-A912-98C2543DEC7A}" dt="2023-08-28T14:03:37.183" v="6828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13:54:19.903" v="6795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13:54:19.903" v="6795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addSp delSp modSp new mod modAnim">
        <pc:chgData name="Yi Liu" userId="eb9fa73d484f74de" providerId="LiveId" clId="{F27AE141-ABE9-402A-A912-98C2543DEC7A}" dt="2023-08-29T03:25:22.622" v="6983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9T03:23:36.468" v="6967" actId="20577"/>
          <ac:spMkLst>
            <pc:docMk/>
            <pc:sldMk cId="2883981403" sldId="266"/>
            <ac:spMk id="3" creationId="{74A328DF-DDA7-4890-ACEF-CD1AD1E597F9}"/>
          </ac:spMkLst>
        </pc:spChg>
        <pc:spChg chg="add del">
          <ac:chgData name="Yi Liu" userId="eb9fa73d484f74de" providerId="LiveId" clId="{F27AE141-ABE9-402A-A912-98C2543DEC7A}" dt="2023-08-29T03:24:37.311" v="6971" actId="22"/>
          <ac:spMkLst>
            <pc:docMk/>
            <pc:sldMk cId="2883981403" sldId="266"/>
            <ac:spMk id="7" creationId="{05951F38-38D6-4260-B377-C4661C995D95}"/>
          </ac:spMkLst>
        </pc:spChg>
        <pc:spChg chg="add mod">
          <ac:chgData name="Yi Liu" userId="eb9fa73d484f74de" providerId="LiveId" clId="{F27AE141-ABE9-402A-A912-98C2543DEC7A}" dt="2023-08-29T03:25:03.445" v="6980" actId="1076"/>
          <ac:spMkLst>
            <pc:docMk/>
            <pc:sldMk cId="2883981403" sldId="266"/>
            <ac:spMk id="9" creationId="{C197ED4A-FF62-45B8-823A-582CAB79D2AD}"/>
          </ac:spMkLst>
        </pc:spChg>
        <pc:picChg chg="add mod">
          <ac:chgData name="Yi Liu" userId="eb9fa73d484f74de" providerId="LiveId" clId="{F27AE141-ABE9-402A-A912-98C2543DEC7A}" dt="2023-08-29T03:25:08.915" v="6981" actId="1076"/>
          <ac:picMkLst>
            <pc:docMk/>
            <pc:sldMk cId="2883981403" sldId="266"/>
            <ac:picMk id="1026" creationId="{524DE293-149B-4CB1-A8BA-C96E04D86F2D}"/>
          </ac:picMkLst>
        </pc:picChg>
      </pc:sldChg>
      <pc:sldChg chg="addSp delSp modSp new mod modAnim">
        <pc:chgData name="Yi Liu" userId="eb9fa73d484f74de" providerId="LiveId" clId="{F27AE141-ABE9-402A-A912-98C2543DEC7A}" dt="2023-08-29T03:27:48.831" v="6994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14:04:00.881" v="6830" actId="20577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  <pc:picChg chg="add del mod">
          <ac:chgData name="Yi Liu" userId="eb9fa73d484f74de" providerId="LiveId" clId="{F27AE141-ABE9-402A-A912-98C2543DEC7A}" dt="2023-08-29T03:27:29.623" v="6986" actId="478"/>
          <ac:picMkLst>
            <pc:docMk/>
            <pc:sldMk cId="2962142036" sldId="267"/>
            <ac:picMk id="2050" creationId="{DB9DDDFC-FDA7-4E7D-A9C2-E73E1D21E430}"/>
          </ac:picMkLst>
        </pc:picChg>
        <pc:picChg chg="add mod">
          <ac:chgData name="Yi Liu" userId="eb9fa73d484f74de" providerId="LiveId" clId="{F27AE141-ABE9-402A-A912-98C2543DEC7A}" dt="2023-08-29T03:27:39.475" v="6991" actId="1076"/>
          <ac:picMkLst>
            <pc:docMk/>
            <pc:sldMk cId="2962142036" sldId="267"/>
            <ac:picMk id="2052" creationId="{ADFAB1FC-6A73-4171-B33C-747C37E6A3D2}"/>
          </ac:picMkLst>
        </pc:picChg>
        <pc:picChg chg="add del mod">
          <ac:chgData name="Yi Liu" userId="eb9fa73d484f74de" providerId="LiveId" clId="{F27AE141-ABE9-402A-A912-98C2543DEC7A}" dt="2023-08-28T14:07:41.111" v="6844" actId="21"/>
          <ac:picMkLst>
            <pc:docMk/>
            <pc:sldMk cId="2962142036" sldId="267"/>
            <ac:picMk id="14338" creationId="{A1B1350B-85CE-4270-94AD-F8303804EFDB}"/>
          </ac:picMkLst>
        </pc:picChg>
      </pc:sldChg>
      <pc:sldChg chg="modSp new mod">
        <pc:chgData name="Yi Liu" userId="eb9fa73d484f74de" providerId="LiveId" clId="{F27AE141-ABE9-402A-A912-98C2543DEC7A}" dt="2023-08-28T14:04:57.298" v="6834" actId="20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14:04:57.298" v="6834" actId="20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 modAnim">
        <pc:chgData name="Yi Liu" userId="eb9fa73d484f74de" providerId="LiveId" clId="{F27AE141-ABE9-402A-A912-98C2543DEC7A}" dt="2023-08-29T03:29:46.326" v="7002" actId="20577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9T03:29:46.326" v="7002" actId="20577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  <pc:picChg chg="add mod">
          <ac:chgData name="Yi Liu" userId="eb9fa73d484f74de" providerId="LiveId" clId="{F27AE141-ABE9-402A-A912-98C2543DEC7A}" dt="2023-08-28T14:08:17.373" v="6846" actId="14826"/>
          <ac:picMkLst>
            <pc:docMk/>
            <pc:sldMk cId="2229268927" sldId="269"/>
            <ac:picMk id="9" creationId="{6C57EE53-7022-4E32-9466-34E706C089D9}"/>
          </ac:picMkLst>
        </pc:picChg>
      </pc:sldChg>
      <pc:sldChg chg="addSp delSp modSp new mod modAnim">
        <pc:chgData name="Yi Liu" userId="eb9fa73d484f74de" providerId="LiveId" clId="{F27AE141-ABE9-402A-A912-98C2543DEC7A}" dt="2023-08-29T02:38:17.146" v="6861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delSp modSp new mod">
        <pc:chgData name="Yi Liu" userId="eb9fa73d484f74de" providerId="LiveId" clId="{F27AE141-ABE9-402A-A912-98C2543DEC7A}" dt="2023-08-29T02:37:56.880" v="6860" actId="20577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9T02:37:56.880" v="6860" actId="20577"/>
          <ac:spMkLst>
            <pc:docMk/>
            <pc:sldMk cId="3307441842" sldId="271"/>
            <ac:spMk id="3" creationId="{6F4125A5-634C-41D9-A47C-C1E65F948661}"/>
          </ac:spMkLst>
        </pc:spChg>
        <pc:picChg chg="add del mod">
          <ac:chgData name="Yi Liu" userId="eb9fa73d484f74de" providerId="LiveId" clId="{F27AE141-ABE9-402A-A912-98C2543DEC7A}" dt="2023-08-28T13:09:03.236" v="6350" actId="21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9T02:39:16.644" v="686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9T02:39:32.089" v="6868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modSp add mod modAnim">
        <pc:chgData name="Yi Liu" userId="eb9fa73d484f74de" providerId="LiveId" clId="{F27AE141-ABE9-402A-A912-98C2543DEC7A}" dt="2023-08-29T03:32:51.933" v="7062" actId="27636"/>
        <pc:sldMkLst>
          <pc:docMk/>
          <pc:sldMk cId="3611959260" sldId="275"/>
        </pc:sldMkLst>
        <pc:spChg chg="mod">
          <ac:chgData name="Yi Liu" userId="eb9fa73d484f74de" providerId="LiveId" clId="{F27AE141-ABE9-402A-A912-98C2543DEC7A}" dt="2023-08-29T03:32:51.933" v="7062" actId="27636"/>
          <ac:spMkLst>
            <pc:docMk/>
            <pc:sldMk cId="3611959260" sldId="275"/>
            <ac:spMk id="3" creationId="{A1481FC5-0193-48BA-91FE-D265E3301616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11:37:21.460" v="4106" actId="107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  <pc:spChg chg="add mod">
          <ac:chgData name="Yi Liu" userId="eb9fa73d484f74de" providerId="LiveId" clId="{F27AE141-ABE9-402A-A912-98C2543DEC7A}" dt="2023-08-28T11:37:21.460" v="4106" actId="1076"/>
          <ac:spMkLst>
            <pc:docMk/>
            <pc:sldMk cId="3597883867" sldId="277"/>
            <ac:spMk id="7" creationId="{255C07D5-B57A-4184-B454-5BDC32A72E26}"/>
          </ac:spMkLst>
        </pc:spChg>
      </pc:sldChg>
      <pc:sldChg chg="addSp delSp modSp new mod modAnim">
        <pc:chgData name="Yi Liu" userId="eb9fa73d484f74de" providerId="LiveId" clId="{F27AE141-ABE9-402A-A912-98C2543DEC7A}" dt="2023-08-29T02:57:26.074" v="6875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  <pc:spChg chg="add del mod">
          <ac:chgData name="Yi Liu" userId="eb9fa73d484f74de" providerId="LiveId" clId="{F27AE141-ABE9-402A-A912-98C2543DEC7A}" dt="2023-08-29T02:40:24.080" v="6870" actId="207"/>
          <ac:spMkLst>
            <pc:docMk/>
            <pc:sldMk cId="1253031860" sldId="278"/>
            <ac:spMk id="3" creationId="{55CFD521-BC90-46E9-BBC7-B1F5BE4E1F19}"/>
          </ac:spMkLst>
        </pc:spChg>
        <pc:picChg chg="add del mod">
          <ac:chgData name="Yi Liu" userId="eb9fa73d484f74de" providerId="LiveId" clId="{F27AE141-ABE9-402A-A912-98C2543DEC7A}" dt="2023-08-28T08:30:41.483" v="3494"/>
          <ac:picMkLst>
            <pc:docMk/>
            <pc:sldMk cId="1253031860" sldId="278"/>
            <ac:picMk id="5" creationId="{A1ACE2D3-1F90-4526-A063-CF7D61EBF17C}"/>
          </ac:picMkLst>
        </pc:picChg>
        <pc:picChg chg="add del mod">
          <ac:chgData name="Yi Liu" userId="eb9fa73d484f74de" providerId="LiveId" clId="{F27AE141-ABE9-402A-A912-98C2543DEC7A}" dt="2023-08-29T02:40:37.036" v="6871" actId="21"/>
          <ac:picMkLst>
            <pc:docMk/>
            <pc:sldMk cId="1253031860" sldId="278"/>
            <ac:picMk id="6" creationId="{585C09C4-AA41-44FF-96AC-EE03F88392DA}"/>
          </ac:picMkLst>
        </pc:picChg>
      </pc:sldChg>
      <pc:sldChg chg="modSp new mod">
        <pc:chgData name="Yi Liu" userId="eb9fa73d484f74de" providerId="LiveId" clId="{F27AE141-ABE9-402A-A912-98C2543DEC7A}" dt="2023-08-28T11:35:08.897" v="4027" actId="14"/>
        <pc:sldMkLst>
          <pc:docMk/>
          <pc:sldMk cId="1954487414" sldId="279"/>
        </pc:sldMkLst>
        <pc:spChg chg="mod">
          <ac:chgData name="Yi Liu" userId="eb9fa73d484f74de" providerId="LiveId" clId="{F27AE141-ABE9-402A-A912-98C2543DEC7A}" dt="2023-08-28T11:23:48.874" v="3823" actId="20577"/>
          <ac:spMkLst>
            <pc:docMk/>
            <pc:sldMk cId="1954487414" sldId="279"/>
            <ac:spMk id="2" creationId="{87EAB6B7-88DF-4BD2-AE44-87DE5F344786}"/>
          </ac:spMkLst>
        </pc:spChg>
        <pc:spChg chg="mod">
          <ac:chgData name="Yi Liu" userId="eb9fa73d484f74de" providerId="LiveId" clId="{F27AE141-ABE9-402A-A912-98C2543DEC7A}" dt="2023-08-28T11:35:08.897" v="4027" actId="14"/>
          <ac:spMkLst>
            <pc:docMk/>
            <pc:sldMk cId="1954487414" sldId="279"/>
            <ac:spMk id="3" creationId="{78242640-BB6E-4AB3-B3BE-7C906ED590B0}"/>
          </ac:spMkLst>
        </pc:spChg>
      </pc:sldChg>
      <pc:sldChg chg="addSp delSp modSp new mod">
        <pc:chgData name="Yi Liu" userId="eb9fa73d484f74de" providerId="LiveId" clId="{F27AE141-ABE9-402A-A912-98C2543DEC7A}" dt="2023-08-28T11:36:54.900" v="4098" actId="1076"/>
        <pc:sldMkLst>
          <pc:docMk/>
          <pc:sldMk cId="2825285398" sldId="280"/>
        </pc:sldMkLst>
        <pc:spChg chg="mod">
          <ac:chgData name="Yi Liu" userId="eb9fa73d484f74de" providerId="LiveId" clId="{F27AE141-ABE9-402A-A912-98C2543DEC7A}" dt="2023-08-28T11:35:41.160" v="4086" actId="20577"/>
          <ac:spMkLst>
            <pc:docMk/>
            <pc:sldMk cId="2825285398" sldId="280"/>
            <ac:spMk id="2" creationId="{8305E5B2-C87B-4C31-886A-4B6A6FC6F3EE}"/>
          </ac:spMkLst>
        </pc:spChg>
        <pc:spChg chg="del">
          <ac:chgData name="Yi Liu" userId="eb9fa73d484f74de" providerId="LiveId" clId="{F27AE141-ABE9-402A-A912-98C2543DEC7A}" dt="2023-08-28T11:35:57.039" v="4088" actId="478"/>
          <ac:spMkLst>
            <pc:docMk/>
            <pc:sldMk cId="2825285398" sldId="280"/>
            <ac:spMk id="3" creationId="{951B1CF8-ABD8-4083-A4C7-0EB30A827FDF}"/>
          </ac:spMkLst>
        </pc:spChg>
        <pc:spChg chg="add mod">
          <ac:chgData name="Yi Liu" userId="eb9fa73d484f74de" providerId="LiveId" clId="{F27AE141-ABE9-402A-A912-98C2543DEC7A}" dt="2023-08-28T11:36:54.900" v="4098" actId="1076"/>
          <ac:spMkLst>
            <pc:docMk/>
            <pc:sldMk cId="2825285398" sldId="280"/>
            <ac:spMk id="5" creationId="{711BA285-CAAB-43ED-B4EF-057B7CD17E68}"/>
          </ac:spMkLst>
        </pc:spChg>
        <pc:spChg chg="add mod">
          <ac:chgData name="Yi Liu" userId="eb9fa73d484f74de" providerId="LiveId" clId="{F27AE141-ABE9-402A-A912-98C2543DEC7A}" dt="2023-08-28T11:36:02.441" v="4089" actId="1076"/>
          <ac:spMkLst>
            <pc:docMk/>
            <pc:sldMk cId="2825285398" sldId="280"/>
            <ac:spMk id="6" creationId="{0042B81D-5A35-43A8-9E5C-34B08945ABD2}"/>
          </ac:spMkLst>
        </pc:spChg>
        <pc:spChg chg="add mod">
          <ac:chgData name="Yi Liu" userId="eb9fa73d484f74de" providerId="LiveId" clId="{F27AE141-ABE9-402A-A912-98C2543DEC7A}" dt="2023-08-28T11:36:08.249" v="4090" actId="1076"/>
          <ac:spMkLst>
            <pc:docMk/>
            <pc:sldMk cId="2825285398" sldId="280"/>
            <ac:spMk id="7" creationId="{2DB534AC-D10C-483E-B85D-0592CE526EA3}"/>
          </ac:spMkLst>
        </pc:spChg>
        <pc:spChg chg="add mod">
          <ac:chgData name="Yi Liu" userId="eb9fa73d484f74de" providerId="LiveId" clId="{F27AE141-ABE9-402A-A912-98C2543DEC7A}" dt="2023-08-28T11:36:02.441" v="4089" actId="1076"/>
          <ac:spMkLst>
            <pc:docMk/>
            <pc:sldMk cId="2825285398" sldId="280"/>
            <ac:spMk id="8" creationId="{A4C44503-4D0A-47FA-AD1F-7D86EBC618B4}"/>
          </ac:spMkLst>
        </pc:spChg>
        <pc:spChg chg="add mod">
          <ac:chgData name="Yi Liu" userId="eb9fa73d484f74de" providerId="LiveId" clId="{F27AE141-ABE9-402A-A912-98C2543DEC7A}" dt="2023-08-28T11:36:08.249" v="4090" actId="1076"/>
          <ac:spMkLst>
            <pc:docMk/>
            <pc:sldMk cId="2825285398" sldId="280"/>
            <ac:spMk id="9" creationId="{260EF398-5DEB-4F04-9D0A-A38EFA1782EA}"/>
          </ac:spMkLst>
        </pc:spChg>
        <pc:spChg chg="add mod">
          <ac:chgData name="Yi Liu" userId="eb9fa73d484f74de" providerId="LiveId" clId="{F27AE141-ABE9-402A-A912-98C2543DEC7A}" dt="2023-08-28T11:36:54.900" v="4098" actId="1076"/>
          <ac:spMkLst>
            <pc:docMk/>
            <pc:sldMk cId="2825285398" sldId="280"/>
            <ac:spMk id="10" creationId="{8521BF71-D50A-4CB0-82CE-1BA7EF7011F4}"/>
          </ac:spMkLst>
        </pc:spChg>
      </pc:sldChg>
      <pc:sldChg chg="addSp delSp modSp new mod modAnim">
        <pc:chgData name="Yi Liu" userId="eb9fa73d484f74de" providerId="LiveId" clId="{F27AE141-ABE9-402A-A912-98C2543DEC7A}" dt="2023-08-29T02:59:54.645" v="6896" actId="1076"/>
        <pc:sldMkLst>
          <pc:docMk/>
          <pc:sldMk cId="537943851" sldId="281"/>
        </pc:sldMkLst>
        <pc:spChg chg="mod">
          <ac:chgData name="Yi Liu" userId="eb9fa73d484f74de" providerId="LiveId" clId="{F27AE141-ABE9-402A-A912-98C2543DEC7A}" dt="2023-08-28T11:37:42.362" v="4133" actId="20577"/>
          <ac:spMkLst>
            <pc:docMk/>
            <pc:sldMk cId="537943851" sldId="281"/>
            <ac:spMk id="2" creationId="{082EEB80-EC4E-4397-9A6E-FCF0759BE506}"/>
          </ac:spMkLst>
        </pc:spChg>
        <pc:spChg chg="del">
          <ac:chgData name="Yi Liu" userId="eb9fa73d484f74de" providerId="LiveId" clId="{F27AE141-ABE9-402A-A912-98C2543DEC7A}" dt="2023-08-28T11:38:05.552" v="4135" actId="478"/>
          <ac:spMkLst>
            <pc:docMk/>
            <pc:sldMk cId="537943851" sldId="281"/>
            <ac:spMk id="3" creationId="{15ADAF10-9591-4598-B59B-D0FACBC7B112}"/>
          </ac:spMkLst>
        </pc:spChg>
        <pc:spChg chg="add mod">
          <ac:chgData name="Yi Liu" userId="eb9fa73d484f74de" providerId="LiveId" clId="{F27AE141-ABE9-402A-A912-98C2543DEC7A}" dt="2023-08-28T11:39:26.658" v="4162" actId="20577"/>
          <ac:spMkLst>
            <pc:docMk/>
            <pc:sldMk cId="537943851" sldId="281"/>
            <ac:spMk id="5" creationId="{4BA7939B-5374-41D5-9A32-9555D88666DB}"/>
          </ac:spMkLst>
        </pc:spChg>
        <pc:spChg chg="add mod">
          <ac:chgData name="Yi Liu" userId="eb9fa73d484f74de" providerId="LiveId" clId="{F27AE141-ABE9-402A-A912-98C2543DEC7A}" dt="2023-08-28T11:39:30.500" v="4171" actId="20577"/>
          <ac:spMkLst>
            <pc:docMk/>
            <pc:sldMk cId="537943851" sldId="281"/>
            <ac:spMk id="6" creationId="{E27831B8-6AB0-47A6-9326-5FBC9826731F}"/>
          </ac:spMkLst>
        </pc:spChg>
        <pc:spChg chg="add mod">
          <ac:chgData name="Yi Liu" userId="eb9fa73d484f74de" providerId="LiveId" clId="{F27AE141-ABE9-402A-A912-98C2543DEC7A}" dt="2023-08-28T12:11:06.163" v="4490" actId="20577"/>
          <ac:spMkLst>
            <pc:docMk/>
            <pc:sldMk cId="537943851" sldId="281"/>
            <ac:spMk id="7" creationId="{FAED9732-BB6A-4B63-A213-F9678A0B8B1B}"/>
          </ac:spMkLst>
        </pc:spChg>
        <pc:spChg chg="add mod">
          <ac:chgData name="Yi Liu" userId="eb9fa73d484f74de" providerId="LiveId" clId="{F27AE141-ABE9-402A-A912-98C2543DEC7A}" dt="2023-08-28T12:11:10.126" v="4497" actId="20577"/>
          <ac:spMkLst>
            <pc:docMk/>
            <pc:sldMk cId="537943851" sldId="281"/>
            <ac:spMk id="8" creationId="{71E39D56-C2BB-404F-ABBF-47B649E621DC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0" creationId="{8328F930-B810-4E08-AE2E-06296B55EA0B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1" creationId="{CF8D990B-49DD-4789-AFEC-7FA1B09FB4A3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3" creationId="{15738BE1-CBDC-41D7-91F0-96D42048613C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4" creationId="{ACF87499-EE6D-424C-B35E-5D4A53BEB3BA}"/>
          </ac:spMkLst>
        </pc:spChg>
        <pc:spChg chg="add mod">
          <ac:chgData name="Yi Liu" userId="eb9fa73d484f74de" providerId="LiveId" clId="{F27AE141-ABE9-402A-A912-98C2543DEC7A}" dt="2023-08-29T02:59:54.645" v="6896" actId="1076"/>
          <ac:spMkLst>
            <pc:docMk/>
            <pc:sldMk cId="537943851" sldId="281"/>
            <ac:spMk id="16" creationId="{92F53499-9E9A-4854-AD68-A855135B1B1F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7" creationId="{A08CE692-EA2F-4C02-8018-4B0EBDAD853B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8" creationId="{00A0024B-B1A3-4D9A-8991-1B80B8E0030C}"/>
          </ac:spMkLst>
        </pc:spChg>
        <pc:cxnChg chg="add mod">
          <ac:chgData name="Yi Liu" userId="eb9fa73d484f74de" providerId="LiveId" clId="{F27AE141-ABE9-402A-A912-98C2543DEC7A}" dt="2023-08-28T11:39:34.895" v="4183" actId="20577"/>
          <ac:cxnSpMkLst>
            <pc:docMk/>
            <pc:sldMk cId="537943851" sldId="281"/>
            <ac:cxnSpMk id="9" creationId="{7CD880DE-314A-4445-ADD3-767CEEB0C706}"/>
          </ac:cxnSpMkLst>
        </pc:cxnChg>
        <pc:cxnChg chg="add mod">
          <ac:chgData name="Yi Liu" userId="eb9fa73d484f74de" providerId="LiveId" clId="{F27AE141-ABE9-402A-A912-98C2543DEC7A}" dt="2023-08-28T11:38:23.702" v="4153" actId="1076"/>
          <ac:cxnSpMkLst>
            <pc:docMk/>
            <pc:sldMk cId="537943851" sldId="281"/>
            <ac:cxnSpMk id="12" creationId="{83909731-FB29-4B2A-BB89-B3B2618CA08F}"/>
          </ac:cxnSpMkLst>
        </pc:cxnChg>
        <pc:cxnChg chg="add mod">
          <ac:chgData name="Yi Liu" userId="eb9fa73d484f74de" providerId="LiveId" clId="{F27AE141-ABE9-402A-A912-98C2543DEC7A}" dt="2023-08-29T02:59:49.252" v="6895" actId="1036"/>
          <ac:cxnSpMkLst>
            <pc:docMk/>
            <pc:sldMk cId="537943851" sldId="281"/>
            <ac:cxnSpMk id="15" creationId="{73F78D58-ECF2-408D-80EE-3394709A82EA}"/>
          </ac:cxnSpMkLst>
        </pc:cxnChg>
      </pc:sldChg>
      <pc:sldChg chg="addSp delSp modSp new mod modClrScheme chgLayout">
        <pc:chgData name="Yi Liu" userId="eb9fa73d484f74de" providerId="LiveId" clId="{F27AE141-ABE9-402A-A912-98C2543DEC7A}" dt="2023-08-29T02:40:58.963" v="6874" actId="478"/>
        <pc:sldMkLst>
          <pc:docMk/>
          <pc:sldMk cId="3258880510" sldId="282"/>
        </pc:sldMkLst>
        <pc:spChg chg="del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2" creationId="{4B9E23B6-4805-40B9-BB05-EA431C7135D0}"/>
          </ac:spMkLst>
        </pc:spChg>
        <pc:spChg chg="del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3" creationId="{CAAF4912-0B7B-49BE-8F1A-608FC7E3FF6D}"/>
          </ac:spMkLst>
        </pc:spChg>
        <pc:spChg chg="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4" creationId="{30F0E8A9-3FB5-4AE4-A89D-EAD9F73342A3}"/>
          </ac:spMkLst>
        </pc:spChg>
        <pc:spChg chg="add mod ord">
          <ac:chgData name="Yi Liu" userId="eb9fa73d484f74de" providerId="LiveId" clId="{F27AE141-ABE9-402A-A912-98C2543DEC7A}" dt="2023-08-28T11:40:25.519" v="4234" actId="20577"/>
          <ac:spMkLst>
            <pc:docMk/>
            <pc:sldMk cId="3258880510" sldId="282"/>
            <ac:spMk id="5" creationId="{049E3C7D-948F-44F9-B70C-E6440A64B8C7}"/>
          </ac:spMkLst>
        </pc:spChg>
        <pc:spChg chg="add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6" creationId="{1E7674E8-AEFE-4921-87B1-5DC0359FF38C}"/>
          </ac:spMkLst>
        </pc:spChg>
        <pc:picChg chg="add del mod">
          <ac:chgData name="Yi Liu" userId="eb9fa73d484f74de" providerId="LiveId" clId="{F27AE141-ABE9-402A-A912-98C2543DEC7A}" dt="2023-08-29T02:40:58.963" v="6874" actId="478"/>
          <ac:picMkLst>
            <pc:docMk/>
            <pc:sldMk cId="3258880510" sldId="282"/>
            <ac:picMk id="7" creationId="{540B6C26-B54A-4D76-A095-83F4059E728D}"/>
          </ac:picMkLst>
        </pc:picChg>
      </pc:sldChg>
      <pc:sldChg chg="addSp delSp modSp new mod">
        <pc:chgData name="Yi Liu" userId="eb9fa73d484f74de" providerId="LiveId" clId="{F27AE141-ABE9-402A-A912-98C2543DEC7A}" dt="2023-08-29T03:00:20.745" v="6901" actId="403"/>
        <pc:sldMkLst>
          <pc:docMk/>
          <pc:sldMk cId="608617279" sldId="283"/>
        </pc:sldMkLst>
        <pc:spChg chg="mod">
          <ac:chgData name="Yi Liu" userId="eb9fa73d484f74de" providerId="LiveId" clId="{F27AE141-ABE9-402A-A912-98C2543DEC7A}" dt="2023-08-28T11:42:00.325" v="4248" actId="20577"/>
          <ac:spMkLst>
            <pc:docMk/>
            <pc:sldMk cId="608617279" sldId="283"/>
            <ac:spMk id="2" creationId="{D8988743-9FAD-4A70-9122-E65696B00097}"/>
          </ac:spMkLst>
        </pc:spChg>
        <pc:spChg chg="del">
          <ac:chgData name="Yi Liu" userId="eb9fa73d484f74de" providerId="LiveId" clId="{F27AE141-ABE9-402A-A912-98C2543DEC7A}" dt="2023-08-28T11:42:01.762" v="4249" actId="22"/>
          <ac:spMkLst>
            <pc:docMk/>
            <pc:sldMk cId="608617279" sldId="283"/>
            <ac:spMk id="3" creationId="{CF0A027F-B9D6-4004-9834-8916FB46B672}"/>
          </ac:spMkLst>
        </pc:spChg>
        <pc:spChg chg="add mod">
          <ac:chgData name="Yi Liu" userId="eb9fa73d484f74de" providerId="LiveId" clId="{F27AE141-ABE9-402A-A912-98C2543DEC7A}" dt="2023-08-29T03:00:09.820" v="6898" actId="1076"/>
          <ac:spMkLst>
            <pc:docMk/>
            <pc:sldMk cId="608617279" sldId="283"/>
            <ac:spMk id="7" creationId="{A4DBE388-F6E4-476A-A600-E372FC6EE59B}"/>
          </ac:spMkLst>
        </pc:spChg>
        <pc:spChg chg="add mod">
          <ac:chgData name="Yi Liu" userId="eb9fa73d484f74de" providerId="LiveId" clId="{F27AE141-ABE9-402A-A912-98C2543DEC7A}" dt="2023-08-29T03:00:20.745" v="6901" actId="403"/>
          <ac:spMkLst>
            <pc:docMk/>
            <pc:sldMk cId="608617279" sldId="283"/>
            <ac:spMk id="8" creationId="{A1B82573-E690-4B86-8DEC-E1CBDA3B2D51}"/>
          </ac:spMkLst>
        </pc:spChg>
        <pc:picChg chg="add mod ord">
          <ac:chgData name="Yi Liu" userId="eb9fa73d484f74de" providerId="LiveId" clId="{F27AE141-ABE9-402A-A912-98C2543DEC7A}" dt="2023-08-29T03:00:06.317" v="6897" actId="14100"/>
          <ac:picMkLst>
            <pc:docMk/>
            <pc:sldMk cId="608617279" sldId="283"/>
            <ac:picMk id="6" creationId="{32F14633-3CA7-4ABF-83CD-902F0E11BB29}"/>
          </ac:picMkLst>
        </pc:picChg>
      </pc:sldChg>
      <pc:sldChg chg="addSp delSp modSp new mod">
        <pc:chgData name="Yi Liu" userId="eb9fa73d484f74de" providerId="LiveId" clId="{F27AE141-ABE9-402A-A912-98C2543DEC7A}" dt="2023-08-28T11:45:03.237" v="4326" actId="22"/>
        <pc:sldMkLst>
          <pc:docMk/>
          <pc:sldMk cId="3786540541" sldId="284"/>
        </pc:sldMkLst>
        <pc:spChg chg="mod">
          <ac:chgData name="Yi Liu" userId="eb9fa73d484f74de" providerId="LiveId" clId="{F27AE141-ABE9-402A-A912-98C2543DEC7A}" dt="2023-08-28T11:43:25.660" v="4325" actId="20577"/>
          <ac:spMkLst>
            <pc:docMk/>
            <pc:sldMk cId="3786540541" sldId="284"/>
            <ac:spMk id="2" creationId="{32D6877A-A6CF-41E6-8A16-8D7E98EAEB59}"/>
          </ac:spMkLst>
        </pc:spChg>
        <pc:spChg chg="del">
          <ac:chgData name="Yi Liu" userId="eb9fa73d484f74de" providerId="LiveId" clId="{F27AE141-ABE9-402A-A912-98C2543DEC7A}" dt="2023-08-28T11:45:03.237" v="4326" actId="22"/>
          <ac:spMkLst>
            <pc:docMk/>
            <pc:sldMk cId="3786540541" sldId="284"/>
            <ac:spMk id="3" creationId="{24BF035A-3DA6-4D24-BDE2-78A4F80275AD}"/>
          </ac:spMkLst>
        </pc:spChg>
        <pc:picChg chg="add mod ord">
          <ac:chgData name="Yi Liu" userId="eb9fa73d484f74de" providerId="LiveId" clId="{F27AE141-ABE9-402A-A912-98C2543DEC7A}" dt="2023-08-28T11:45:03.237" v="4326" actId="22"/>
          <ac:picMkLst>
            <pc:docMk/>
            <pc:sldMk cId="3786540541" sldId="284"/>
            <ac:picMk id="6" creationId="{1C4C9550-CE13-4EB7-8771-105589676265}"/>
          </ac:picMkLst>
        </pc:picChg>
      </pc:sldChg>
      <pc:sldChg chg="addSp delSp modSp new mod">
        <pc:chgData name="Yi Liu" userId="eb9fa73d484f74de" providerId="LiveId" clId="{F27AE141-ABE9-402A-A912-98C2543DEC7A}" dt="2023-08-28T11:52:03.366" v="4346" actId="1076"/>
        <pc:sldMkLst>
          <pc:docMk/>
          <pc:sldMk cId="3400260483" sldId="285"/>
        </pc:sldMkLst>
        <pc:spChg chg="mod">
          <ac:chgData name="Yi Liu" userId="eb9fa73d484f74de" providerId="LiveId" clId="{F27AE141-ABE9-402A-A912-98C2543DEC7A}" dt="2023-08-28T11:45:22.490" v="4344" actId="20577"/>
          <ac:spMkLst>
            <pc:docMk/>
            <pc:sldMk cId="3400260483" sldId="285"/>
            <ac:spMk id="2" creationId="{27CFBD48-4A96-403F-B8CE-C7565D36311B}"/>
          </ac:spMkLst>
        </pc:spChg>
        <pc:spChg chg="del">
          <ac:chgData name="Yi Liu" userId="eb9fa73d484f74de" providerId="LiveId" clId="{F27AE141-ABE9-402A-A912-98C2543DEC7A}" dt="2023-08-28T11:52:00.009" v="4345" actId="22"/>
          <ac:spMkLst>
            <pc:docMk/>
            <pc:sldMk cId="3400260483" sldId="285"/>
            <ac:spMk id="3" creationId="{26F0E615-D7ED-4738-BB09-A3C598CEC600}"/>
          </ac:spMkLst>
        </pc:spChg>
        <pc:picChg chg="add mod ord">
          <ac:chgData name="Yi Liu" userId="eb9fa73d484f74de" providerId="LiveId" clId="{F27AE141-ABE9-402A-A912-98C2543DEC7A}" dt="2023-08-28T11:52:03.366" v="4346" actId="1076"/>
          <ac:picMkLst>
            <pc:docMk/>
            <pc:sldMk cId="3400260483" sldId="285"/>
            <ac:picMk id="6" creationId="{DBABD17A-4B63-4F06-8452-438380AB9C4E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11:52:51.626" v="4364" actId="20577"/>
        <pc:sldMkLst>
          <pc:docMk/>
          <pc:sldMk cId="1103801164" sldId="286"/>
        </pc:sldMkLst>
        <pc:spChg chg="del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2" creationId="{64ED1F8E-9742-4CFA-8F77-5E8B3770B5A0}"/>
          </ac:spMkLst>
        </pc:spChg>
        <pc:spChg chg="del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3" creationId="{2CD8FC5F-E78A-4B9D-917F-74F55FD26BB9}"/>
          </ac:spMkLst>
        </pc:spChg>
        <pc:spChg chg="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4" creationId="{F7C0037A-96A1-4AE9-98DE-7488527DA2CC}"/>
          </ac:spMkLst>
        </pc:spChg>
        <pc:spChg chg="add mod ord">
          <ac:chgData name="Yi Liu" userId="eb9fa73d484f74de" providerId="LiveId" clId="{F27AE141-ABE9-402A-A912-98C2543DEC7A}" dt="2023-08-28T11:52:51.626" v="4364" actId="20577"/>
          <ac:spMkLst>
            <pc:docMk/>
            <pc:sldMk cId="1103801164" sldId="286"/>
            <ac:spMk id="5" creationId="{426F85BF-4BB4-4E41-B879-9633032A1655}"/>
          </ac:spMkLst>
        </pc:spChg>
        <pc:spChg chg="add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6" creationId="{1D81695E-9FAF-4D92-952F-4C00F4246BB1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9T03:12:50.595" v="6907" actId="20577"/>
        <pc:sldMkLst>
          <pc:docMk/>
          <pc:sldMk cId="4288409196" sldId="287"/>
        </pc:sldMkLst>
        <pc:spChg chg="del 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2" creationId="{F40FD583-5481-4558-AA7E-2F087B309957}"/>
          </ac:spMkLst>
        </pc:spChg>
        <pc:spChg chg="del 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3" creationId="{14649060-6DF4-497E-BAE2-BEDDE7A3DCC4}"/>
          </ac:spMkLst>
        </pc:spChg>
        <pc:spChg chg="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4" creationId="{5386C7DD-3862-408E-ABC7-1632953A865A}"/>
          </ac:spMkLst>
        </pc:spChg>
        <pc:spChg chg="add mod ord">
          <ac:chgData name="Yi Liu" userId="eb9fa73d484f74de" providerId="LiveId" clId="{F27AE141-ABE9-402A-A912-98C2543DEC7A}" dt="2023-08-28T11:54:03.080" v="4398" actId="2711"/>
          <ac:spMkLst>
            <pc:docMk/>
            <pc:sldMk cId="4288409196" sldId="287"/>
            <ac:spMk id="5" creationId="{C6610A02-3E87-4C37-9121-4C5691C1ECDD}"/>
          </ac:spMkLst>
        </pc:spChg>
        <pc:spChg chg="add del mod ord">
          <ac:chgData name="Yi Liu" userId="eb9fa73d484f74de" providerId="LiveId" clId="{F27AE141-ABE9-402A-A912-98C2543DEC7A}" dt="2023-08-28T11:54:17.106" v="4400" actId="478"/>
          <ac:spMkLst>
            <pc:docMk/>
            <pc:sldMk cId="4288409196" sldId="287"/>
            <ac:spMk id="6" creationId="{CA7F25DB-2DC2-439F-B39C-721880394211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7" creationId="{3662EEA0-1D95-49D9-82CD-54CD9190134B}"/>
          </ac:spMkLst>
        </pc:spChg>
        <pc:spChg chg="add mod">
          <ac:chgData name="Yi Liu" userId="eb9fa73d484f74de" providerId="LiveId" clId="{F27AE141-ABE9-402A-A912-98C2543DEC7A}" dt="2023-08-29T03:12:50.595" v="6907" actId="20577"/>
          <ac:spMkLst>
            <pc:docMk/>
            <pc:sldMk cId="4288409196" sldId="287"/>
            <ac:spMk id="8" creationId="{E79B0735-AC00-4737-9182-2698AD0C8161}"/>
          </ac:spMkLst>
        </pc:spChg>
        <pc:spChg chg="add mod">
          <ac:chgData name="Yi Liu" userId="eb9fa73d484f74de" providerId="LiveId" clId="{F27AE141-ABE9-402A-A912-98C2543DEC7A}" dt="2023-08-28T11:54:33.280" v="4415" actId="20577"/>
          <ac:spMkLst>
            <pc:docMk/>
            <pc:sldMk cId="4288409196" sldId="287"/>
            <ac:spMk id="9" creationId="{7853F425-4899-4186-B236-4C157CD72575}"/>
          </ac:spMkLst>
        </pc:spChg>
        <pc:spChg chg="add mod">
          <ac:chgData name="Yi Liu" userId="eb9fa73d484f74de" providerId="LiveId" clId="{F27AE141-ABE9-402A-A912-98C2543DEC7A}" dt="2023-08-28T11:55:59.672" v="4437" actId="1076"/>
          <ac:spMkLst>
            <pc:docMk/>
            <pc:sldMk cId="4288409196" sldId="287"/>
            <ac:spMk id="10" creationId="{8F2E3F05-0DA9-44AD-9C9D-3E2090E3DED5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1" creationId="{B9852826-6D36-4960-AD47-70A1F4015E72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2" creationId="{BFF83563-6BA6-49DB-AE15-103ED6BF7867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3" creationId="{15B10324-5103-4367-9D10-4BB5F639C655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4" creationId="{729BC011-BFE7-4FA8-86F7-F869CAE27EE8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5" creationId="{BECC31E6-799B-4593-BDC7-EF131D74E801}"/>
          </ac:spMkLst>
        </pc:spChg>
      </pc:sldChg>
      <pc:sldChg chg="addSp delSp modSp new mod">
        <pc:chgData name="Yi Liu" userId="eb9fa73d484f74de" providerId="LiveId" clId="{F27AE141-ABE9-402A-A912-98C2543DEC7A}" dt="2023-08-29T03:12:37.034" v="6903"/>
        <pc:sldMkLst>
          <pc:docMk/>
          <pc:sldMk cId="1520775680" sldId="288"/>
        </pc:sldMkLst>
        <pc:spChg chg="mod">
          <ac:chgData name="Yi Liu" userId="eb9fa73d484f74de" providerId="LiveId" clId="{F27AE141-ABE9-402A-A912-98C2543DEC7A}" dt="2023-08-28T12:08:21.376" v="4443" actId="20577"/>
          <ac:spMkLst>
            <pc:docMk/>
            <pc:sldMk cId="1520775680" sldId="288"/>
            <ac:spMk id="2" creationId="{EBFB9BD0-9748-43B5-A0FC-1273E44CBCCF}"/>
          </ac:spMkLst>
        </pc:spChg>
        <pc:spChg chg="del">
          <ac:chgData name="Yi Liu" userId="eb9fa73d484f74de" providerId="LiveId" clId="{F27AE141-ABE9-402A-A912-98C2543DEC7A}" dt="2023-08-28T12:08:34.069" v="4445" actId="478"/>
          <ac:spMkLst>
            <pc:docMk/>
            <pc:sldMk cId="1520775680" sldId="288"/>
            <ac:spMk id="3" creationId="{DA952C52-B361-4830-B892-305D85FDE3AE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5" creationId="{AF1A952D-D30E-4BC5-B148-58692FC106FA}"/>
          </ac:spMkLst>
        </pc:spChg>
        <pc:spChg chg="add mod">
          <ac:chgData name="Yi Liu" userId="eb9fa73d484f74de" providerId="LiveId" clId="{F27AE141-ABE9-402A-A912-98C2543DEC7A}" dt="2023-08-28T12:10:50.798" v="4476" actId="20577"/>
          <ac:spMkLst>
            <pc:docMk/>
            <pc:sldMk cId="1520775680" sldId="288"/>
            <ac:spMk id="6" creationId="{EAF64D9C-F20E-4855-8F1A-FBB70BAA630D}"/>
          </ac:spMkLst>
        </pc:spChg>
        <pc:spChg chg="add mod">
          <ac:chgData name="Yi Liu" userId="eb9fa73d484f74de" providerId="LiveId" clId="{F27AE141-ABE9-402A-A912-98C2543DEC7A}" dt="2023-08-28T12:08:41.582" v="4460" actId="20577"/>
          <ac:spMkLst>
            <pc:docMk/>
            <pc:sldMk cId="1520775680" sldId="288"/>
            <ac:spMk id="7" creationId="{19510C14-1177-4278-846E-430033A2354D}"/>
          </ac:spMkLst>
        </pc:spChg>
        <pc:spChg chg="add del mod">
          <ac:chgData name="Yi Liu" userId="eb9fa73d484f74de" providerId="LiveId" clId="{F27AE141-ABE9-402A-A912-98C2543DEC7A}" dt="2023-08-29T03:12:36.748" v="6902" actId="478"/>
          <ac:spMkLst>
            <pc:docMk/>
            <pc:sldMk cId="1520775680" sldId="288"/>
            <ac:spMk id="8" creationId="{B37ED204-CC97-4F6F-9E36-4C777CE907A5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9" creationId="{B0922D31-0C0A-44D1-94D5-C2C97AB34A00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0" creationId="{BC77EC61-C53B-402A-AFB5-8B47E24EBEF0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1" creationId="{05411AED-EBB2-4EA7-949C-A4170898F14D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2" creationId="{AEF86C75-071F-4E28-A706-B22E8BF558B9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3" creationId="{B4AFD6A0-9CCC-4F79-BCFC-58DC86A407C1}"/>
          </ac:spMkLst>
        </pc:spChg>
        <pc:spChg chg="add mod">
          <ac:chgData name="Yi Liu" userId="eb9fa73d484f74de" providerId="LiveId" clId="{F27AE141-ABE9-402A-A912-98C2543DEC7A}" dt="2023-08-29T03:12:37.034" v="6903"/>
          <ac:spMkLst>
            <pc:docMk/>
            <pc:sldMk cId="1520775680" sldId="288"/>
            <ac:spMk id="14" creationId="{23399C16-11BA-4C3B-B579-1A96BFD73959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12:11:54.861" v="4515" actId="20577"/>
        <pc:sldMkLst>
          <pc:docMk/>
          <pc:sldMk cId="1553280345" sldId="289"/>
        </pc:sldMkLst>
        <pc:spChg chg="del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2" creationId="{00D13E2D-B911-4609-86BC-95093B500F21}"/>
          </ac:spMkLst>
        </pc:spChg>
        <pc:spChg chg="del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3" creationId="{F60E8A7F-7C80-4056-94AE-33D86573546A}"/>
          </ac:spMkLst>
        </pc:spChg>
        <pc:spChg chg="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4" creationId="{F7B07A4A-C07A-4102-A0B1-5FF4F53A55BC}"/>
          </ac:spMkLst>
        </pc:spChg>
        <pc:spChg chg="add mod ord">
          <ac:chgData name="Yi Liu" userId="eb9fa73d484f74de" providerId="LiveId" clId="{F27AE141-ABE9-402A-A912-98C2543DEC7A}" dt="2023-08-28T12:11:54.861" v="4515" actId="20577"/>
          <ac:spMkLst>
            <pc:docMk/>
            <pc:sldMk cId="1553280345" sldId="289"/>
            <ac:spMk id="5" creationId="{59276DB5-CA93-42C1-921E-38835FB524CA}"/>
          </ac:spMkLst>
        </pc:spChg>
        <pc:spChg chg="add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6" creationId="{5F9516BC-643B-4496-9318-7C5AB3AB3046}"/>
          </ac:spMkLst>
        </pc:spChg>
      </pc:sldChg>
      <pc:sldChg chg="addSp delSp modSp new mod modClrScheme modAnim chgLayout">
        <pc:chgData name="Yi Liu" userId="eb9fa73d484f74de" providerId="LiveId" clId="{F27AE141-ABE9-402A-A912-98C2543DEC7A}" dt="2023-08-29T03:47:48.023" v="7082"/>
        <pc:sldMkLst>
          <pc:docMk/>
          <pc:sldMk cId="2510296976" sldId="290"/>
        </pc:sldMkLst>
        <pc:spChg chg="del 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2" creationId="{846947A1-6CFD-46F8-ACF8-C5BCF5BAC7DA}"/>
          </ac:spMkLst>
        </pc:spChg>
        <pc:spChg chg="del 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3" creationId="{21A7C0D2-C8CD-4B36-9FB8-3DC52B970C8C}"/>
          </ac:spMkLst>
        </pc:spChg>
        <pc:spChg chg="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4" creationId="{4FCFA66E-7236-471E-BAAE-A2DDC0CEA9E5}"/>
          </ac:spMkLst>
        </pc:spChg>
        <pc:spChg chg="add mod ord">
          <ac:chgData name="Yi Liu" userId="eb9fa73d484f74de" providerId="LiveId" clId="{F27AE141-ABE9-402A-A912-98C2543DEC7A}" dt="2023-08-28T12:33:50.391" v="4722" actId="20577"/>
          <ac:spMkLst>
            <pc:docMk/>
            <pc:sldMk cId="2510296976" sldId="290"/>
            <ac:spMk id="5" creationId="{C7EB9745-2A3B-4D65-95F5-BD621E3969E4}"/>
          </ac:spMkLst>
        </pc:spChg>
        <pc:spChg chg="add mod ord">
          <ac:chgData name="Yi Liu" userId="eb9fa73d484f74de" providerId="LiveId" clId="{F27AE141-ABE9-402A-A912-98C2543DEC7A}" dt="2023-08-29T03:47:48.023" v="7082"/>
          <ac:spMkLst>
            <pc:docMk/>
            <pc:sldMk cId="2510296976" sldId="290"/>
            <ac:spMk id="6" creationId="{060A7124-F0EB-4E84-9CA7-AD3942D33500}"/>
          </ac:spMkLst>
        </pc:spChg>
        <pc:picChg chg="add mod">
          <ac:chgData name="Yi Liu" userId="eb9fa73d484f74de" providerId="LiveId" clId="{F27AE141-ABE9-402A-A912-98C2543DEC7A}" dt="2023-08-29T03:42:05.855" v="7081" actId="1076"/>
          <ac:picMkLst>
            <pc:docMk/>
            <pc:sldMk cId="2510296976" sldId="290"/>
            <ac:picMk id="7" creationId="{63E1E413-0CA7-4778-A992-80D87B4E8238}"/>
          </ac:picMkLst>
        </pc:picChg>
      </pc:sldChg>
      <pc:sldChg chg="addSp modSp new mod modAnim">
        <pc:chgData name="Yi Liu" userId="eb9fa73d484f74de" providerId="LiveId" clId="{F27AE141-ABE9-402A-A912-98C2543DEC7A}" dt="2023-08-29T03:20:44.847" v="6964"/>
        <pc:sldMkLst>
          <pc:docMk/>
          <pc:sldMk cId="1786153376" sldId="291"/>
        </pc:sldMkLst>
        <pc:spChg chg="mod">
          <ac:chgData name="Yi Liu" userId="eb9fa73d484f74de" providerId="LiveId" clId="{F27AE141-ABE9-402A-A912-98C2543DEC7A}" dt="2023-08-28T12:33:57.123" v="4743" actId="20577"/>
          <ac:spMkLst>
            <pc:docMk/>
            <pc:sldMk cId="1786153376" sldId="291"/>
            <ac:spMk id="2" creationId="{4FDC9682-79D9-4DD9-9D6A-3AF8B30137A1}"/>
          </ac:spMkLst>
        </pc:spChg>
        <pc:spChg chg="mod">
          <ac:chgData name="Yi Liu" userId="eb9fa73d484f74de" providerId="LiveId" clId="{F27AE141-ABE9-402A-A912-98C2543DEC7A}" dt="2023-08-28T12:35:23.719" v="4774" actId="20577"/>
          <ac:spMkLst>
            <pc:docMk/>
            <pc:sldMk cId="1786153376" sldId="291"/>
            <ac:spMk id="3" creationId="{B56E7D80-9D40-4AEB-A875-B8D6A25DE4CE}"/>
          </ac:spMkLst>
        </pc:spChg>
        <pc:spChg chg="add mod">
          <ac:chgData name="Yi Liu" userId="eb9fa73d484f74de" providerId="LiveId" clId="{F27AE141-ABE9-402A-A912-98C2543DEC7A}" dt="2023-08-29T03:20:42.005" v="6963" actId="1076"/>
          <ac:spMkLst>
            <pc:docMk/>
            <pc:sldMk cId="1786153376" sldId="291"/>
            <ac:spMk id="5" creationId="{424D7D97-BBAA-45C3-B52D-466BCDF1350E}"/>
          </ac:spMkLst>
        </pc:spChg>
      </pc:sldChg>
      <pc:sldChg chg="modSp new mod ord">
        <pc:chgData name="Yi Liu" userId="eb9fa73d484f74de" providerId="LiveId" clId="{F27AE141-ABE9-402A-A912-98C2543DEC7A}" dt="2023-08-28T12:38:46.251" v="5172"/>
        <pc:sldMkLst>
          <pc:docMk/>
          <pc:sldMk cId="2389533724" sldId="292"/>
        </pc:sldMkLst>
        <pc:spChg chg="mod">
          <ac:chgData name="Yi Liu" userId="eb9fa73d484f74de" providerId="LiveId" clId="{F27AE141-ABE9-402A-A912-98C2543DEC7A}" dt="2023-08-28T12:36:31.732" v="4888" actId="20577"/>
          <ac:spMkLst>
            <pc:docMk/>
            <pc:sldMk cId="2389533724" sldId="292"/>
            <ac:spMk id="2" creationId="{2182B24C-FF21-4E00-996D-F13183D132BF}"/>
          </ac:spMkLst>
        </pc:spChg>
        <pc:spChg chg="mod">
          <ac:chgData name="Yi Liu" userId="eb9fa73d484f74de" providerId="LiveId" clId="{F27AE141-ABE9-402A-A912-98C2543DEC7A}" dt="2023-08-28T12:38:20.604" v="5169" actId="20577"/>
          <ac:spMkLst>
            <pc:docMk/>
            <pc:sldMk cId="2389533724" sldId="292"/>
            <ac:spMk id="3" creationId="{5D12C691-3C31-4159-88A1-666BF5C1325F}"/>
          </ac:spMkLst>
        </pc:spChg>
      </pc:sldChg>
      <pc:sldChg chg="addSp modSp new mod">
        <pc:chgData name="Yi Liu" userId="eb9fa73d484f74de" providerId="LiveId" clId="{F27AE141-ABE9-402A-A912-98C2543DEC7A}" dt="2023-08-28T12:39:55.777" v="5304" actId="20577"/>
        <pc:sldMkLst>
          <pc:docMk/>
          <pc:sldMk cId="904333619" sldId="293"/>
        </pc:sldMkLst>
        <pc:spChg chg="mod">
          <ac:chgData name="Yi Liu" userId="eb9fa73d484f74de" providerId="LiveId" clId="{F27AE141-ABE9-402A-A912-98C2543DEC7A}" dt="2023-08-28T12:38:50.327" v="5189" actId="20577"/>
          <ac:spMkLst>
            <pc:docMk/>
            <pc:sldMk cId="904333619" sldId="293"/>
            <ac:spMk id="2" creationId="{7BF4D2FE-F96D-4F5C-BCDE-5B9791ACDB02}"/>
          </ac:spMkLst>
        </pc:spChg>
        <pc:spChg chg="mod">
          <ac:chgData name="Yi Liu" userId="eb9fa73d484f74de" providerId="LiveId" clId="{F27AE141-ABE9-402A-A912-98C2543DEC7A}" dt="2023-08-28T12:39:05.640" v="5195" actId="207"/>
          <ac:spMkLst>
            <pc:docMk/>
            <pc:sldMk cId="904333619" sldId="293"/>
            <ac:spMk id="3" creationId="{635397D4-B6B3-4108-A160-F75C8E8B5227}"/>
          </ac:spMkLst>
        </pc:spChg>
        <pc:spChg chg="add mod">
          <ac:chgData name="Yi Liu" userId="eb9fa73d484f74de" providerId="LiveId" clId="{F27AE141-ABE9-402A-A912-98C2543DEC7A}" dt="2023-08-28T12:39:55.777" v="5304" actId="20577"/>
          <ac:spMkLst>
            <pc:docMk/>
            <pc:sldMk cId="904333619" sldId="293"/>
            <ac:spMk id="5" creationId="{8A8CE016-B324-4B03-A9FE-E64BFB4EEFC0}"/>
          </ac:spMkLst>
        </pc:spChg>
      </pc:sldChg>
      <pc:sldChg chg="addSp delSp modSp new mod">
        <pc:chgData name="Yi Liu" userId="eb9fa73d484f74de" providerId="LiveId" clId="{F27AE141-ABE9-402A-A912-98C2543DEC7A}" dt="2023-08-28T12:42:58.201" v="5327" actId="1076"/>
        <pc:sldMkLst>
          <pc:docMk/>
          <pc:sldMk cId="2344024321" sldId="294"/>
        </pc:sldMkLst>
        <pc:spChg chg="mod">
          <ac:chgData name="Yi Liu" userId="eb9fa73d484f74de" providerId="LiveId" clId="{F27AE141-ABE9-402A-A912-98C2543DEC7A}" dt="2023-08-28T12:42:41.876" v="5322" actId="20577"/>
          <ac:spMkLst>
            <pc:docMk/>
            <pc:sldMk cId="2344024321" sldId="294"/>
            <ac:spMk id="2" creationId="{CDBFB3B0-7B54-4862-A072-5E9F3AFFE62B}"/>
          </ac:spMkLst>
        </pc:spChg>
        <pc:spChg chg="del">
          <ac:chgData name="Yi Liu" userId="eb9fa73d484f74de" providerId="LiveId" clId="{F27AE141-ABE9-402A-A912-98C2543DEC7A}" dt="2023-08-28T12:42:43.115" v="5323" actId="22"/>
          <ac:spMkLst>
            <pc:docMk/>
            <pc:sldMk cId="2344024321" sldId="294"/>
            <ac:spMk id="3" creationId="{731C1A72-15F6-4FF9-B42E-E50164893DEE}"/>
          </ac:spMkLst>
        </pc:spChg>
        <pc:spChg chg="add mod">
          <ac:chgData name="Yi Liu" userId="eb9fa73d484f74de" providerId="LiveId" clId="{F27AE141-ABE9-402A-A912-98C2543DEC7A}" dt="2023-08-28T12:42:55.116" v="5326" actId="1076"/>
          <ac:spMkLst>
            <pc:docMk/>
            <pc:sldMk cId="2344024321" sldId="294"/>
            <ac:spMk id="7" creationId="{94A94C16-FB3A-4A4C-90BA-CA01DAA08830}"/>
          </ac:spMkLst>
        </pc:spChg>
        <pc:spChg chg="add mod">
          <ac:chgData name="Yi Liu" userId="eb9fa73d484f74de" providerId="LiveId" clId="{F27AE141-ABE9-402A-A912-98C2543DEC7A}" dt="2023-08-28T12:42:55.116" v="5326" actId="1076"/>
          <ac:spMkLst>
            <pc:docMk/>
            <pc:sldMk cId="2344024321" sldId="294"/>
            <ac:spMk id="8" creationId="{67CA4983-85E5-4AE1-AFDD-48C28338EF83}"/>
          </ac:spMkLst>
        </pc:spChg>
        <pc:picChg chg="add mod ord">
          <ac:chgData name="Yi Liu" userId="eb9fa73d484f74de" providerId="LiveId" clId="{F27AE141-ABE9-402A-A912-98C2543DEC7A}" dt="2023-08-28T12:42:58.201" v="5327" actId="1076"/>
          <ac:picMkLst>
            <pc:docMk/>
            <pc:sldMk cId="2344024321" sldId="294"/>
            <ac:picMk id="6" creationId="{838204B3-0B54-46E2-B92D-335116D42156}"/>
          </ac:picMkLst>
        </pc:picChg>
      </pc:sldChg>
      <pc:sldChg chg="addSp modSp new mod">
        <pc:chgData name="Yi Liu" userId="eb9fa73d484f74de" providerId="LiveId" clId="{F27AE141-ABE9-402A-A912-98C2543DEC7A}" dt="2023-08-28T12:45:29.149" v="5623" actId="1076"/>
        <pc:sldMkLst>
          <pc:docMk/>
          <pc:sldMk cId="160034299" sldId="295"/>
        </pc:sldMkLst>
        <pc:spChg chg="mod">
          <ac:chgData name="Yi Liu" userId="eb9fa73d484f74de" providerId="LiveId" clId="{F27AE141-ABE9-402A-A912-98C2543DEC7A}" dt="2023-08-28T12:43:34.922" v="5387" actId="20577"/>
          <ac:spMkLst>
            <pc:docMk/>
            <pc:sldMk cId="160034299" sldId="295"/>
            <ac:spMk id="2" creationId="{01C4471E-FCF7-4B0B-8EF8-99DAC8D1D348}"/>
          </ac:spMkLst>
        </pc:spChg>
        <pc:spChg chg="mod">
          <ac:chgData name="Yi Liu" userId="eb9fa73d484f74de" providerId="LiveId" clId="{F27AE141-ABE9-402A-A912-98C2543DEC7A}" dt="2023-08-28T12:45:15.259" v="5621" actId="20577"/>
          <ac:spMkLst>
            <pc:docMk/>
            <pc:sldMk cId="160034299" sldId="295"/>
            <ac:spMk id="3" creationId="{8B9FA6F2-8DE4-4874-AB27-FE0DB760B0CC}"/>
          </ac:spMkLst>
        </pc:spChg>
        <pc:picChg chg="add mod">
          <ac:chgData name="Yi Liu" userId="eb9fa73d484f74de" providerId="LiveId" clId="{F27AE141-ABE9-402A-A912-98C2543DEC7A}" dt="2023-08-28T12:45:29.149" v="5623" actId="1076"/>
          <ac:picMkLst>
            <pc:docMk/>
            <pc:sldMk cId="160034299" sldId="295"/>
            <ac:picMk id="5" creationId="{7D2B080D-943B-45EE-A3CE-B21A163144AE}"/>
          </ac:picMkLst>
        </pc:picChg>
      </pc:sldChg>
      <pc:sldChg chg="addSp delSp modSp new mod">
        <pc:chgData name="Yi Liu" userId="eb9fa73d484f74de" providerId="LiveId" clId="{F27AE141-ABE9-402A-A912-98C2543DEC7A}" dt="2023-08-28T13:23:11.025" v="6555" actId="20577"/>
        <pc:sldMkLst>
          <pc:docMk/>
          <pc:sldMk cId="2407201230" sldId="296"/>
        </pc:sldMkLst>
        <pc:spChg chg="mod">
          <ac:chgData name="Yi Liu" userId="eb9fa73d484f74de" providerId="LiveId" clId="{F27AE141-ABE9-402A-A912-98C2543DEC7A}" dt="2023-08-28T12:46:39.942" v="5629"/>
          <ac:spMkLst>
            <pc:docMk/>
            <pc:sldMk cId="2407201230" sldId="296"/>
            <ac:spMk id="2" creationId="{68665501-FEAA-491F-85F7-F40BE1EB1B70}"/>
          </ac:spMkLst>
        </pc:spChg>
        <pc:spChg chg="del mod">
          <ac:chgData name="Yi Liu" userId="eb9fa73d484f74de" providerId="LiveId" clId="{F27AE141-ABE9-402A-A912-98C2543DEC7A}" dt="2023-08-28T12:46:50.146" v="5632" actId="478"/>
          <ac:spMkLst>
            <pc:docMk/>
            <pc:sldMk cId="2407201230" sldId="296"/>
            <ac:spMk id="3" creationId="{345263C0-789E-4C9B-A360-279720E0F030}"/>
          </ac:spMkLst>
        </pc:spChg>
        <pc:spChg chg="add mod">
          <ac:chgData name="Yi Liu" userId="eb9fa73d484f74de" providerId="LiveId" clId="{F27AE141-ABE9-402A-A912-98C2543DEC7A}" dt="2023-08-28T12:46:53.901" v="5634" actId="1076"/>
          <ac:spMkLst>
            <pc:docMk/>
            <pc:sldMk cId="2407201230" sldId="296"/>
            <ac:spMk id="6" creationId="{525C0759-A4B2-4B13-8A2B-7D1DB71F89F4}"/>
          </ac:spMkLst>
        </pc:spChg>
        <pc:spChg chg="add mod">
          <ac:chgData name="Yi Liu" userId="eb9fa73d484f74de" providerId="LiveId" clId="{F27AE141-ABE9-402A-A912-98C2543DEC7A}" dt="2023-08-28T13:23:11.025" v="6555" actId="20577"/>
          <ac:spMkLst>
            <pc:docMk/>
            <pc:sldMk cId="2407201230" sldId="296"/>
            <ac:spMk id="7" creationId="{8C4E6FC4-1989-42D6-AB1D-BD75B7BDDFA2}"/>
          </ac:spMkLst>
        </pc:spChg>
      </pc:sldChg>
      <pc:sldChg chg="new del">
        <pc:chgData name="Yi Liu" userId="eb9fa73d484f74de" providerId="LiveId" clId="{F27AE141-ABE9-402A-A912-98C2543DEC7A}" dt="2023-08-28T13:33:30.986" v="6704" actId="47"/>
        <pc:sldMkLst>
          <pc:docMk/>
          <pc:sldMk cId="3175955746" sldId="297"/>
        </pc:sldMkLst>
      </pc:sldChg>
      <pc:sldChg chg="addSp delSp modSp add mod">
        <pc:chgData name="Yi Liu" userId="eb9fa73d484f74de" providerId="LiveId" clId="{F27AE141-ABE9-402A-A912-98C2543DEC7A}" dt="2023-08-28T12:52:02.537" v="5691" actId="22"/>
        <pc:sldMkLst>
          <pc:docMk/>
          <pc:sldMk cId="2184873127" sldId="298"/>
        </pc:sldMkLst>
        <pc:spChg chg="del mod">
          <ac:chgData name="Yi Liu" userId="eb9fa73d484f74de" providerId="LiveId" clId="{F27AE141-ABE9-402A-A912-98C2543DEC7A}" dt="2023-08-28T12:51:05.174" v="5676" actId="478"/>
          <ac:spMkLst>
            <pc:docMk/>
            <pc:sldMk cId="2184873127" sldId="298"/>
            <ac:spMk id="7" creationId="{8C4E6FC4-1989-42D6-AB1D-BD75B7BDDFA2}"/>
          </ac:spMkLst>
        </pc:spChg>
        <pc:spChg chg="add mod">
          <ac:chgData name="Yi Liu" userId="eb9fa73d484f74de" providerId="LiveId" clId="{F27AE141-ABE9-402A-A912-98C2543DEC7A}" dt="2023-08-28T12:51:41.712" v="5689" actId="20577"/>
          <ac:spMkLst>
            <pc:docMk/>
            <pc:sldMk cId="2184873127" sldId="298"/>
            <ac:spMk id="8" creationId="{5C551191-455C-4F58-B910-A010C7D85AFA}"/>
          </ac:spMkLst>
        </pc:spChg>
        <pc:spChg chg="add del">
          <ac:chgData name="Yi Liu" userId="eb9fa73d484f74de" providerId="LiveId" clId="{F27AE141-ABE9-402A-A912-98C2543DEC7A}" dt="2023-08-28T12:52:02.537" v="5691" actId="22"/>
          <ac:spMkLst>
            <pc:docMk/>
            <pc:sldMk cId="2184873127" sldId="298"/>
            <ac:spMk id="9" creationId="{58A6E6B6-A5F0-4192-B67C-A9F488E3F7B0}"/>
          </ac:spMkLst>
        </pc:spChg>
      </pc:sldChg>
      <pc:sldChg chg="addSp delSp modSp add mod">
        <pc:chgData name="Yi Liu" userId="eb9fa73d484f74de" providerId="LiveId" clId="{F27AE141-ABE9-402A-A912-98C2543DEC7A}" dt="2023-08-28T13:27:01.561" v="6639" actId="20577"/>
        <pc:sldMkLst>
          <pc:docMk/>
          <pc:sldMk cId="3347462471" sldId="299"/>
        </pc:sldMkLst>
        <pc:spChg chg="add del">
          <ac:chgData name="Yi Liu" userId="eb9fa73d484f74de" providerId="LiveId" clId="{F27AE141-ABE9-402A-A912-98C2543DEC7A}" dt="2023-08-28T12:53:01.283" v="5718" actId="22"/>
          <ac:spMkLst>
            <pc:docMk/>
            <pc:sldMk cId="3347462471" sldId="299"/>
            <ac:spMk id="7" creationId="{4C4E4A93-6198-4F9B-8658-38A0604DDEEF}"/>
          </ac:spMkLst>
        </pc:spChg>
        <pc:spChg chg="mod">
          <ac:chgData name="Yi Liu" userId="eb9fa73d484f74de" providerId="LiveId" clId="{F27AE141-ABE9-402A-A912-98C2543DEC7A}" dt="2023-08-28T13:27:01.561" v="6639" actId="20577"/>
          <ac:spMkLst>
            <pc:docMk/>
            <pc:sldMk cId="3347462471" sldId="299"/>
            <ac:spMk id="8" creationId="{5C551191-455C-4F58-B910-A010C7D85AFA}"/>
          </ac:spMkLst>
        </pc:spChg>
      </pc:sldChg>
      <pc:sldChg chg="addSp delSp modSp add mod">
        <pc:chgData name="Yi Liu" userId="eb9fa73d484f74de" providerId="LiveId" clId="{F27AE141-ABE9-402A-A912-98C2543DEC7A}" dt="2023-08-28T12:56:45.149" v="5740" actId="22"/>
        <pc:sldMkLst>
          <pc:docMk/>
          <pc:sldMk cId="810883180" sldId="300"/>
        </pc:sldMkLst>
        <pc:spChg chg="add del">
          <ac:chgData name="Yi Liu" userId="eb9fa73d484f74de" providerId="LiveId" clId="{F27AE141-ABE9-402A-A912-98C2543DEC7A}" dt="2023-08-28T12:56:45.149" v="5740" actId="22"/>
          <ac:spMkLst>
            <pc:docMk/>
            <pc:sldMk cId="810883180" sldId="300"/>
            <ac:spMk id="7" creationId="{824D7D63-8AB9-4E2E-B72F-A99858A4F6DA}"/>
          </ac:spMkLst>
        </pc:spChg>
        <pc:spChg chg="mod">
          <ac:chgData name="Yi Liu" userId="eb9fa73d484f74de" providerId="LiveId" clId="{F27AE141-ABE9-402A-A912-98C2543DEC7A}" dt="2023-08-28T12:53:49.596" v="5732" actId="20577"/>
          <ac:spMkLst>
            <pc:docMk/>
            <pc:sldMk cId="810883180" sldId="300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7:49.272" v="5765" actId="20577"/>
        <pc:sldMkLst>
          <pc:docMk/>
          <pc:sldMk cId="3049073128" sldId="301"/>
        </pc:sldMkLst>
        <pc:spChg chg="mod">
          <ac:chgData name="Yi Liu" userId="eb9fa73d484f74de" providerId="LiveId" clId="{F27AE141-ABE9-402A-A912-98C2543DEC7A}" dt="2023-08-28T12:57:49.272" v="5765" actId="20577"/>
          <ac:spMkLst>
            <pc:docMk/>
            <pc:sldMk cId="3049073128" sldId="301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8:32.569" v="5769" actId="20577"/>
        <pc:sldMkLst>
          <pc:docMk/>
          <pc:sldMk cId="3892689978" sldId="302"/>
        </pc:sldMkLst>
        <pc:spChg chg="mod">
          <ac:chgData name="Yi Liu" userId="eb9fa73d484f74de" providerId="LiveId" clId="{F27AE141-ABE9-402A-A912-98C2543DEC7A}" dt="2023-08-28T12:58:32.569" v="5769" actId="20577"/>
          <ac:spMkLst>
            <pc:docMk/>
            <pc:sldMk cId="3892689978" sldId="302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9:18.648" v="5773" actId="20577"/>
        <pc:sldMkLst>
          <pc:docMk/>
          <pc:sldMk cId="664171621" sldId="303"/>
        </pc:sldMkLst>
        <pc:spChg chg="mod">
          <ac:chgData name="Yi Liu" userId="eb9fa73d484f74de" providerId="LiveId" clId="{F27AE141-ABE9-402A-A912-98C2543DEC7A}" dt="2023-08-28T12:59:18.648" v="5773" actId="20577"/>
          <ac:spMkLst>
            <pc:docMk/>
            <pc:sldMk cId="664171621" sldId="303"/>
            <ac:spMk id="8" creationId="{5C551191-455C-4F58-B910-A010C7D85AFA}"/>
          </ac:spMkLst>
        </pc:spChg>
      </pc:sldChg>
      <pc:sldChg chg="addSp delSp modSp add mod">
        <pc:chgData name="Yi Liu" userId="eb9fa73d484f74de" providerId="LiveId" clId="{F27AE141-ABE9-402A-A912-98C2543DEC7A}" dt="2023-08-28T13:47:33.041" v="6735" actId="113"/>
        <pc:sldMkLst>
          <pc:docMk/>
          <pc:sldMk cId="2240953679" sldId="304"/>
        </pc:sldMkLst>
        <pc:spChg chg="mod">
          <ac:chgData name="Yi Liu" userId="eb9fa73d484f74de" providerId="LiveId" clId="{F27AE141-ABE9-402A-A912-98C2543DEC7A}" dt="2023-08-28T13:47:33.041" v="6735" actId="113"/>
          <ac:spMkLst>
            <pc:docMk/>
            <pc:sldMk cId="2240953679" sldId="304"/>
            <ac:spMk id="3" creationId="{7839FA50-0A50-4296-AA37-6BC333532A82}"/>
          </ac:spMkLst>
        </pc:spChg>
        <pc:picChg chg="add del mod">
          <ac:chgData name="Yi Liu" userId="eb9fa73d484f74de" providerId="LiveId" clId="{F27AE141-ABE9-402A-A912-98C2543DEC7A}" dt="2023-08-28T13:12:30.173" v="6505" actId="21"/>
          <ac:picMkLst>
            <pc:docMk/>
            <pc:sldMk cId="2240953679" sldId="304"/>
            <ac:picMk id="5" creationId="{FF30BFAD-44C0-4662-B560-AFCB380D4E9B}"/>
          </ac:picMkLst>
        </pc:picChg>
      </pc:sldChg>
      <pc:sldChg chg="addSp delSp modSp new mod modAnim">
        <pc:chgData name="Yi Liu" userId="eb9fa73d484f74de" providerId="LiveId" clId="{F27AE141-ABE9-402A-A912-98C2543DEC7A}" dt="2023-08-29T03:17:14.970" v="6926" actId="1076"/>
        <pc:sldMkLst>
          <pc:docMk/>
          <pc:sldMk cId="380213936" sldId="305"/>
        </pc:sldMkLst>
        <pc:spChg chg="mod">
          <ac:chgData name="Yi Liu" userId="eb9fa73d484f74de" providerId="LiveId" clId="{F27AE141-ABE9-402A-A912-98C2543DEC7A}" dt="2023-08-28T13:12:17.828" v="6502" actId="20577"/>
          <ac:spMkLst>
            <pc:docMk/>
            <pc:sldMk cId="380213936" sldId="305"/>
            <ac:spMk id="2" creationId="{91058B4F-7F7C-4B29-B9FC-F7845DBF6543}"/>
          </ac:spMkLst>
        </pc:spChg>
        <pc:spChg chg="mod">
          <ac:chgData name="Yi Liu" userId="eb9fa73d484f74de" providerId="LiveId" clId="{F27AE141-ABE9-402A-A912-98C2543DEC7A}" dt="2023-08-29T03:17:10.645" v="6925" actId="20577"/>
          <ac:spMkLst>
            <pc:docMk/>
            <pc:sldMk cId="380213936" sldId="305"/>
            <ac:spMk id="3" creationId="{97B17FF7-D777-47EE-9378-7755D31C2393}"/>
          </ac:spMkLst>
        </pc:spChg>
        <pc:spChg chg="add del mod">
          <ac:chgData name="Yi Liu" userId="eb9fa73d484f74de" providerId="LiveId" clId="{F27AE141-ABE9-402A-A912-98C2543DEC7A}" dt="2023-08-28T13:15:49.889" v="6534" actId="478"/>
          <ac:spMkLst>
            <pc:docMk/>
            <pc:sldMk cId="380213936" sldId="305"/>
            <ac:spMk id="7" creationId="{9BBBB843-027F-4061-A817-58757FF2B310}"/>
          </ac:spMkLst>
        </pc:spChg>
        <pc:spChg chg="add mod">
          <ac:chgData name="Yi Liu" userId="eb9fa73d484f74de" providerId="LiveId" clId="{F27AE141-ABE9-402A-A912-98C2543DEC7A}" dt="2023-08-28T13:13:47.409" v="6528" actId="164"/>
          <ac:spMkLst>
            <pc:docMk/>
            <pc:sldMk cId="380213936" sldId="305"/>
            <ac:spMk id="8" creationId="{82619AC0-A992-438A-8F69-051AE1605E64}"/>
          </ac:spMkLst>
        </pc:spChg>
        <pc:spChg chg="add mod">
          <ac:chgData name="Yi Liu" userId="eb9fa73d484f74de" providerId="LiveId" clId="{F27AE141-ABE9-402A-A912-98C2543DEC7A}" dt="2023-08-28T14:02:05.286" v="6818" actId="164"/>
          <ac:spMkLst>
            <pc:docMk/>
            <pc:sldMk cId="380213936" sldId="305"/>
            <ac:spMk id="10" creationId="{6BAC707E-EE48-4169-B40C-F3DAF54B679A}"/>
          </ac:spMkLst>
        </pc:spChg>
        <pc:grpChg chg="add mod">
          <ac:chgData name="Yi Liu" userId="eb9fa73d484f74de" providerId="LiveId" clId="{F27AE141-ABE9-402A-A912-98C2543DEC7A}" dt="2023-08-28T14:02:05.286" v="6818" actId="164"/>
          <ac:grpSpMkLst>
            <pc:docMk/>
            <pc:sldMk cId="380213936" sldId="305"/>
            <ac:grpSpMk id="9" creationId="{972793C9-6229-403C-99C5-BE179717751D}"/>
          </ac:grpSpMkLst>
        </pc:grpChg>
        <pc:grpChg chg="add mod">
          <ac:chgData name="Yi Liu" userId="eb9fa73d484f74de" providerId="LiveId" clId="{F27AE141-ABE9-402A-A912-98C2543DEC7A}" dt="2023-08-28T14:02:05.286" v="6818" actId="164"/>
          <ac:grpSpMkLst>
            <pc:docMk/>
            <pc:sldMk cId="380213936" sldId="305"/>
            <ac:grpSpMk id="13" creationId="{84A0AF0B-436D-4603-B757-5D9AE8322C17}"/>
          </ac:grpSpMkLst>
        </pc:grpChg>
        <pc:picChg chg="add mod">
          <ac:chgData name="Yi Liu" userId="eb9fa73d484f74de" providerId="LiveId" clId="{F27AE141-ABE9-402A-A912-98C2543DEC7A}" dt="2023-08-28T14:03:01.277" v="6825" actId="1076"/>
          <ac:picMkLst>
            <pc:docMk/>
            <pc:sldMk cId="380213936" sldId="305"/>
            <ac:picMk id="5" creationId="{A5B13A9D-7F5F-4E6E-9446-657106FC315C}"/>
          </ac:picMkLst>
        </pc:picChg>
        <pc:picChg chg="add mod">
          <ac:chgData name="Yi Liu" userId="eb9fa73d484f74de" providerId="LiveId" clId="{F27AE141-ABE9-402A-A912-98C2543DEC7A}" dt="2023-08-29T03:17:14.970" v="6926" actId="1076"/>
          <ac:picMkLst>
            <pc:docMk/>
            <pc:sldMk cId="380213936" sldId="305"/>
            <ac:picMk id="12" creationId="{EB6A803B-0B26-4642-8894-CE5C329ADFE9}"/>
          </ac:picMkLst>
        </pc:picChg>
        <pc:picChg chg="add mod">
          <ac:chgData name="Yi Liu" userId="eb9fa73d484f74de" providerId="LiveId" clId="{F27AE141-ABE9-402A-A912-98C2543DEC7A}" dt="2023-08-28T13:13:47.409" v="6528" actId="164"/>
          <ac:picMkLst>
            <pc:docMk/>
            <pc:sldMk cId="380213936" sldId="305"/>
            <ac:picMk id="4098" creationId="{5038AFA1-DAD8-410B-B005-C57A286C1FF3}"/>
          </ac:picMkLst>
        </pc:picChg>
      </pc:sldChg>
      <pc:sldChg chg="modSp add mod">
        <pc:chgData name="Yi Liu" userId="eb9fa73d484f74de" providerId="LiveId" clId="{F27AE141-ABE9-402A-A912-98C2543DEC7A}" dt="2023-08-28T13:28:59.032" v="6667" actId="20577"/>
        <pc:sldMkLst>
          <pc:docMk/>
          <pc:sldMk cId="3398207993" sldId="306"/>
        </pc:sldMkLst>
        <pc:spChg chg="mod">
          <ac:chgData name="Yi Liu" userId="eb9fa73d484f74de" providerId="LiveId" clId="{F27AE141-ABE9-402A-A912-98C2543DEC7A}" dt="2023-08-28T13:22:39.112" v="6554" actId="20577"/>
          <ac:spMkLst>
            <pc:docMk/>
            <pc:sldMk cId="3398207993" sldId="306"/>
            <ac:spMk id="2" creationId="{68665501-FEAA-491F-85F7-F40BE1EB1B70}"/>
          </ac:spMkLst>
        </pc:spChg>
        <pc:spChg chg="mod">
          <ac:chgData name="Yi Liu" userId="eb9fa73d484f74de" providerId="LiveId" clId="{F27AE141-ABE9-402A-A912-98C2543DEC7A}" dt="2023-08-28T13:22:27.362" v="6547" actId="404"/>
          <ac:spMkLst>
            <pc:docMk/>
            <pc:sldMk cId="3398207993" sldId="306"/>
            <ac:spMk id="6" creationId="{525C0759-A4B2-4B13-8A2B-7D1DB71F89F4}"/>
          </ac:spMkLst>
        </pc:spChg>
        <pc:spChg chg="mod">
          <ac:chgData name="Yi Liu" userId="eb9fa73d484f74de" providerId="LiveId" clId="{F27AE141-ABE9-402A-A912-98C2543DEC7A}" dt="2023-08-28T13:28:59.032" v="6667" actId="20577"/>
          <ac:spMkLst>
            <pc:docMk/>
            <pc:sldMk cId="3398207993" sldId="306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3:25:28.858" v="6610"/>
        <pc:sldMkLst>
          <pc:docMk/>
          <pc:sldMk cId="1065859166" sldId="307"/>
        </pc:sldMkLst>
        <pc:spChg chg="mod">
          <ac:chgData name="Yi Liu" userId="eb9fa73d484f74de" providerId="LiveId" clId="{F27AE141-ABE9-402A-A912-98C2543DEC7A}" dt="2023-08-28T13:25:28.858" v="6610"/>
          <ac:spMkLst>
            <pc:docMk/>
            <pc:sldMk cId="1065859166" sldId="307"/>
            <ac:spMk id="7" creationId="{8C4E6FC4-1989-42D6-AB1D-BD75B7BDDFA2}"/>
          </ac:spMkLst>
        </pc:spChg>
      </pc:sldChg>
      <pc:sldChg chg="modSp add mod">
        <pc:chgData name="Yi Liu" userId="eb9fa73d484f74de" providerId="LiveId" clId="{F27AE141-ABE9-402A-A912-98C2543DEC7A}" dt="2023-08-28T13:29:14.384" v="6671" actId="20577"/>
        <pc:sldMkLst>
          <pc:docMk/>
          <pc:sldMk cId="1474791138" sldId="308"/>
        </pc:sldMkLst>
        <pc:spChg chg="mod">
          <ac:chgData name="Yi Liu" userId="eb9fa73d484f74de" providerId="LiveId" clId="{F27AE141-ABE9-402A-A912-98C2543DEC7A}" dt="2023-08-28T13:29:14.384" v="6671" actId="20577"/>
          <ac:spMkLst>
            <pc:docMk/>
            <pc:sldMk cId="1474791138" sldId="308"/>
            <ac:spMk id="8" creationId="{5C551191-455C-4F58-B910-A010C7D85AFA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13:45:12.757" v="6721" actId="1076"/>
        <pc:sldMkLst>
          <pc:docMk/>
          <pc:sldMk cId="167366286" sldId="309"/>
        </pc:sldMkLst>
        <pc:spChg chg="del 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2" creationId="{68A76255-60E5-4D83-97B6-3C6288292019}"/>
          </ac:spMkLst>
        </pc:spChg>
        <pc:spChg chg="del 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3" creationId="{73CA0E79-771C-489B-9930-F5D877FB4481}"/>
          </ac:spMkLst>
        </pc:spChg>
        <pc:spChg chg="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4" creationId="{3E102B64-604E-42AC-B91C-1458FF77E6F7}"/>
          </ac:spMkLst>
        </pc:spChg>
        <pc:spChg chg="add del mod ord">
          <ac:chgData name="Yi Liu" userId="eb9fa73d484f74de" providerId="LiveId" clId="{F27AE141-ABE9-402A-A912-98C2543DEC7A}" dt="2023-08-28T13:44:55.816" v="6717" actId="478"/>
          <ac:spMkLst>
            <pc:docMk/>
            <pc:sldMk cId="167366286" sldId="309"/>
            <ac:spMk id="5" creationId="{721E2459-C402-4734-A777-6801807B5924}"/>
          </ac:spMkLst>
        </pc:spChg>
        <pc:spChg chg="add del mod ord">
          <ac:chgData name="Yi Liu" userId="eb9fa73d484f74de" providerId="LiveId" clId="{F27AE141-ABE9-402A-A912-98C2543DEC7A}" dt="2023-08-28T13:44:49.687" v="6715" actId="478"/>
          <ac:spMkLst>
            <pc:docMk/>
            <pc:sldMk cId="167366286" sldId="309"/>
            <ac:spMk id="6" creationId="{4765473E-CD06-45BE-A59F-D04E2FB97470}"/>
          </ac:spMkLst>
        </pc:spChg>
        <pc:spChg chg="add del mod">
          <ac:chgData name="Yi Liu" userId="eb9fa73d484f74de" providerId="LiveId" clId="{F27AE141-ABE9-402A-A912-98C2543DEC7A}" dt="2023-08-28T13:44:57.343" v="6718" actId="478"/>
          <ac:spMkLst>
            <pc:docMk/>
            <pc:sldMk cId="167366286" sldId="309"/>
            <ac:spMk id="10" creationId="{A3D97C26-4DA8-4342-8C3E-5ACC56E71F7E}"/>
          </ac:spMkLst>
        </pc:spChg>
        <pc:picChg chg="add mod">
          <ac:chgData name="Yi Liu" userId="eb9fa73d484f74de" providerId="LiveId" clId="{F27AE141-ABE9-402A-A912-98C2543DEC7A}" dt="2023-08-28T13:45:12.757" v="6721" actId="1076"/>
          <ac:picMkLst>
            <pc:docMk/>
            <pc:sldMk cId="167366286" sldId="309"/>
            <ac:picMk id="8" creationId="{F0B30552-62C8-47B8-B848-6B5EE6E08BF5}"/>
          </ac:picMkLst>
        </pc:picChg>
      </pc:sldChg>
      <pc:sldMasterChg chg="modSp mod modSldLayout">
        <pc:chgData name="Yi Liu" userId="eb9fa73d484f74de" providerId="LiveId" clId="{F27AE141-ABE9-402A-A912-98C2543DEC7A}" dt="2023-08-28T13:47:01.720" v="6731" actId="11529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addSp delSp modSp mod">
          <pc:chgData name="Yi Liu" userId="eb9fa73d484f74de" providerId="LiveId" clId="{F27AE141-ABE9-402A-A912-98C2543DEC7A}" dt="2023-08-28T13:47:01.720" v="6731" actId="11529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13:45:44.870" v="6723" actId="14100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  <pc:spChg chg="add del mod ord">
            <ac:chgData name="Yi Liu" userId="eb9fa73d484f74de" providerId="LiveId" clId="{F27AE141-ABE9-402A-A912-98C2543DEC7A}" dt="2023-08-28T13:47:01.720" v="6731" actId="11529"/>
            <ac:spMkLst>
              <pc:docMk/>
              <pc:sldMasterMk cId="2003094035" sldId="2147483648"/>
              <pc:sldLayoutMk cId="598653943" sldId="2147483650"/>
              <ac:spMk id="7" creationId="{5B6F6F36-7EC7-4509-90BE-A4A122A53C72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  <pc:docChgLst>
    <pc:chgData name="Yi Liu" userId="eb9fa73d484f74de" providerId="LiveId" clId="{32182704-5963-4851-B387-E9CA33AD068C}"/>
    <pc:docChg chg="undo custSel addSld delSld modSld sldOrd addSection delSection modSection">
      <pc:chgData name="Yi Liu" userId="eb9fa73d484f74de" providerId="LiveId" clId="{32182704-5963-4851-B387-E9CA33AD068C}" dt="2023-09-05T11:27:51.216" v="2864" actId="20577"/>
      <pc:docMkLst>
        <pc:docMk/>
      </pc:docMkLst>
      <pc:sldChg chg="modSp mod">
        <pc:chgData name="Yi Liu" userId="eb9fa73d484f74de" providerId="LiveId" clId="{32182704-5963-4851-B387-E9CA33AD068C}" dt="2023-09-03T02:37:55.535" v="4" actId="20577"/>
        <pc:sldMkLst>
          <pc:docMk/>
          <pc:sldMk cId="1562787813" sldId="256"/>
        </pc:sldMkLst>
        <pc:spChg chg="mod">
          <ac:chgData name="Yi Liu" userId="eb9fa73d484f74de" providerId="LiveId" clId="{32182704-5963-4851-B387-E9CA33AD068C}" dt="2023-09-03T02:37:55.535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82229061" sldId="25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25439656" sldId="25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683536574" sldId="25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07849244" sldId="260"/>
        </pc:sldMkLst>
      </pc:sldChg>
      <pc:sldChg chg="add del">
        <pc:chgData name="Yi Liu" userId="eb9fa73d484f74de" providerId="LiveId" clId="{32182704-5963-4851-B387-E9CA33AD068C}" dt="2023-09-04T11:03:36.271" v="2737"/>
        <pc:sldMkLst>
          <pc:docMk/>
          <pc:sldMk cId="4193137531" sldId="26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00502764" sldId="26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336415600" sldId="26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754817333" sldId="26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42059802" sldId="26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883981403" sldId="26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962142036" sldId="26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44668629" sldId="26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229268927" sldId="26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110345516" sldId="27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307441842" sldId="27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7847576" sldId="27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058070689" sldId="27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15812839" sldId="27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611959260" sldId="27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787498031" sldId="27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597883867" sldId="27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253031860" sldId="27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954487414" sldId="27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825285398" sldId="28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537943851" sldId="28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258880510" sldId="28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608617279" sldId="28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786540541" sldId="28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400260483" sldId="28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103801164" sldId="28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88409196" sldId="28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20775680" sldId="28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53280345" sldId="28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510296976" sldId="29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786153376" sldId="29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389533724" sldId="29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904333619" sldId="29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344024321" sldId="29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60034299" sldId="29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240953679" sldId="30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80213936" sldId="305"/>
        </pc:sldMkLst>
      </pc:sldChg>
      <pc:sldChg chg="modSp new mod">
        <pc:chgData name="Yi Liu" userId="eb9fa73d484f74de" providerId="LiveId" clId="{32182704-5963-4851-B387-E9CA33AD068C}" dt="2023-09-05T11:27:51.216" v="2864" actId="20577"/>
        <pc:sldMkLst>
          <pc:docMk/>
          <pc:sldMk cId="47867012" sldId="310"/>
        </pc:sldMkLst>
        <pc:spChg chg="mod">
          <ac:chgData name="Yi Liu" userId="eb9fa73d484f74de" providerId="LiveId" clId="{32182704-5963-4851-B387-E9CA33AD068C}" dt="2023-09-03T02:38:13.485" v="11" actId="20577"/>
          <ac:spMkLst>
            <pc:docMk/>
            <pc:sldMk cId="47867012" sldId="310"/>
            <ac:spMk id="2" creationId="{9A33AD9E-8C7F-4AAC-BC28-022A1A7D6C3A}"/>
          </ac:spMkLst>
        </pc:spChg>
        <pc:spChg chg="mod">
          <ac:chgData name="Yi Liu" userId="eb9fa73d484f74de" providerId="LiveId" clId="{32182704-5963-4851-B387-E9CA33AD068C}" dt="2023-09-05T11:27:51.216" v="2864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6:05:06.428" v="1558"/>
        <pc:sldMkLst>
          <pc:docMk/>
          <pc:sldMk cId="2516658653" sldId="311"/>
        </pc:sldMkLst>
        <pc:spChg chg="del 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2" creationId="{8A8E3033-ADC0-44A9-AC18-8D35EB3B995B}"/>
          </ac:spMkLst>
        </pc:spChg>
        <pc:spChg chg="del 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3" creationId="{5D1BC532-0089-498F-9465-7EECEA1D7021}"/>
          </ac:spMkLst>
        </pc:spChg>
        <pc:spChg chg="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4" creationId="{54209895-7064-448D-B250-9B6222323BEA}"/>
          </ac:spMkLst>
        </pc:spChg>
        <pc:spChg chg="add mod ord">
          <ac:chgData name="Yi Liu" userId="eb9fa73d484f74de" providerId="LiveId" clId="{32182704-5963-4851-B387-E9CA33AD068C}" dt="2023-09-03T06:05:05.401" v="1557" actId="20577"/>
          <ac:spMkLst>
            <pc:docMk/>
            <pc:sldMk cId="2516658653" sldId="311"/>
            <ac:spMk id="5" creationId="{23899744-2E79-4A0E-B6FD-1D423DC5FE12}"/>
          </ac:spMkLst>
        </pc:spChg>
        <pc:spChg chg="add mod ord">
          <ac:chgData name="Yi Liu" userId="eb9fa73d484f74de" providerId="LiveId" clId="{32182704-5963-4851-B387-E9CA33AD068C}" dt="2023-09-03T06:05:06.428" v="1558"/>
          <ac:spMkLst>
            <pc:docMk/>
            <pc:sldMk cId="2516658653" sldId="311"/>
            <ac:spMk id="6" creationId="{5D512012-C861-4735-9B58-938C7E92A17C}"/>
          </ac:spMkLst>
        </pc:spChg>
      </pc:sldChg>
      <pc:sldChg chg="modSp add mod modAnim">
        <pc:chgData name="Yi Liu" userId="eb9fa73d484f74de" providerId="LiveId" clId="{32182704-5963-4851-B387-E9CA33AD068C}" dt="2023-09-04T11:04:24.262" v="2738"/>
        <pc:sldMkLst>
          <pc:docMk/>
          <pc:sldMk cId="2512627072" sldId="312"/>
        </pc:sldMkLst>
        <pc:spChg chg="mod">
          <ac:chgData name="Yi Liu" userId="eb9fa73d484f74de" providerId="LiveId" clId="{32182704-5963-4851-B387-E9CA33AD068C}" dt="2023-09-03T05:18:49.799" v="622" actId="2711"/>
          <ac:spMkLst>
            <pc:docMk/>
            <pc:sldMk cId="2512627072" sldId="312"/>
            <ac:spMk id="3" creationId="{DF6467DA-28DA-4E4F-986C-8CD5CBDC70B6}"/>
          </ac:spMkLst>
        </pc:spChg>
      </pc:sldChg>
      <pc:sldChg chg="addSp delSp modSp add mod delAnim modAnim">
        <pc:chgData name="Yi Liu" userId="eb9fa73d484f74de" providerId="LiveId" clId="{32182704-5963-4851-B387-E9CA33AD068C}" dt="2023-09-04T11:04:41.268" v="2739"/>
        <pc:sldMkLst>
          <pc:docMk/>
          <pc:sldMk cId="3409319471" sldId="313"/>
        </pc:sldMkLst>
        <pc:spChg chg="del mod">
          <ac:chgData name="Yi Liu" userId="eb9fa73d484f74de" providerId="LiveId" clId="{32182704-5963-4851-B387-E9CA33AD068C}" dt="2023-09-03T02:58:04.638" v="361" actId="21"/>
          <ac:spMkLst>
            <pc:docMk/>
            <pc:sldMk cId="3409319471" sldId="313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02:59:46.638" v="426"/>
          <ac:spMkLst>
            <pc:docMk/>
            <pc:sldMk cId="3409319471" sldId="313"/>
            <ac:spMk id="4" creationId="{822AD0E5-2D06-B744-A23D-841FAD23595D}"/>
          </ac:spMkLst>
        </pc:spChg>
        <pc:spChg chg="add del mod">
          <ac:chgData name="Yi Liu" userId="eb9fa73d484f74de" providerId="LiveId" clId="{32182704-5963-4851-B387-E9CA33AD068C}" dt="2023-09-03T02:58:17.366" v="365" actId="478"/>
          <ac:spMkLst>
            <pc:docMk/>
            <pc:sldMk cId="3409319471" sldId="313"/>
            <ac:spMk id="9" creationId="{C780D381-3750-4CE1-8FE1-77E66CCA5463}"/>
          </ac:spMkLst>
        </pc:spChg>
        <pc:spChg chg="add mod">
          <ac:chgData name="Yi Liu" userId="eb9fa73d484f74de" providerId="LiveId" clId="{32182704-5963-4851-B387-E9CA33AD068C}" dt="2023-09-03T03:02:19.463" v="464" actId="1076"/>
          <ac:spMkLst>
            <pc:docMk/>
            <pc:sldMk cId="3409319471" sldId="313"/>
            <ac:spMk id="13" creationId="{F40E1DEA-73F3-4465-AB8D-C0C5F1E481D0}"/>
          </ac:spMkLst>
        </pc:spChg>
        <pc:picChg chg="add del">
          <ac:chgData name="Yi Liu" userId="eb9fa73d484f74de" providerId="LiveId" clId="{32182704-5963-4851-B387-E9CA33AD068C}" dt="2023-09-03T02:57:16.803" v="352" actId="478"/>
          <ac:picMkLst>
            <pc:docMk/>
            <pc:sldMk cId="3409319471" sldId="313"/>
            <ac:picMk id="6" creationId="{C493251B-4CC5-441B-BAEA-C88B47E72E7C}"/>
          </ac:picMkLst>
        </pc:picChg>
        <pc:picChg chg="del mod">
          <ac:chgData name="Yi Liu" userId="eb9fa73d484f74de" providerId="LiveId" clId="{32182704-5963-4851-B387-E9CA33AD068C}" dt="2023-09-03T02:57:18.737" v="353" actId="478"/>
          <ac:picMkLst>
            <pc:docMk/>
            <pc:sldMk cId="3409319471" sldId="313"/>
            <ac:picMk id="8" creationId="{62EE0D75-CD49-4FED-0BB2-13350D75C95A}"/>
          </ac:picMkLst>
        </pc:picChg>
        <pc:picChg chg="mod modCrop">
          <ac:chgData name="Yi Liu" userId="eb9fa73d484f74de" providerId="LiveId" clId="{32182704-5963-4851-B387-E9CA33AD068C}" dt="2023-09-03T02:59:53.570" v="428" actId="1076"/>
          <ac:picMkLst>
            <pc:docMk/>
            <pc:sldMk cId="3409319471" sldId="313"/>
            <ac:picMk id="12" creationId="{293105D4-ECF6-5A60-5EB6-7ABDB40BA620}"/>
          </ac:picMkLst>
        </pc:picChg>
        <pc:picChg chg="del mod">
          <ac:chgData name="Yi Liu" userId="eb9fa73d484f74de" providerId="LiveId" clId="{32182704-5963-4851-B387-E9CA33AD068C}" dt="2023-09-03T02:57:20.343" v="354" actId="478"/>
          <ac:picMkLst>
            <pc:docMk/>
            <pc:sldMk cId="3409319471" sldId="313"/>
            <ac:picMk id="14" creationId="{B9FC9288-0CF0-5B5C-80A3-35167C4B9D6A}"/>
          </ac:picMkLst>
        </pc:picChg>
      </pc:sldChg>
      <pc:sldChg chg="addSp delSp modSp add mod delAnim">
        <pc:chgData name="Yi Liu" userId="eb9fa73d484f74de" providerId="LiveId" clId="{32182704-5963-4851-B387-E9CA33AD068C}" dt="2023-09-03T02:59:42.500" v="425" actId="478"/>
        <pc:sldMkLst>
          <pc:docMk/>
          <pc:sldMk cId="1455474089" sldId="314"/>
        </pc:sldMkLst>
        <pc:spChg chg="del">
          <ac:chgData name="Yi Liu" userId="eb9fa73d484f74de" providerId="LiveId" clId="{32182704-5963-4851-B387-E9CA33AD068C}" dt="2023-09-03T02:59:40.543" v="424" actId="478"/>
          <ac:spMkLst>
            <pc:docMk/>
            <pc:sldMk cId="1455474089" sldId="314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02:59:34.432" v="423" actId="20577"/>
          <ac:spMkLst>
            <pc:docMk/>
            <pc:sldMk cId="1455474089" sldId="314"/>
            <ac:spMk id="4" creationId="{822AD0E5-2D06-B744-A23D-841FAD23595D}"/>
          </ac:spMkLst>
        </pc:spChg>
        <pc:spChg chg="add del mod">
          <ac:chgData name="Yi Liu" userId="eb9fa73d484f74de" providerId="LiveId" clId="{32182704-5963-4851-B387-E9CA33AD068C}" dt="2023-09-03T02:57:41.175" v="359" actId="478"/>
          <ac:spMkLst>
            <pc:docMk/>
            <pc:sldMk cId="1455474089" sldId="314"/>
            <ac:spMk id="5" creationId="{56D494C9-1376-446C-9907-04D1EE841EB2}"/>
          </ac:spMkLst>
        </pc:spChg>
        <pc:spChg chg="add del mod">
          <ac:chgData name="Yi Liu" userId="eb9fa73d484f74de" providerId="LiveId" clId="{32182704-5963-4851-B387-E9CA33AD068C}" dt="2023-09-03T02:59:42.500" v="425" actId="478"/>
          <ac:spMkLst>
            <pc:docMk/>
            <pc:sldMk cId="1455474089" sldId="314"/>
            <ac:spMk id="9" creationId="{A9EA2AF8-76D1-4EFF-8349-A1AE80C9FD27}"/>
          </ac:spMkLst>
        </pc:spChg>
        <pc:picChg chg="mod">
          <ac:chgData name="Yi Liu" userId="eb9fa73d484f74de" providerId="LiveId" clId="{32182704-5963-4851-B387-E9CA33AD068C}" dt="2023-09-03T02:59:10.892" v="381" actId="1076"/>
          <ac:picMkLst>
            <pc:docMk/>
            <pc:sldMk cId="1455474089" sldId="314"/>
            <ac:picMk id="6" creationId="{C493251B-4CC5-441B-BAEA-C88B47E72E7C}"/>
          </ac:picMkLst>
        </pc:picChg>
        <pc:picChg chg="del">
          <ac:chgData name="Yi Liu" userId="eb9fa73d484f74de" providerId="LiveId" clId="{32182704-5963-4851-B387-E9CA33AD068C}" dt="2023-09-03T02:54:43.932" v="335" actId="478"/>
          <ac:picMkLst>
            <pc:docMk/>
            <pc:sldMk cId="1455474089" sldId="314"/>
            <ac:picMk id="8" creationId="{62EE0D75-CD49-4FED-0BB2-13350D75C95A}"/>
          </ac:picMkLst>
        </pc:picChg>
        <pc:picChg chg="del">
          <ac:chgData name="Yi Liu" userId="eb9fa73d484f74de" providerId="LiveId" clId="{32182704-5963-4851-B387-E9CA33AD068C}" dt="2023-09-03T02:54:45.946" v="336" actId="478"/>
          <ac:picMkLst>
            <pc:docMk/>
            <pc:sldMk cId="1455474089" sldId="314"/>
            <ac:picMk id="12" creationId="{293105D4-ECF6-5A60-5EB6-7ABDB40BA620}"/>
          </ac:picMkLst>
        </pc:picChg>
        <pc:picChg chg="del">
          <ac:chgData name="Yi Liu" userId="eb9fa73d484f74de" providerId="LiveId" clId="{32182704-5963-4851-B387-E9CA33AD068C}" dt="2023-09-03T02:54:42.527" v="334" actId="478"/>
          <ac:picMkLst>
            <pc:docMk/>
            <pc:sldMk cId="1455474089" sldId="314"/>
            <ac:picMk id="14" creationId="{B9FC9288-0CF0-5B5C-80A3-35167C4B9D6A}"/>
          </ac:picMkLst>
        </pc:picChg>
      </pc:sldChg>
      <pc:sldChg chg="addSp delSp modSp add mod delAnim modAnim">
        <pc:chgData name="Yi Liu" userId="eb9fa73d484f74de" providerId="LiveId" clId="{32182704-5963-4851-B387-E9CA33AD068C}" dt="2023-09-04T11:05:06.324" v="2740"/>
        <pc:sldMkLst>
          <pc:docMk/>
          <pc:sldMk cId="1417036374" sldId="315"/>
        </pc:sldMkLst>
        <pc:spChg chg="del">
          <ac:chgData name="Yi Liu" userId="eb9fa73d484f74de" providerId="LiveId" clId="{32182704-5963-4851-B387-E9CA33AD068C}" dt="2023-09-03T02:55:21.521" v="348" actId="478"/>
          <ac:spMkLst>
            <pc:docMk/>
            <pc:sldMk cId="1417036374" sldId="315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12:04:42.448" v="2243" actId="1076"/>
          <ac:spMkLst>
            <pc:docMk/>
            <pc:sldMk cId="1417036374" sldId="315"/>
            <ac:spMk id="4" creationId="{822AD0E5-2D06-B744-A23D-841FAD23595D}"/>
          </ac:spMkLst>
        </pc:spChg>
        <pc:spChg chg="del">
          <ac:chgData name="Yi Liu" userId="eb9fa73d484f74de" providerId="LiveId" clId="{32182704-5963-4851-B387-E9CA33AD068C}" dt="2023-09-03T02:58:11.634" v="364" actId="478"/>
          <ac:spMkLst>
            <pc:docMk/>
            <pc:sldMk cId="1417036374" sldId="315"/>
            <ac:spMk id="5" creationId="{56D494C9-1376-446C-9907-04D1EE841EB2}"/>
          </ac:spMkLst>
        </pc:spChg>
        <pc:spChg chg="add del mod">
          <ac:chgData name="Yi Liu" userId="eb9fa73d484f74de" providerId="LiveId" clId="{32182704-5963-4851-B387-E9CA33AD068C}" dt="2023-09-03T02:55:26.112" v="349" actId="478"/>
          <ac:spMkLst>
            <pc:docMk/>
            <pc:sldMk cId="1417036374" sldId="315"/>
            <ac:spMk id="8" creationId="{56D54CDD-FE61-4727-88F0-987ED6305B5D}"/>
          </ac:spMkLst>
        </pc:spChg>
        <pc:spChg chg="add mod">
          <ac:chgData name="Yi Liu" userId="eb9fa73d484f74de" providerId="LiveId" clId="{32182704-5963-4851-B387-E9CA33AD068C}" dt="2023-09-03T03:02:35.788" v="465" actId="20577"/>
          <ac:spMkLst>
            <pc:docMk/>
            <pc:sldMk cId="1417036374" sldId="315"/>
            <ac:spMk id="9" creationId="{0E354D5C-F007-4C29-8ADE-A9C3AF378727}"/>
          </ac:spMkLst>
        </pc:spChg>
        <pc:picChg chg="del">
          <ac:chgData name="Yi Liu" userId="eb9fa73d484f74de" providerId="LiveId" clId="{32182704-5963-4851-B387-E9CA33AD068C}" dt="2023-09-03T02:58:08.522" v="363" actId="478"/>
          <ac:picMkLst>
            <pc:docMk/>
            <pc:sldMk cId="1417036374" sldId="315"/>
            <ac:picMk id="6" creationId="{C493251B-4CC5-441B-BAEA-C88B47E72E7C}"/>
          </ac:picMkLst>
        </pc:picChg>
      </pc:sldChg>
      <pc:sldChg chg="modSp add del mod">
        <pc:chgData name="Yi Liu" userId="eb9fa73d484f74de" providerId="LiveId" clId="{32182704-5963-4851-B387-E9CA33AD068C}" dt="2023-09-03T05:46:50.077" v="1327" actId="47"/>
        <pc:sldMkLst>
          <pc:docMk/>
          <pc:sldMk cId="711407806" sldId="316"/>
        </pc:sldMkLst>
        <pc:spChg chg="mod">
          <ac:chgData name="Yi Liu" userId="eb9fa73d484f74de" providerId="LiveId" clId="{32182704-5963-4851-B387-E9CA33AD068C}" dt="2023-09-03T05:46:45.039" v="1325" actId="21"/>
          <ac:spMkLst>
            <pc:docMk/>
            <pc:sldMk cId="711407806" sldId="316"/>
            <ac:spMk id="3" creationId="{B02501AB-C632-124B-BEC9-0B32078868FB}"/>
          </ac:spMkLst>
        </pc:spChg>
      </pc:sldChg>
      <pc:sldChg chg="modSp add mod modAnim">
        <pc:chgData name="Yi Liu" userId="eb9fa73d484f74de" providerId="LiveId" clId="{32182704-5963-4851-B387-E9CA33AD068C}" dt="2023-09-04T11:10:31.874" v="2747" actId="20577"/>
        <pc:sldMkLst>
          <pc:docMk/>
          <pc:sldMk cId="840376976" sldId="317"/>
        </pc:sldMkLst>
        <pc:spChg chg="mod">
          <ac:chgData name="Yi Liu" userId="eb9fa73d484f74de" providerId="LiveId" clId="{32182704-5963-4851-B387-E9CA33AD068C}" dt="2023-09-04T11:10:31.874" v="2747" actId="20577"/>
          <ac:spMkLst>
            <pc:docMk/>
            <pc:sldMk cId="840376976" sldId="317"/>
            <ac:spMk id="3" creationId="{A55CBCC2-CC84-364A-B0E1-8348FC000BC8}"/>
          </ac:spMkLst>
        </pc:spChg>
        <pc:spChg chg="mod">
          <ac:chgData name="Yi Liu" userId="eb9fa73d484f74de" providerId="LiveId" clId="{32182704-5963-4851-B387-E9CA33AD068C}" dt="2023-09-03T03:01:53.596" v="460" actId="1076"/>
          <ac:spMkLst>
            <pc:docMk/>
            <pc:sldMk cId="840376976" sldId="317"/>
            <ac:spMk id="4" creationId="{B8956592-9237-5547-B4A7-E574CB97D923}"/>
          </ac:spMkLst>
        </pc:spChg>
        <pc:spChg chg="mod">
          <ac:chgData name="Yi Liu" userId="eb9fa73d484f74de" providerId="LiveId" clId="{32182704-5963-4851-B387-E9CA33AD068C}" dt="2023-09-03T03:01:59.618" v="461" actId="1076"/>
          <ac:spMkLst>
            <pc:docMk/>
            <pc:sldMk cId="840376976" sldId="317"/>
            <ac:spMk id="5" creationId="{E740CAC0-35E3-1141-950E-DFF2585713ED}"/>
          </ac:spMkLst>
        </pc:spChg>
        <pc:picChg chg="mod">
          <ac:chgData name="Yi Liu" userId="eb9fa73d484f74de" providerId="LiveId" clId="{32182704-5963-4851-B387-E9CA33AD068C}" dt="2023-09-04T11:09:05.138" v="2742" actId="1076"/>
          <ac:picMkLst>
            <pc:docMk/>
            <pc:sldMk cId="840376976" sldId="317"/>
            <ac:picMk id="6" creationId="{664DD413-A4F9-EA47-9A1D-5C33FC1A1C6B}"/>
          </ac:picMkLst>
        </pc:picChg>
      </pc:sldChg>
      <pc:sldChg chg="modSp add del">
        <pc:chgData name="Yi Liu" userId="eb9fa73d484f74de" providerId="LiveId" clId="{32182704-5963-4851-B387-E9CA33AD068C}" dt="2023-09-03T05:46:28.485" v="1309" actId="47"/>
        <pc:sldMkLst>
          <pc:docMk/>
          <pc:sldMk cId="3631922472" sldId="318"/>
        </pc:sldMkLst>
        <pc:spChg chg="mod">
          <ac:chgData name="Yi Liu" userId="eb9fa73d484f74de" providerId="LiveId" clId="{32182704-5963-4851-B387-E9CA33AD068C}" dt="2023-09-03T05:18:31.743" v="621" actId="2711"/>
          <ac:spMkLst>
            <pc:docMk/>
            <pc:sldMk cId="3631922472" sldId="318"/>
            <ac:spMk id="3" creationId="{4852164B-88AD-BF43-BBA8-9B7C688237E6}"/>
          </ac:spMkLst>
        </pc:spChg>
      </pc:sldChg>
      <pc:sldChg chg="modSp add mod">
        <pc:chgData name="Yi Liu" userId="eb9fa73d484f74de" providerId="LiveId" clId="{32182704-5963-4851-B387-E9CA33AD068C}" dt="2023-09-03T05:18:03.564" v="618" actId="2711"/>
        <pc:sldMkLst>
          <pc:docMk/>
          <pc:sldMk cId="3720216036" sldId="319"/>
        </pc:sldMkLst>
        <pc:spChg chg="mod">
          <ac:chgData name="Yi Liu" userId="eb9fa73d484f74de" providerId="LiveId" clId="{32182704-5963-4851-B387-E9CA33AD068C}" dt="2023-09-03T05:18:03.564" v="618" actId="2711"/>
          <ac:spMkLst>
            <pc:docMk/>
            <pc:sldMk cId="3720216036" sldId="319"/>
            <ac:spMk id="3" creationId="{71A67B07-3966-E94E-972D-1517834AB5C4}"/>
          </ac:spMkLst>
        </pc:spChg>
      </pc:sldChg>
      <pc:sldChg chg="add">
        <pc:chgData name="Yi Liu" userId="eb9fa73d484f74de" providerId="LiveId" clId="{32182704-5963-4851-B387-E9CA33AD068C}" dt="2023-09-03T04:47:00.524" v="497"/>
        <pc:sldMkLst>
          <pc:docMk/>
          <pc:sldMk cId="3096551256" sldId="320"/>
        </pc:sldMkLst>
      </pc:sldChg>
      <pc:sldChg chg="addSp modSp add mod modAnim">
        <pc:chgData name="Yi Liu" userId="eb9fa73d484f74de" providerId="LiveId" clId="{32182704-5963-4851-B387-E9CA33AD068C}" dt="2023-09-04T11:12:18.236" v="2756"/>
        <pc:sldMkLst>
          <pc:docMk/>
          <pc:sldMk cId="24884510" sldId="321"/>
        </pc:sldMkLst>
        <pc:spChg chg="mod">
          <ac:chgData name="Yi Liu" userId="eb9fa73d484f74de" providerId="LiveId" clId="{32182704-5963-4851-B387-E9CA33AD068C}" dt="2023-09-03T04:51:13.126" v="572" actId="2711"/>
          <ac:spMkLst>
            <pc:docMk/>
            <pc:sldMk cId="24884510" sldId="321"/>
            <ac:spMk id="2" creationId="{AB554AB9-C83C-2F4B-A9FF-C5B237D266D5}"/>
          </ac:spMkLst>
        </pc:spChg>
        <pc:spChg chg="mod">
          <ac:chgData name="Yi Liu" userId="eb9fa73d484f74de" providerId="LiveId" clId="{32182704-5963-4851-B387-E9CA33AD068C}" dt="2023-09-03T04:49:01.463" v="533" actId="5793"/>
          <ac:spMkLst>
            <pc:docMk/>
            <pc:sldMk cId="24884510" sldId="321"/>
            <ac:spMk id="3" creationId="{A43E6283-3C62-0A49-BFEA-758DB4462D2A}"/>
          </ac:spMkLst>
        </pc:spChg>
        <pc:spChg chg="mod">
          <ac:chgData name="Yi Liu" userId="eb9fa73d484f74de" providerId="LiveId" clId="{32182704-5963-4851-B387-E9CA33AD068C}" dt="2023-09-03T04:47:38.943" v="499" actId="2711"/>
          <ac:spMkLst>
            <pc:docMk/>
            <pc:sldMk cId="24884510" sldId="321"/>
            <ac:spMk id="4" creationId="{49BDD129-8447-6446-88F9-763095FF8001}"/>
          </ac:spMkLst>
        </pc:spChg>
        <pc:spChg chg="add mod">
          <ac:chgData name="Yi Liu" userId="eb9fa73d484f74de" providerId="LiveId" clId="{32182704-5963-4851-B387-E9CA33AD068C}" dt="2023-09-03T04:48:58.753" v="531" actId="1076"/>
          <ac:spMkLst>
            <pc:docMk/>
            <pc:sldMk cId="24884510" sldId="321"/>
            <ac:spMk id="6" creationId="{5A44BAF9-E856-4029-B91E-D556DBA7BFBF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4:49:20.333" v="557" actId="20577"/>
        <pc:sldMkLst>
          <pc:docMk/>
          <pc:sldMk cId="4264676829" sldId="322"/>
        </pc:sldMkLst>
        <pc:spChg chg="del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2" creationId="{D3D96859-1FBA-4655-B7CF-3D77001ADF1C}"/>
          </ac:spMkLst>
        </pc:spChg>
        <pc:spChg chg="del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3" creationId="{C3A1EBBE-9F2D-48B7-9C2A-94A35FCA662E}"/>
          </ac:spMkLst>
        </pc:spChg>
        <pc:spChg chg="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4" creationId="{02A12151-C0C1-460D-A611-35F9137B0E9E}"/>
          </ac:spMkLst>
        </pc:spChg>
        <pc:spChg chg="add mod ord">
          <ac:chgData name="Yi Liu" userId="eb9fa73d484f74de" providerId="LiveId" clId="{32182704-5963-4851-B387-E9CA33AD068C}" dt="2023-09-03T04:49:20.333" v="557" actId="20577"/>
          <ac:spMkLst>
            <pc:docMk/>
            <pc:sldMk cId="4264676829" sldId="322"/>
            <ac:spMk id="5" creationId="{F6D198EF-EED4-4CA0-8749-08E2F963B4C4}"/>
          </ac:spMkLst>
        </pc:spChg>
        <pc:spChg chg="add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6" creationId="{2B92E719-4BD4-4BE7-8B44-5BAF1E208E11}"/>
          </ac:spMkLst>
        </pc:spChg>
      </pc:sldChg>
      <pc:sldChg chg="delSp modSp add del mod delAnim modAnim">
        <pc:chgData name="Yi Liu" userId="eb9fa73d484f74de" providerId="LiveId" clId="{32182704-5963-4851-B387-E9CA33AD068C}" dt="2023-09-03T05:45:42.270" v="1300" actId="47"/>
        <pc:sldMkLst>
          <pc:docMk/>
          <pc:sldMk cId="1095533987" sldId="323"/>
        </pc:sldMkLst>
        <pc:spChg chg="mod">
          <ac:chgData name="Yi Liu" userId="eb9fa73d484f74de" providerId="LiveId" clId="{32182704-5963-4851-B387-E9CA33AD068C}" dt="2023-09-03T04:50:57.609" v="571" actId="207"/>
          <ac:spMkLst>
            <pc:docMk/>
            <pc:sldMk cId="1095533987" sldId="323"/>
            <ac:spMk id="3" creationId="{0777597B-B18B-3D4F-B628-E1A568D00C0F}"/>
          </ac:spMkLst>
        </pc:spChg>
        <pc:spChg chg="del mod">
          <ac:chgData name="Yi Liu" userId="eb9fa73d484f74de" providerId="LiveId" clId="{32182704-5963-4851-B387-E9CA33AD068C}" dt="2023-09-03T04:50:27.638" v="568"/>
          <ac:spMkLst>
            <pc:docMk/>
            <pc:sldMk cId="1095533987" sldId="323"/>
            <ac:spMk id="4" creationId="{9C54D2B6-61C0-9C42-A2FB-B3B96F33BE96}"/>
          </ac:spMkLst>
        </pc:spChg>
      </pc:sldChg>
      <pc:sldChg chg="modSp add mod">
        <pc:chgData name="Yi Liu" userId="eb9fa73d484f74de" providerId="LiveId" clId="{32182704-5963-4851-B387-E9CA33AD068C}" dt="2023-09-04T12:20:40.204" v="2816" actId="20577"/>
        <pc:sldMkLst>
          <pc:docMk/>
          <pc:sldMk cId="805783913" sldId="324"/>
        </pc:sldMkLst>
        <pc:spChg chg="mod">
          <ac:chgData name="Yi Liu" userId="eb9fa73d484f74de" providerId="LiveId" clId="{32182704-5963-4851-B387-E9CA33AD068C}" dt="2023-09-03T06:02:34.189" v="1444" actId="20577"/>
          <ac:spMkLst>
            <pc:docMk/>
            <pc:sldMk cId="805783913" sldId="324"/>
            <ac:spMk id="2" creationId="{7A588890-B69D-214E-920B-ACC4BB36749F}"/>
          </ac:spMkLst>
        </pc:spChg>
        <pc:spChg chg="mod">
          <ac:chgData name="Yi Liu" userId="eb9fa73d484f74de" providerId="LiveId" clId="{32182704-5963-4851-B387-E9CA33AD068C}" dt="2023-09-04T12:20:40.204" v="2816" actId="20577"/>
          <ac:spMkLst>
            <pc:docMk/>
            <pc:sldMk cId="805783913" sldId="324"/>
            <ac:spMk id="3" creationId="{999A502D-2B1F-4448-A252-F19CC02C970F}"/>
          </ac:spMkLst>
        </pc:spChg>
      </pc:sldChg>
      <pc:sldChg chg="modSp add mod">
        <pc:chgData name="Yi Liu" userId="eb9fa73d484f74de" providerId="LiveId" clId="{32182704-5963-4851-B387-E9CA33AD068C}" dt="2023-09-03T05:20:54.284" v="696" actId="207"/>
        <pc:sldMkLst>
          <pc:docMk/>
          <pc:sldMk cId="4042911305" sldId="325"/>
        </pc:sldMkLst>
        <pc:spChg chg="mod">
          <ac:chgData name="Yi Liu" userId="eb9fa73d484f74de" providerId="LiveId" clId="{32182704-5963-4851-B387-E9CA33AD068C}" dt="2023-09-03T05:20:54.284" v="696" actId="207"/>
          <ac:spMkLst>
            <pc:docMk/>
            <pc:sldMk cId="4042911305" sldId="325"/>
            <ac:spMk id="3" creationId="{ACDC457F-9993-AF4A-947D-87C3154F9553}"/>
          </ac:spMkLst>
        </pc:spChg>
        <pc:spChg chg="mod">
          <ac:chgData name="Yi Liu" userId="eb9fa73d484f74de" providerId="LiveId" clId="{32182704-5963-4851-B387-E9CA33AD068C}" dt="2023-09-03T05:20:39.810" v="693" actId="1076"/>
          <ac:spMkLst>
            <pc:docMk/>
            <pc:sldMk cId="4042911305" sldId="325"/>
            <ac:spMk id="5" creationId="{7F9DE142-45A7-7E48-A2AC-1C7B7818B22D}"/>
          </ac:spMkLst>
        </pc:spChg>
      </pc:sldChg>
      <pc:sldChg chg="addSp modSp add mod">
        <pc:chgData name="Yi Liu" userId="eb9fa73d484f74de" providerId="LiveId" clId="{32182704-5963-4851-B387-E9CA33AD068C}" dt="2023-09-03T05:24:55.884" v="783" actId="1076"/>
        <pc:sldMkLst>
          <pc:docMk/>
          <pc:sldMk cId="2542205277" sldId="326"/>
        </pc:sldMkLst>
        <pc:spChg chg="mod">
          <ac:chgData name="Yi Liu" userId="eb9fa73d484f74de" providerId="LiveId" clId="{32182704-5963-4851-B387-E9CA33AD068C}" dt="2023-09-03T05:24:43.405" v="781" actId="20577"/>
          <ac:spMkLst>
            <pc:docMk/>
            <pc:sldMk cId="2542205277" sldId="326"/>
            <ac:spMk id="2" creationId="{C92CE23E-FBC2-AE4E-9BB0-C09A97A92D82}"/>
          </ac:spMkLst>
        </pc:spChg>
        <pc:spChg chg="mod">
          <ac:chgData name="Yi Liu" userId="eb9fa73d484f74de" providerId="LiveId" clId="{32182704-5963-4851-B387-E9CA33AD068C}" dt="2023-09-03T05:24:50.508" v="782" actId="1076"/>
          <ac:spMkLst>
            <pc:docMk/>
            <pc:sldMk cId="2542205277" sldId="326"/>
            <ac:spMk id="3" creationId="{41C97384-E652-CF45-B0CF-1815FCE1128C}"/>
          </ac:spMkLst>
        </pc:spChg>
        <pc:spChg chg="mod">
          <ac:chgData name="Yi Liu" userId="eb9fa73d484f74de" providerId="LiveId" clId="{32182704-5963-4851-B387-E9CA33AD068C}" dt="2023-09-03T05:23:56.498" v="753" actId="2711"/>
          <ac:spMkLst>
            <pc:docMk/>
            <pc:sldMk cId="2542205277" sldId="326"/>
            <ac:spMk id="4" creationId="{72347E18-4A23-C947-85E2-2D4C23C8C01B}"/>
          </ac:spMkLst>
        </pc:spChg>
        <pc:picChg chg="add mod">
          <ac:chgData name="Yi Liu" userId="eb9fa73d484f74de" providerId="LiveId" clId="{32182704-5963-4851-B387-E9CA33AD068C}" dt="2023-09-03T05:24:55.884" v="783" actId="1076"/>
          <ac:picMkLst>
            <pc:docMk/>
            <pc:sldMk cId="2542205277" sldId="326"/>
            <ac:picMk id="7" creationId="{F81B7940-F072-4F07-ADFF-1AC596F8AD5C}"/>
          </ac:picMkLst>
        </pc:picChg>
      </pc:sldChg>
      <pc:sldChg chg="modSp add modAnim">
        <pc:chgData name="Yi Liu" userId="eb9fa73d484f74de" providerId="LiveId" clId="{32182704-5963-4851-B387-E9CA33AD068C}" dt="2023-09-04T13:15:25.524" v="2863"/>
        <pc:sldMkLst>
          <pc:docMk/>
          <pc:sldMk cId="2108987213" sldId="418"/>
        </pc:sldMkLst>
        <pc:spChg chg="mod">
          <ac:chgData name="Yi Liu" userId="eb9fa73d484f74de" providerId="LiveId" clId="{32182704-5963-4851-B387-E9CA33AD068C}" dt="2023-09-03T11:58:59.511" v="2192" actId="207"/>
          <ac:spMkLst>
            <pc:docMk/>
            <pc:sldMk cId="2108987213" sldId="418"/>
            <ac:spMk id="3" creationId="{7A96CD45-D2B9-314D-AF6B-A8F37DF876B2}"/>
          </ac:spMkLst>
        </pc:spChg>
      </pc:sldChg>
      <pc:sldChg chg="modSp add">
        <pc:chgData name="Yi Liu" userId="eb9fa73d484f74de" providerId="LiveId" clId="{32182704-5963-4851-B387-E9CA33AD068C}" dt="2023-09-03T11:59:53.123" v="2199" actId="207"/>
        <pc:sldMkLst>
          <pc:docMk/>
          <pc:sldMk cId="866440971" sldId="419"/>
        </pc:sldMkLst>
        <pc:spChg chg="mod">
          <ac:chgData name="Yi Liu" userId="eb9fa73d484f74de" providerId="LiveId" clId="{32182704-5963-4851-B387-E9CA33AD068C}" dt="2023-09-03T11:59:53.123" v="2199" actId="207"/>
          <ac:spMkLst>
            <pc:docMk/>
            <pc:sldMk cId="866440971" sldId="419"/>
            <ac:spMk id="3" creationId="{94AAA2F5-D8E3-D04A-9C22-734223A7B7E5}"/>
          </ac:spMkLst>
        </pc:spChg>
      </pc:sldChg>
      <pc:sldChg chg="add del">
        <pc:chgData name="Yi Liu" userId="eb9fa73d484f74de" providerId="LiveId" clId="{32182704-5963-4851-B387-E9CA33AD068C}" dt="2023-09-03T05:50:19.266" v="1422" actId="47"/>
        <pc:sldMkLst>
          <pc:docMk/>
          <pc:sldMk cId="2521910001" sldId="420"/>
        </pc:sldMkLst>
      </pc:sldChg>
      <pc:sldChg chg="modSp add mod modAnim">
        <pc:chgData name="Yi Liu" userId="eb9fa73d484f74de" providerId="LiveId" clId="{32182704-5963-4851-B387-E9CA33AD068C}" dt="2023-09-04T11:53:07.222" v="2800"/>
        <pc:sldMkLst>
          <pc:docMk/>
          <pc:sldMk cId="2036486744" sldId="421"/>
        </pc:sldMkLst>
        <pc:spChg chg="mod">
          <ac:chgData name="Yi Liu" userId="eb9fa73d484f74de" providerId="LiveId" clId="{32182704-5963-4851-B387-E9CA33AD068C}" dt="2023-09-04T11:53:05.111" v="2799" actId="20577"/>
          <ac:spMkLst>
            <pc:docMk/>
            <pc:sldMk cId="2036486744" sldId="421"/>
            <ac:spMk id="3" creationId="{2F6D0CDA-7F4F-A248-A606-FC1E9153B66D}"/>
          </ac:spMkLst>
        </pc:spChg>
      </pc:sldChg>
      <pc:sldChg chg="modSp add mod modAnim">
        <pc:chgData name="Yi Liu" userId="eb9fa73d484f74de" providerId="LiveId" clId="{32182704-5963-4851-B387-E9CA33AD068C}" dt="2023-09-04T11:35:44.650" v="2798"/>
        <pc:sldMkLst>
          <pc:docMk/>
          <pc:sldMk cId="2053575446" sldId="423"/>
        </pc:sldMkLst>
        <pc:spChg chg="mod">
          <ac:chgData name="Yi Liu" userId="eb9fa73d484f74de" providerId="LiveId" clId="{32182704-5963-4851-B387-E9CA33AD068C}" dt="2023-09-03T05:50:32.702" v="1432" actId="20577"/>
          <ac:spMkLst>
            <pc:docMk/>
            <pc:sldMk cId="2053575446" sldId="423"/>
            <ac:spMk id="2" creationId="{3DE93136-FBE3-FD48-ADCD-25038F4AA798}"/>
          </ac:spMkLst>
        </pc:spChg>
        <pc:spChg chg="mod">
          <ac:chgData name="Yi Liu" userId="eb9fa73d484f74de" providerId="LiveId" clId="{32182704-5963-4851-B387-E9CA33AD068C}" dt="2023-09-04T11:35:37.447" v="2797" actId="20577"/>
          <ac:spMkLst>
            <pc:docMk/>
            <pc:sldMk cId="2053575446" sldId="423"/>
            <ac:spMk id="3" creationId="{2FDA8672-6AE6-4F40-ABC8-20BF11427694}"/>
          </ac:spMkLst>
        </pc:spChg>
      </pc:sldChg>
      <pc:sldChg chg="modSp add del mod">
        <pc:chgData name="Yi Liu" userId="eb9fa73d484f74de" providerId="LiveId" clId="{32182704-5963-4851-B387-E9CA33AD068C}" dt="2023-09-03T05:42:51.478" v="1235" actId="47"/>
        <pc:sldMkLst>
          <pc:docMk/>
          <pc:sldMk cId="594972338" sldId="424"/>
        </pc:sldMkLst>
        <pc:spChg chg="mod">
          <ac:chgData name="Yi Liu" userId="eb9fa73d484f74de" providerId="LiveId" clId="{32182704-5963-4851-B387-E9CA33AD068C}" dt="2023-09-03T05:28:07.749" v="906"/>
          <ac:spMkLst>
            <pc:docMk/>
            <pc:sldMk cId="594972338" sldId="424"/>
            <ac:spMk id="2" creationId="{D2AFB472-4FFD-C94D-AAB8-45896F4901F6}"/>
          </ac:spMkLst>
        </pc:spChg>
        <pc:spChg chg="mod">
          <ac:chgData name="Yi Liu" userId="eb9fa73d484f74de" providerId="LiveId" clId="{32182704-5963-4851-B387-E9CA33AD068C}" dt="2023-09-03T05:28:14.282" v="909" actId="5793"/>
          <ac:spMkLst>
            <pc:docMk/>
            <pc:sldMk cId="594972338" sldId="424"/>
            <ac:spMk id="3" creationId="{16E6CE2C-614E-DA4C-9572-A684EE24B610}"/>
          </ac:spMkLst>
        </pc:spChg>
        <pc:spChg chg="mod">
          <ac:chgData name="Yi Liu" userId="eb9fa73d484f74de" providerId="LiveId" clId="{32182704-5963-4851-B387-E9CA33AD068C}" dt="2023-09-03T05:38:38.660" v="1182" actId="20577"/>
          <ac:spMkLst>
            <pc:docMk/>
            <pc:sldMk cId="594972338" sldId="424"/>
            <ac:spMk id="4" creationId="{44F00B69-B454-2A44-B291-6BD538DADAF8}"/>
          </ac:spMkLst>
        </pc:spChg>
        <pc:spChg chg="mod">
          <ac:chgData name="Yi Liu" userId="eb9fa73d484f74de" providerId="LiveId" clId="{32182704-5963-4851-B387-E9CA33AD068C}" dt="2023-09-03T05:27:49.433" v="904" actId="20577"/>
          <ac:spMkLst>
            <pc:docMk/>
            <pc:sldMk cId="594972338" sldId="424"/>
            <ac:spMk id="5" creationId="{8A7BF8CA-E5A9-B341-A7A8-6F057FED74CC}"/>
          </ac:spMkLst>
        </pc:spChg>
        <pc:spChg chg="mod">
          <ac:chgData name="Yi Liu" userId="eb9fa73d484f74de" providerId="LiveId" clId="{32182704-5963-4851-B387-E9CA33AD068C}" dt="2023-09-03T05:27:55.117" v="905" actId="2711"/>
          <ac:spMkLst>
            <pc:docMk/>
            <pc:sldMk cId="594972338" sldId="424"/>
            <ac:spMk id="6" creationId="{9F57E1FA-E5CA-8F4F-998C-BC344F038ABC}"/>
          </ac:spMkLst>
        </pc:spChg>
      </pc:sldChg>
      <pc:sldChg chg="addSp delSp modSp add mod modAnim">
        <pc:chgData name="Yi Liu" userId="eb9fa73d484f74de" providerId="LiveId" clId="{32182704-5963-4851-B387-E9CA33AD068C}" dt="2023-09-04T11:34:33.614" v="2790"/>
        <pc:sldMkLst>
          <pc:docMk/>
          <pc:sldMk cId="1200798367" sldId="425"/>
        </pc:sldMkLst>
        <pc:spChg chg="mod">
          <ac:chgData name="Yi Liu" userId="eb9fa73d484f74de" providerId="LiveId" clId="{32182704-5963-4851-B387-E9CA33AD068C}" dt="2023-09-03T05:28:49.264" v="950" actId="20577"/>
          <ac:spMkLst>
            <pc:docMk/>
            <pc:sldMk cId="1200798367" sldId="425"/>
            <ac:spMk id="2" creationId="{396885F2-7F03-5C42-932E-46A1D8534F71}"/>
          </ac:spMkLst>
        </pc:spChg>
        <pc:spChg chg="mod">
          <ac:chgData name="Yi Liu" userId="eb9fa73d484f74de" providerId="LiveId" clId="{32182704-5963-4851-B387-E9CA33AD068C}" dt="2023-09-03T05:31:12.659" v="1015" actId="1076"/>
          <ac:spMkLst>
            <pc:docMk/>
            <pc:sldMk cId="1200798367" sldId="425"/>
            <ac:spMk id="3" creationId="{AA9824AE-CC70-C242-9321-E63DA94CC3D2}"/>
          </ac:spMkLst>
        </pc:spChg>
        <pc:spChg chg="add del mod">
          <ac:chgData name="Yi Liu" userId="eb9fa73d484f74de" providerId="LiveId" clId="{32182704-5963-4851-B387-E9CA33AD068C}" dt="2023-09-03T05:30:54.998" v="1013" actId="478"/>
          <ac:spMkLst>
            <pc:docMk/>
            <pc:sldMk cId="1200798367" sldId="425"/>
            <ac:spMk id="4" creationId="{94DC79A8-3607-DF44-8FB2-1C8AFD7B84FD}"/>
          </ac:spMkLst>
        </pc:spChg>
        <pc:spChg chg="mod">
          <ac:chgData name="Yi Liu" userId="eb9fa73d484f74de" providerId="LiveId" clId="{32182704-5963-4851-B387-E9CA33AD068C}" dt="2023-09-03T05:30:41.173" v="1002" actId="21"/>
          <ac:spMkLst>
            <pc:docMk/>
            <pc:sldMk cId="1200798367" sldId="425"/>
            <ac:spMk id="5" creationId="{635A7C8B-EF1A-134E-8124-597ED6F15807}"/>
          </ac:spMkLst>
        </pc:spChg>
        <pc:spChg chg="del mod">
          <ac:chgData name="Yi Liu" userId="eb9fa73d484f74de" providerId="LiveId" clId="{32182704-5963-4851-B387-E9CA33AD068C}" dt="2023-09-03T05:29:18.076" v="955" actId="478"/>
          <ac:spMkLst>
            <pc:docMk/>
            <pc:sldMk cId="1200798367" sldId="425"/>
            <ac:spMk id="6" creationId="{F2646722-DA6B-7948-84FF-A5E5C26E1DB0}"/>
          </ac:spMkLst>
        </pc:spChg>
      </pc:sldChg>
      <pc:sldChg chg="delSp modSp add mod delAnim">
        <pc:chgData name="Yi Liu" userId="eb9fa73d484f74de" providerId="LiveId" clId="{32182704-5963-4851-B387-E9CA33AD068C}" dt="2023-09-03T05:38:03.681" v="1173" actId="1076"/>
        <pc:sldMkLst>
          <pc:docMk/>
          <pc:sldMk cId="3525689453" sldId="426"/>
        </pc:sldMkLst>
        <pc:spChg chg="mod">
          <ac:chgData name="Yi Liu" userId="eb9fa73d484f74de" providerId="LiveId" clId="{32182704-5963-4851-B387-E9CA33AD068C}" dt="2023-09-03T05:32:36.779" v="1068" actId="1076"/>
          <ac:spMkLst>
            <pc:docMk/>
            <pc:sldMk cId="3525689453" sldId="426"/>
            <ac:spMk id="2" creationId="{2D7B4B09-68C4-6443-8E50-A998AB4278F6}"/>
          </ac:spMkLst>
        </pc:spChg>
        <pc:spChg chg="mod">
          <ac:chgData name="Yi Liu" userId="eb9fa73d484f74de" providerId="LiveId" clId="{32182704-5963-4851-B387-E9CA33AD068C}" dt="2023-09-03T05:37:54.993" v="1172" actId="404"/>
          <ac:spMkLst>
            <pc:docMk/>
            <pc:sldMk cId="3525689453" sldId="426"/>
            <ac:spMk id="3" creationId="{31300E01-B25C-1A41-85EB-DA9F18524E82}"/>
          </ac:spMkLst>
        </pc:spChg>
        <pc:spChg chg="del mod">
          <ac:chgData name="Yi Liu" userId="eb9fa73d484f74de" providerId="LiveId" clId="{32182704-5963-4851-B387-E9CA33AD068C}" dt="2023-09-03T05:36:40.937" v="1118" actId="478"/>
          <ac:spMkLst>
            <pc:docMk/>
            <pc:sldMk cId="3525689453" sldId="426"/>
            <ac:spMk id="4" creationId="{DE13F604-34C6-C947-9798-EB519F088461}"/>
          </ac:spMkLst>
        </pc:spChg>
        <pc:spChg chg="mod">
          <ac:chgData name="Yi Liu" userId="eb9fa73d484f74de" providerId="LiveId" clId="{32182704-5963-4851-B387-E9CA33AD068C}" dt="2023-09-03T05:38:03.681" v="1173" actId="1076"/>
          <ac:spMkLst>
            <pc:docMk/>
            <pc:sldMk cId="3525689453" sldId="426"/>
            <ac:spMk id="5" creationId="{1683D83A-6A65-664B-A860-D4A6B8AEC918}"/>
          </ac:spMkLst>
        </pc:spChg>
        <pc:spChg chg="mod">
          <ac:chgData name="Yi Liu" userId="eb9fa73d484f74de" providerId="LiveId" clId="{32182704-5963-4851-B387-E9CA33AD068C}" dt="2023-09-03T05:38:03.681" v="1173" actId="1076"/>
          <ac:spMkLst>
            <pc:docMk/>
            <pc:sldMk cId="3525689453" sldId="426"/>
            <ac:spMk id="6" creationId="{A83834A1-A6B0-814E-AA1E-7E1BD41ADE3B}"/>
          </ac:spMkLst>
        </pc:spChg>
      </pc:sldChg>
      <pc:sldChg chg="modSp add del mod">
        <pc:chgData name="Yi Liu" userId="eb9fa73d484f74de" providerId="LiveId" clId="{32182704-5963-4851-B387-E9CA33AD068C}" dt="2023-09-03T05:34:39.496" v="1092" actId="47"/>
        <pc:sldMkLst>
          <pc:docMk/>
          <pc:sldMk cId="2997452219" sldId="427"/>
        </pc:sldMkLst>
        <pc:spChg chg="mod">
          <ac:chgData name="Yi Liu" userId="eb9fa73d484f74de" providerId="LiveId" clId="{32182704-5963-4851-B387-E9CA33AD068C}" dt="2023-09-03T05:34:36.325" v="1090" actId="21"/>
          <ac:spMkLst>
            <pc:docMk/>
            <pc:sldMk cId="2997452219" sldId="427"/>
            <ac:spMk id="3" creationId="{B821CF7D-B83E-334A-A5F1-4628375B7067}"/>
          </ac:spMkLst>
        </pc:spChg>
      </pc:sldChg>
      <pc:sldChg chg="modSp new mod modAnim">
        <pc:chgData name="Yi Liu" userId="eb9fa73d484f74de" providerId="LiveId" clId="{32182704-5963-4851-B387-E9CA33AD068C}" dt="2023-09-04T11:34:42.536" v="2791"/>
        <pc:sldMkLst>
          <pc:docMk/>
          <pc:sldMk cId="3563717347" sldId="428"/>
        </pc:sldMkLst>
        <pc:spChg chg="mod">
          <ac:chgData name="Yi Liu" userId="eb9fa73d484f74de" providerId="LiveId" clId="{32182704-5963-4851-B387-E9CA33AD068C}" dt="2023-09-03T05:34:33.394" v="1089"/>
          <ac:spMkLst>
            <pc:docMk/>
            <pc:sldMk cId="3563717347" sldId="428"/>
            <ac:spMk id="2" creationId="{5D4479D4-D53B-4218-AAEA-F16B38F5A33F}"/>
          </ac:spMkLst>
        </pc:spChg>
        <pc:spChg chg="mod">
          <ac:chgData name="Yi Liu" userId="eb9fa73d484f74de" providerId="LiveId" clId="{32182704-5963-4851-B387-E9CA33AD068C}" dt="2023-09-03T05:48:10.132" v="1380"/>
          <ac:spMkLst>
            <pc:docMk/>
            <pc:sldMk cId="3563717347" sldId="428"/>
            <ac:spMk id="3" creationId="{246959F3-55E6-447C-A80F-26FD1F83BF1A}"/>
          </ac:spMkLst>
        </pc:spChg>
      </pc:sldChg>
      <pc:sldChg chg="add del">
        <pc:chgData name="Yi Liu" userId="eb9fa73d484f74de" providerId="LiveId" clId="{32182704-5963-4851-B387-E9CA33AD068C}" dt="2023-09-03T05:38:16.095" v="1175"/>
        <pc:sldMkLst>
          <pc:docMk/>
          <pc:sldMk cId="473082270" sldId="429"/>
        </pc:sldMkLst>
      </pc:sldChg>
      <pc:sldChg chg="modSp new mod modAnim">
        <pc:chgData name="Yi Liu" userId="eb9fa73d484f74de" providerId="LiveId" clId="{32182704-5963-4851-B387-E9CA33AD068C}" dt="2023-09-04T11:34:25.753" v="2789"/>
        <pc:sldMkLst>
          <pc:docMk/>
          <pc:sldMk cId="1238475935" sldId="429"/>
        </pc:sldMkLst>
        <pc:spChg chg="mod">
          <ac:chgData name="Yi Liu" userId="eb9fa73d484f74de" providerId="LiveId" clId="{32182704-5963-4851-B387-E9CA33AD068C}" dt="2023-09-03T05:38:26.825" v="1177"/>
          <ac:spMkLst>
            <pc:docMk/>
            <pc:sldMk cId="1238475935" sldId="429"/>
            <ac:spMk id="2" creationId="{FE2F775D-F506-4F9B-B084-C6666501AC15}"/>
          </ac:spMkLst>
        </pc:spChg>
        <pc:spChg chg="mod">
          <ac:chgData name="Yi Liu" userId="eb9fa73d484f74de" providerId="LiveId" clId="{32182704-5963-4851-B387-E9CA33AD068C}" dt="2023-09-03T05:43:37.365" v="1286" actId="20577"/>
          <ac:spMkLst>
            <pc:docMk/>
            <pc:sldMk cId="1238475935" sldId="429"/>
            <ac:spMk id="3" creationId="{D4D7AA83-3F04-4B97-8ED5-40EFC0413831}"/>
          </ac:spMkLst>
        </pc:spChg>
      </pc:sldChg>
      <pc:sldChg chg="modSp new mod">
        <pc:chgData name="Yi Liu" userId="eb9fa73d484f74de" providerId="LiveId" clId="{32182704-5963-4851-B387-E9CA33AD068C}" dt="2023-09-04T11:32:35.845" v="2788" actId="20577"/>
        <pc:sldMkLst>
          <pc:docMk/>
          <pc:sldMk cId="1265950644" sldId="430"/>
        </pc:sldMkLst>
        <pc:spChg chg="mod">
          <ac:chgData name="Yi Liu" userId="eb9fa73d484f74de" providerId="LiveId" clId="{32182704-5963-4851-B387-E9CA33AD068C}" dt="2023-09-03T05:45:26.527" v="1296" actId="20577"/>
          <ac:spMkLst>
            <pc:docMk/>
            <pc:sldMk cId="1265950644" sldId="430"/>
            <ac:spMk id="2" creationId="{0D4DF6B4-8C0B-463E-AA42-4136D724758C}"/>
          </ac:spMkLst>
        </pc:spChg>
        <pc:spChg chg="mod">
          <ac:chgData name="Yi Liu" userId="eb9fa73d484f74de" providerId="LiveId" clId="{32182704-5963-4851-B387-E9CA33AD068C}" dt="2023-09-04T11:32:35.845" v="2788" actId="20577"/>
          <ac:spMkLst>
            <pc:docMk/>
            <pc:sldMk cId="1265950644" sldId="430"/>
            <ac:spMk id="3" creationId="{A75DD65A-E262-45CA-B911-7A74BB9DF3EC}"/>
          </ac:spMkLst>
        </pc:spChg>
      </pc:sldChg>
      <pc:sldChg chg="addSp delSp modSp new mod modAnim">
        <pc:chgData name="Yi Liu" userId="eb9fa73d484f74de" providerId="LiveId" clId="{32182704-5963-4851-B387-E9CA33AD068C}" dt="2023-09-04T12:17:15.260" v="2813" actId="207"/>
        <pc:sldMkLst>
          <pc:docMk/>
          <pc:sldMk cId="1172574932" sldId="431"/>
        </pc:sldMkLst>
        <pc:spChg chg="mod">
          <ac:chgData name="Yi Liu" userId="eb9fa73d484f74de" providerId="LiveId" clId="{32182704-5963-4851-B387-E9CA33AD068C}" dt="2023-09-03T05:46:02.049" v="1302"/>
          <ac:spMkLst>
            <pc:docMk/>
            <pc:sldMk cId="1172574932" sldId="431"/>
            <ac:spMk id="2" creationId="{67F78F22-6AB2-4408-9B65-DDDA15FADB92}"/>
          </ac:spMkLst>
        </pc:spChg>
        <pc:spChg chg="mod">
          <ac:chgData name="Yi Liu" userId="eb9fa73d484f74de" providerId="LiveId" clId="{32182704-5963-4851-B387-E9CA33AD068C}" dt="2023-09-04T12:17:15.260" v="2813" actId="207"/>
          <ac:spMkLst>
            <pc:docMk/>
            <pc:sldMk cId="1172574932" sldId="431"/>
            <ac:spMk id="3" creationId="{0AE75D20-8C8E-4FEE-A93D-C61D868C2420}"/>
          </ac:spMkLst>
        </pc:spChg>
        <pc:spChg chg="add del">
          <ac:chgData name="Yi Liu" userId="eb9fa73d484f74de" providerId="LiveId" clId="{32182704-5963-4851-B387-E9CA33AD068C}" dt="2023-09-03T05:46:12.288" v="1306" actId="22"/>
          <ac:spMkLst>
            <pc:docMk/>
            <pc:sldMk cId="1172574932" sldId="431"/>
            <ac:spMk id="6" creationId="{6B23C943-2ABC-4818-BA74-318C2E18FDEB}"/>
          </ac:spMkLst>
        </pc:spChg>
        <pc:graphicFrameChg chg="add mod">
          <ac:chgData name="Yi Liu" userId="eb9fa73d484f74de" providerId="LiveId" clId="{32182704-5963-4851-B387-E9CA33AD068C}" dt="2023-09-03T05:46:24.834" v="1308" actId="1076"/>
          <ac:graphicFrameMkLst>
            <pc:docMk/>
            <pc:sldMk cId="1172574932" sldId="431"/>
            <ac:graphicFrameMk id="7" creationId="{DE7474EF-380D-4FBC-B2A8-FA09A3F4C568}"/>
          </ac:graphicFrameMkLst>
        </pc:graphicFrameChg>
      </pc:sldChg>
      <pc:sldChg chg="modSp new mod">
        <pc:chgData name="Yi Liu" userId="eb9fa73d484f74de" providerId="LiveId" clId="{32182704-5963-4851-B387-E9CA33AD068C}" dt="2023-09-03T05:46:46.247" v="1326"/>
        <pc:sldMkLst>
          <pc:docMk/>
          <pc:sldMk cId="3168599589" sldId="432"/>
        </pc:sldMkLst>
        <pc:spChg chg="mod">
          <ac:chgData name="Yi Liu" userId="eb9fa73d484f74de" providerId="LiveId" clId="{32182704-5963-4851-B387-E9CA33AD068C}" dt="2023-09-03T05:46:40.465" v="1324" actId="20577"/>
          <ac:spMkLst>
            <pc:docMk/>
            <pc:sldMk cId="3168599589" sldId="432"/>
            <ac:spMk id="2" creationId="{BFB63072-1ED9-4FF5-B682-06B743CFAA28}"/>
          </ac:spMkLst>
        </pc:spChg>
        <pc:spChg chg="mod">
          <ac:chgData name="Yi Liu" userId="eb9fa73d484f74de" providerId="LiveId" clId="{32182704-5963-4851-B387-E9CA33AD068C}" dt="2023-09-03T05:46:46.247" v="1326"/>
          <ac:spMkLst>
            <pc:docMk/>
            <pc:sldMk cId="3168599589" sldId="432"/>
            <ac:spMk id="3" creationId="{1D5150C2-EB27-4C1C-B1D9-3C5DC88F1D09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6:05:17.229" v="1559" actId="20577"/>
        <pc:sldMkLst>
          <pc:docMk/>
          <pc:sldMk cId="1418446816" sldId="433"/>
        </pc:sldMkLst>
        <pc:spChg chg="del 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2" creationId="{05F147DC-7A61-4F4E-80BF-4F066166F8C6}"/>
          </ac:spMkLst>
        </pc:spChg>
        <pc:spChg chg="del 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3" creationId="{E08A0ECC-1382-4961-A2F3-7E0A19F4B534}"/>
          </ac:spMkLst>
        </pc:spChg>
        <pc:spChg chg="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4" creationId="{D0ACA60C-32A0-4D3C-B899-63F40911AD9D}"/>
          </ac:spMkLst>
        </pc:spChg>
        <pc:spChg chg="add mod ord">
          <ac:chgData name="Yi Liu" userId="eb9fa73d484f74de" providerId="LiveId" clId="{32182704-5963-4851-B387-E9CA33AD068C}" dt="2023-09-03T06:04:44.933" v="1546" actId="20577"/>
          <ac:spMkLst>
            <pc:docMk/>
            <pc:sldMk cId="1418446816" sldId="433"/>
            <ac:spMk id="5" creationId="{DC99E080-4064-47C3-804B-938C54B53F63}"/>
          </ac:spMkLst>
        </pc:spChg>
        <pc:spChg chg="add mod ord">
          <ac:chgData name="Yi Liu" userId="eb9fa73d484f74de" providerId="LiveId" clId="{32182704-5963-4851-B387-E9CA33AD068C}" dt="2023-09-03T06:05:17.229" v="1559" actId="20577"/>
          <ac:spMkLst>
            <pc:docMk/>
            <pc:sldMk cId="1418446816" sldId="433"/>
            <ac:spMk id="6" creationId="{25B74E7E-CA1B-4168-AD4B-EA8020C59B38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5:49:51.822" v="1421" actId="27636"/>
        <pc:sldMkLst>
          <pc:docMk/>
          <pc:sldMk cId="2402737652" sldId="434"/>
        </pc:sldMkLst>
        <pc:spChg chg="del mod ord">
          <ac:chgData name="Yi Liu" userId="eb9fa73d484f74de" providerId="LiveId" clId="{32182704-5963-4851-B387-E9CA33AD068C}" dt="2023-09-03T05:49:19.660" v="1395" actId="700"/>
          <ac:spMkLst>
            <pc:docMk/>
            <pc:sldMk cId="2402737652" sldId="434"/>
            <ac:spMk id="2" creationId="{851D98CE-0041-43A7-8CD0-D4854A3A2D8C}"/>
          </ac:spMkLst>
        </pc:spChg>
        <pc:spChg chg="del mod ord">
          <ac:chgData name="Yi Liu" userId="eb9fa73d484f74de" providerId="LiveId" clId="{32182704-5963-4851-B387-E9CA33AD068C}" dt="2023-09-03T05:49:19.660" v="1395" actId="700"/>
          <ac:spMkLst>
            <pc:docMk/>
            <pc:sldMk cId="2402737652" sldId="434"/>
            <ac:spMk id="3" creationId="{78144804-D0F6-4DBD-B6D7-B362C62C95F2}"/>
          </ac:spMkLst>
        </pc:spChg>
        <pc:spChg chg="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4" creationId="{3D45E6F5-4866-4299-8B9A-6FBA7BBF0BE1}"/>
          </ac:spMkLst>
        </pc:spChg>
        <pc:spChg chg="add del 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5" creationId="{657A6F66-0138-4C05-A92D-A8C17221F4C0}"/>
          </ac:spMkLst>
        </pc:spChg>
        <pc:spChg chg="add del 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6" creationId="{40C1DBCD-C2D2-4049-B3A7-8362C5D5693C}"/>
          </ac:spMkLst>
        </pc:spChg>
        <pc:spChg chg="add mod ord">
          <ac:chgData name="Yi Liu" userId="eb9fa73d484f74de" providerId="LiveId" clId="{32182704-5963-4851-B387-E9CA33AD068C}" dt="2023-09-03T05:49:24.777" v="1415" actId="20577"/>
          <ac:spMkLst>
            <pc:docMk/>
            <pc:sldMk cId="2402737652" sldId="434"/>
            <ac:spMk id="7" creationId="{2E728579-ACD3-4197-9111-BBE345C9996D}"/>
          </ac:spMkLst>
        </pc:spChg>
        <pc:spChg chg="add mod ord">
          <ac:chgData name="Yi Liu" userId="eb9fa73d484f74de" providerId="LiveId" clId="{32182704-5963-4851-B387-E9CA33AD068C}" dt="2023-09-03T05:49:51.822" v="1421" actId="27636"/>
          <ac:spMkLst>
            <pc:docMk/>
            <pc:sldMk cId="2402737652" sldId="434"/>
            <ac:spMk id="8" creationId="{51265A29-927C-426A-8119-029245FA2775}"/>
          </ac:spMkLst>
        </pc:spChg>
        <pc:spChg chg="add mod">
          <ac:chgData name="Yi Liu" userId="eb9fa73d484f74de" providerId="LiveId" clId="{32182704-5963-4851-B387-E9CA33AD068C}" dt="2023-09-03T05:49:41.969" v="1419" actId="1076"/>
          <ac:spMkLst>
            <pc:docMk/>
            <pc:sldMk cId="2402737652" sldId="434"/>
            <ac:spMk id="9" creationId="{7D661A26-BF5E-4A95-8E78-9F6241CD1927}"/>
          </ac:spMkLst>
        </pc:spChg>
      </pc:sldChg>
      <pc:sldChg chg="modSp add">
        <pc:chgData name="Yi Liu" userId="eb9fa73d484f74de" providerId="LiveId" clId="{32182704-5963-4851-B387-E9CA33AD068C}" dt="2023-09-03T06:04:02.328" v="1536" actId="20577"/>
        <pc:sldMkLst>
          <pc:docMk/>
          <pc:sldMk cId="807353571" sldId="435"/>
        </pc:sldMkLst>
        <pc:spChg chg="mod">
          <ac:chgData name="Yi Liu" userId="eb9fa73d484f74de" providerId="LiveId" clId="{32182704-5963-4851-B387-E9CA33AD068C}" dt="2023-09-03T06:04:02.328" v="1536" actId="20577"/>
          <ac:spMkLst>
            <pc:docMk/>
            <pc:sldMk cId="807353571" sldId="435"/>
            <ac:spMk id="3" creationId="{3B3DC151-4001-E349-A051-16B8091AE8D3}"/>
          </ac:spMkLst>
        </pc:spChg>
      </pc:sldChg>
      <pc:sldChg chg="modSp add mod modAnim">
        <pc:chgData name="Yi Liu" userId="eb9fa73d484f74de" providerId="LiveId" clId="{32182704-5963-4851-B387-E9CA33AD068C}" dt="2023-09-04T12:04:37.852" v="2802"/>
        <pc:sldMkLst>
          <pc:docMk/>
          <pc:sldMk cId="4154362102" sldId="436"/>
        </pc:sldMkLst>
        <pc:spChg chg="mod">
          <ac:chgData name="Yi Liu" userId="eb9fa73d484f74de" providerId="LiveId" clId="{32182704-5963-4851-B387-E9CA33AD068C}" dt="2023-09-03T11:26:19.687" v="1562" actId="207"/>
          <ac:spMkLst>
            <pc:docMk/>
            <pc:sldMk cId="4154362102" sldId="436"/>
            <ac:spMk id="3" creationId="{59830767-A7C7-9043-BA5A-CCB4BC606208}"/>
          </ac:spMkLst>
        </pc:spChg>
      </pc:sldChg>
      <pc:sldChg chg="delSp modSp add del mod addAnim delAnim modAnim">
        <pc:chgData name="Yi Liu" userId="eb9fa73d484f74de" providerId="LiveId" clId="{32182704-5963-4851-B387-E9CA33AD068C}" dt="2023-09-03T11:29:11.965" v="1658" actId="47"/>
        <pc:sldMkLst>
          <pc:docMk/>
          <pc:sldMk cId="2471203770" sldId="437"/>
        </pc:sldMkLst>
        <pc:spChg chg="mod">
          <ac:chgData name="Yi Liu" userId="eb9fa73d484f74de" providerId="LiveId" clId="{32182704-5963-4851-B387-E9CA33AD068C}" dt="2023-09-03T11:28:56.955" v="1632" actId="20577"/>
          <ac:spMkLst>
            <pc:docMk/>
            <pc:sldMk cId="2471203770" sldId="437"/>
            <ac:spMk id="2" creationId="{3C7DF240-BFA4-564D-9B0E-BE0F77DE5F5E}"/>
          </ac:spMkLst>
        </pc:spChg>
        <pc:spChg chg="mod">
          <ac:chgData name="Yi Liu" userId="eb9fa73d484f74de" providerId="LiveId" clId="{32182704-5963-4851-B387-E9CA33AD068C}" dt="2023-09-03T11:28:43.499" v="1614" actId="2711"/>
          <ac:spMkLst>
            <pc:docMk/>
            <pc:sldMk cId="2471203770" sldId="437"/>
            <ac:spMk id="3" creationId="{5614D5F6-3D87-FD42-9577-A5748811480A}"/>
          </ac:spMkLst>
        </pc:spChg>
        <pc:spChg chg="mod">
          <ac:chgData name="Yi Liu" userId="eb9fa73d484f74de" providerId="LiveId" clId="{32182704-5963-4851-B387-E9CA33AD068C}" dt="2023-09-03T11:27:14.521" v="1590" actId="1076"/>
          <ac:spMkLst>
            <pc:docMk/>
            <pc:sldMk cId="2471203770" sldId="437"/>
            <ac:spMk id="4" creationId="{50BFE841-8422-1644-A918-690D8726BADA}"/>
          </ac:spMkLst>
        </pc:spChg>
        <pc:spChg chg="del mod">
          <ac:chgData name="Yi Liu" userId="eb9fa73d484f74de" providerId="LiveId" clId="{32182704-5963-4851-B387-E9CA33AD068C}" dt="2023-09-03T11:27:42.550" v="1598" actId="478"/>
          <ac:spMkLst>
            <pc:docMk/>
            <pc:sldMk cId="2471203770" sldId="437"/>
            <ac:spMk id="5" creationId="{BBFF2CCF-41B5-DD47-AEB0-292841B6D5BB}"/>
          </ac:spMkLst>
        </pc:spChg>
      </pc:sldChg>
      <pc:sldChg chg="modSp new mod modAnim">
        <pc:chgData name="Yi Liu" userId="eb9fa73d484f74de" providerId="LiveId" clId="{32182704-5963-4851-B387-E9CA33AD068C}" dt="2023-09-04T12:07:40.156" v="2803"/>
        <pc:sldMkLst>
          <pc:docMk/>
          <pc:sldMk cId="1662946270" sldId="438"/>
        </pc:sldMkLst>
        <pc:spChg chg="mod">
          <ac:chgData name="Yi Liu" userId="eb9fa73d484f74de" providerId="LiveId" clId="{32182704-5963-4851-B387-E9CA33AD068C}" dt="2023-09-03T11:29:05.131" v="1656" actId="20577"/>
          <ac:spMkLst>
            <pc:docMk/>
            <pc:sldMk cId="1662946270" sldId="438"/>
            <ac:spMk id="2" creationId="{AA199BAB-36B9-476D-B239-9A7B3B96634F}"/>
          </ac:spMkLst>
        </pc:spChg>
        <pc:spChg chg="mod">
          <ac:chgData name="Yi Liu" userId="eb9fa73d484f74de" providerId="LiveId" clId="{32182704-5963-4851-B387-E9CA33AD068C}" dt="2023-09-03T11:29:10.398" v="1657"/>
          <ac:spMkLst>
            <pc:docMk/>
            <pc:sldMk cId="1662946270" sldId="438"/>
            <ac:spMk id="3" creationId="{395DCC11-CEF9-4283-A36A-A930BF34F223}"/>
          </ac:spMkLst>
        </pc:spChg>
      </pc:sldChg>
      <pc:sldChg chg="modSp add mod modAnim">
        <pc:chgData name="Yi Liu" userId="eb9fa73d484f74de" providerId="LiveId" clId="{32182704-5963-4851-B387-E9CA33AD068C}" dt="2023-09-04T12:07:57.137" v="2807" actId="20577"/>
        <pc:sldMkLst>
          <pc:docMk/>
          <pc:sldMk cId="2044539242" sldId="439"/>
        </pc:sldMkLst>
        <pc:spChg chg="mod">
          <ac:chgData name="Yi Liu" userId="eb9fa73d484f74de" providerId="LiveId" clId="{32182704-5963-4851-B387-E9CA33AD068C}" dt="2023-09-04T12:07:57.137" v="2807" actId="20577"/>
          <ac:spMkLst>
            <pc:docMk/>
            <pc:sldMk cId="2044539242" sldId="439"/>
            <ac:spMk id="2" creationId="{B42F5ACC-7979-F94C-9460-039CF0015FD1}"/>
          </ac:spMkLst>
        </pc:spChg>
        <pc:spChg chg="mod">
          <ac:chgData name="Yi Liu" userId="eb9fa73d484f74de" providerId="LiveId" clId="{32182704-5963-4851-B387-E9CA33AD068C}" dt="2023-09-03T11:29:39.959" v="1662" actId="2711"/>
          <ac:spMkLst>
            <pc:docMk/>
            <pc:sldMk cId="2044539242" sldId="439"/>
            <ac:spMk id="3" creationId="{46385CCA-CFD9-534D-BB0E-70D5DB2DDEAB}"/>
          </ac:spMkLst>
        </pc:spChg>
        <pc:spChg chg="mod">
          <ac:chgData name="Yi Liu" userId="eb9fa73d484f74de" providerId="LiveId" clId="{32182704-5963-4851-B387-E9CA33AD068C}" dt="2023-09-03T11:29:43.439" v="1663" actId="1076"/>
          <ac:spMkLst>
            <pc:docMk/>
            <pc:sldMk cId="2044539242" sldId="439"/>
            <ac:spMk id="4" creationId="{83391D30-6F65-A346-BD4B-B11B0A1F916E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11:30:06.911" v="1691" actId="20577"/>
        <pc:sldMkLst>
          <pc:docMk/>
          <pc:sldMk cId="3713009082" sldId="440"/>
        </pc:sldMkLst>
        <pc:spChg chg="del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2" creationId="{CC85777C-EAC0-4CDA-BAC5-D3E51319820E}"/>
          </ac:spMkLst>
        </pc:spChg>
        <pc:spChg chg="del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3" creationId="{24F345D7-8955-44D7-B451-4895ED3380FC}"/>
          </ac:spMkLst>
        </pc:spChg>
        <pc:spChg chg="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4" creationId="{174CDA03-3DEA-44D8-9350-8FEB190691C7}"/>
          </ac:spMkLst>
        </pc:spChg>
        <pc:spChg chg="add mod ord">
          <ac:chgData name="Yi Liu" userId="eb9fa73d484f74de" providerId="LiveId" clId="{32182704-5963-4851-B387-E9CA33AD068C}" dt="2023-09-03T11:30:06.911" v="1691" actId="20577"/>
          <ac:spMkLst>
            <pc:docMk/>
            <pc:sldMk cId="3713009082" sldId="440"/>
            <ac:spMk id="5" creationId="{6305032B-D7EC-4F49-BE0F-ACAB37701F50}"/>
          </ac:spMkLst>
        </pc:spChg>
        <pc:spChg chg="add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6" creationId="{D24ABB47-EF4E-4D21-ACA5-96C5117399D0}"/>
          </ac:spMkLst>
        </pc:spChg>
      </pc:sldChg>
      <pc:sldChg chg="modSp add mod">
        <pc:chgData name="Yi Liu" userId="eb9fa73d484f74de" providerId="LiveId" clId="{32182704-5963-4851-B387-E9CA33AD068C}" dt="2023-09-03T11:41:38.031" v="1713" actId="14100"/>
        <pc:sldMkLst>
          <pc:docMk/>
          <pc:sldMk cId="3596550543" sldId="441"/>
        </pc:sldMkLst>
        <pc:spChg chg="mod">
          <ac:chgData name="Yi Liu" userId="eb9fa73d484f74de" providerId="LiveId" clId="{32182704-5963-4851-B387-E9CA33AD068C}" dt="2023-09-03T11:41:25.640" v="1708" actId="27636"/>
          <ac:spMkLst>
            <pc:docMk/>
            <pc:sldMk cId="3596550543" sldId="441"/>
            <ac:spMk id="3" creationId="{911C96E4-DD63-1746-A211-DF67FE6FD745}"/>
          </ac:spMkLst>
        </pc:spChg>
        <pc:spChg chg="mod">
          <ac:chgData name="Yi Liu" userId="eb9fa73d484f74de" providerId="LiveId" clId="{32182704-5963-4851-B387-E9CA33AD068C}" dt="2023-09-03T11:41:22.744" v="1706" actId="404"/>
          <ac:spMkLst>
            <pc:docMk/>
            <pc:sldMk cId="3596550543" sldId="441"/>
            <ac:spMk id="4" creationId="{5D6F4D6D-31E1-D945-9B1C-095DDE70D560}"/>
          </ac:spMkLst>
        </pc:spChg>
        <pc:spChg chg="mod">
          <ac:chgData name="Yi Liu" userId="eb9fa73d484f74de" providerId="LiveId" clId="{32182704-5963-4851-B387-E9CA33AD068C}" dt="2023-09-03T11:41:38.031" v="1713" actId="14100"/>
          <ac:spMkLst>
            <pc:docMk/>
            <pc:sldMk cId="3596550543" sldId="441"/>
            <ac:spMk id="5" creationId="{8154743F-0476-1A42-AF4B-E230A560CD2D}"/>
          </ac:spMkLst>
        </pc:spChg>
      </pc:sldChg>
      <pc:sldChg chg="modSp add mod modAnim">
        <pc:chgData name="Yi Liu" userId="eb9fa73d484f74de" providerId="LiveId" clId="{32182704-5963-4851-B387-E9CA33AD068C}" dt="2023-09-04T12:08:10.064" v="2808"/>
        <pc:sldMkLst>
          <pc:docMk/>
          <pc:sldMk cId="84342022" sldId="442"/>
        </pc:sldMkLst>
        <pc:spChg chg="mod">
          <ac:chgData name="Yi Liu" userId="eb9fa73d484f74de" providerId="LiveId" clId="{32182704-5963-4851-B387-E9CA33AD068C}" dt="2023-09-03T11:41:56.845" v="1718" actId="20577"/>
          <ac:spMkLst>
            <pc:docMk/>
            <pc:sldMk cId="84342022" sldId="442"/>
            <ac:spMk id="3" creationId="{65A4A5CC-F360-F244-866D-D116EEAC34EB}"/>
          </ac:spMkLst>
        </pc:spChg>
      </pc:sldChg>
      <pc:sldChg chg="add del">
        <pc:chgData name="Yi Liu" userId="eb9fa73d484f74de" providerId="LiveId" clId="{32182704-5963-4851-B387-E9CA33AD068C}" dt="2023-09-03T11:40:31.095" v="1694"/>
        <pc:sldMkLst>
          <pc:docMk/>
          <pc:sldMk cId="1241941908" sldId="442"/>
        </pc:sldMkLst>
      </pc:sldChg>
      <pc:sldChg chg="modSp add mod modAnim">
        <pc:chgData name="Yi Liu" userId="eb9fa73d484f74de" providerId="LiveId" clId="{32182704-5963-4851-B387-E9CA33AD068C}" dt="2023-09-03T11:45:46.963" v="1946" actId="1076"/>
        <pc:sldMkLst>
          <pc:docMk/>
          <pc:sldMk cId="1280927213" sldId="443"/>
        </pc:sldMkLst>
        <pc:spChg chg="mod">
          <ac:chgData name="Yi Liu" userId="eb9fa73d484f74de" providerId="LiveId" clId="{32182704-5963-4851-B387-E9CA33AD068C}" dt="2023-09-03T11:42:12.301" v="1732" actId="207"/>
          <ac:spMkLst>
            <pc:docMk/>
            <pc:sldMk cId="1280927213" sldId="443"/>
            <ac:spMk id="2" creationId="{25E407C1-8B0C-FE45-A45C-592070C37856}"/>
          </ac:spMkLst>
        </pc:spChg>
        <pc:spChg chg="mod">
          <ac:chgData name="Yi Liu" userId="eb9fa73d484f74de" providerId="LiveId" clId="{32182704-5963-4851-B387-E9CA33AD068C}" dt="2023-09-03T11:45:39.396" v="1944" actId="20577"/>
          <ac:spMkLst>
            <pc:docMk/>
            <pc:sldMk cId="1280927213" sldId="443"/>
            <ac:spMk id="3" creationId="{F140D858-0047-CC43-89D2-7D3C949284E6}"/>
          </ac:spMkLst>
        </pc:spChg>
        <pc:spChg chg="mod">
          <ac:chgData name="Yi Liu" userId="eb9fa73d484f74de" providerId="LiveId" clId="{32182704-5963-4851-B387-E9CA33AD068C}" dt="2023-09-03T11:45:46.963" v="1946" actId="1076"/>
          <ac:spMkLst>
            <pc:docMk/>
            <pc:sldMk cId="1280927213" sldId="443"/>
            <ac:spMk id="4" creationId="{CA5D2145-3033-0D41-900A-435015FD939F}"/>
          </ac:spMkLst>
        </pc:spChg>
        <pc:spChg chg="mod">
          <ac:chgData name="Yi Liu" userId="eb9fa73d484f74de" providerId="LiveId" clId="{32182704-5963-4851-B387-E9CA33AD068C}" dt="2023-09-03T11:45:43.433" v="1945" actId="1076"/>
          <ac:spMkLst>
            <pc:docMk/>
            <pc:sldMk cId="1280927213" sldId="443"/>
            <ac:spMk id="5" creationId="{034F6C47-D644-6C7B-AE41-797AD9F9E08A}"/>
          </ac:spMkLst>
        </pc:spChg>
      </pc:sldChg>
      <pc:sldChg chg="modSp add mod">
        <pc:chgData name="Yi Liu" userId="eb9fa73d484f74de" providerId="LiveId" clId="{32182704-5963-4851-B387-E9CA33AD068C}" dt="2023-09-03T11:47:00.749" v="1959" actId="1076"/>
        <pc:sldMkLst>
          <pc:docMk/>
          <pc:sldMk cId="3021286978" sldId="444"/>
        </pc:sldMkLst>
        <pc:spChg chg="mod">
          <ac:chgData name="Yi Liu" userId="eb9fa73d484f74de" providerId="LiveId" clId="{32182704-5963-4851-B387-E9CA33AD068C}" dt="2023-09-03T11:47:00.749" v="1959" actId="1076"/>
          <ac:spMkLst>
            <pc:docMk/>
            <pc:sldMk cId="3021286978" sldId="444"/>
            <ac:spMk id="3" creationId="{3A0DC3E5-D757-7649-BBB1-4AA5D2378191}"/>
          </ac:spMkLst>
        </pc:spChg>
        <pc:graphicFrameChg chg="mod">
          <ac:chgData name="Yi Liu" userId="eb9fa73d484f74de" providerId="LiveId" clId="{32182704-5963-4851-B387-E9CA33AD068C}" dt="2023-09-03T11:46:32.983" v="1950" actId="1076"/>
          <ac:graphicFrameMkLst>
            <pc:docMk/>
            <pc:sldMk cId="3021286978" sldId="444"/>
            <ac:graphicFrameMk id="5" creationId="{23715DBC-81F0-6942-B3E6-E1BDCC7C3A0A}"/>
          </ac:graphicFrameMkLst>
        </pc:graphicFrameChg>
      </pc:sldChg>
      <pc:sldChg chg="modSp add mod modAnim">
        <pc:chgData name="Yi Liu" userId="eb9fa73d484f74de" providerId="LiveId" clId="{32182704-5963-4851-B387-E9CA33AD068C}" dt="2023-09-04T12:08:31.276" v="2809"/>
        <pc:sldMkLst>
          <pc:docMk/>
          <pc:sldMk cId="3675744547" sldId="445"/>
        </pc:sldMkLst>
        <pc:spChg chg="mod">
          <ac:chgData name="Yi Liu" userId="eb9fa73d484f74de" providerId="LiveId" clId="{32182704-5963-4851-B387-E9CA33AD068C}" dt="2023-09-03T11:47:11.986" v="1974" actId="20577"/>
          <ac:spMkLst>
            <pc:docMk/>
            <pc:sldMk cId="3675744547" sldId="445"/>
            <ac:spMk id="2" creationId="{48EA399C-AB68-5B43-AF46-12F0E2879258}"/>
          </ac:spMkLst>
        </pc:spChg>
        <pc:spChg chg="mod">
          <ac:chgData name="Yi Liu" userId="eb9fa73d484f74de" providerId="LiveId" clId="{32182704-5963-4851-B387-E9CA33AD068C}" dt="2023-09-03T11:47:18.253" v="1975" actId="1076"/>
          <ac:spMkLst>
            <pc:docMk/>
            <pc:sldMk cId="3675744547" sldId="445"/>
            <ac:spMk id="3" creationId="{65261ADE-FAF9-4840-BE4B-B5CC1469197C}"/>
          </ac:spMkLst>
        </pc:spChg>
        <pc:spChg chg="mod">
          <ac:chgData name="Yi Liu" userId="eb9fa73d484f74de" providerId="LiveId" clId="{32182704-5963-4851-B387-E9CA33AD068C}" dt="2023-09-03T11:48:49.195" v="2060" actId="1076"/>
          <ac:spMkLst>
            <pc:docMk/>
            <pc:sldMk cId="3675744547" sldId="445"/>
            <ac:spMk id="4" creationId="{61A94934-167B-4440-9941-3D07EC39117E}"/>
          </ac:spMkLst>
        </pc:spChg>
        <pc:spChg chg="mod">
          <ac:chgData name="Yi Liu" userId="eb9fa73d484f74de" providerId="LiveId" clId="{32182704-5963-4851-B387-E9CA33AD068C}" dt="2023-09-03T11:48:54.110" v="2062" actId="14100"/>
          <ac:spMkLst>
            <pc:docMk/>
            <pc:sldMk cId="3675744547" sldId="445"/>
            <ac:spMk id="6" creationId="{6BADC6EE-EEBF-9845-9C80-791A84D8A58C}"/>
          </ac:spMkLst>
        </pc:spChg>
      </pc:sldChg>
      <pc:sldChg chg="modSp add mod modAnim">
        <pc:chgData name="Yi Liu" userId="eb9fa73d484f74de" providerId="LiveId" clId="{32182704-5963-4851-B387-E9CA33AD068C}" dt="2023-09-04T13:11:17.087" v="2861"/>
        <pc:sldMkLst>
          <pc:docMk/>
          <pc:sldMk cId="3175268015" sldId="446"/>
        </pc:sldMkLst>
        <pc:spChg chg="mod">
          <ac:chgData name="Yi Liu" userId="eb9fa73d484f74de" providerId="LiveId" clId="{32182704-5963-4851-B387-E9CA33AD068C}" dt="2023-09-03T11:49:47.023" v="2073" actId="20577"/>
          <ac:spMkLst>
            <pc:docMk/>
            <pc:sldMk cId="3175268015" sldId="446"/>
            <ac:spMk id="3" creationId="{8A713E4D-BB8B-E241-B92D-1A3288F02E90}"/>
          </ac:spMkLst>
        </pc:spChg>
        <pc:spChg chg="mod">
          <ac:chgData name="Yi Liu" userId="eb9fa73d484f74de" providerId="LiveId" clId="{32182704-5963-4851-B387-E9CA33AD068C}" dt="2023-09-04T13:11:17.087" v="2861"/>
          <ac:spMkLst>
            <pc:docMk/>
            <pc:sldMk cId="3175268015" sldId="446"/>
            <ac:spMk id="4" creationId="{961A2174-C1F4-AA42-9329-948F1D540E43}"/>
          </ac:spMkLst>
        </pc:spChg>
        <pc:spChg chg="mod">
          <ac:chgData name="Yi Liu" userId="eb9fa73d484f74de" providerId="LiveId" clId="{32182704-5963-4851-B387-E9CA33AD068C}" dt="2023-09-03T11:49:30.948" v="2066" actId="1076"/>
          <ac:spMkLst>
            <pc:docMk/>
            <pc:sldMk cId="3175268015" sldId="446"/>
            <ac:spMk id="5" creationId="{A767A15E-7D48-5E4C-928D-C7071DDA5640}"/>
          </ac:spMkLst>
        </pc:spChg>
      </pc:sldChg>
      <pc:sldChg chg="addSp delSp modSp add mod modAnim">
        <pc:chgData name="Yi Liu" userId="eb9fa73d484f74de" providerId="LiveId" clId="{32182704-5963-4851-B387-E9CA33AD068C}" dt="2023-09-04T13:14:04.020" v="2862" actId="478"/>
        <pc:sldMkLst>
          <pc:docMk/>
          <pc:sldMk cId="32843168" sldId="447"/>
        </pc:sldMkLst>
        <pc:spChg chg="mod">
          <ac:chgData name="Yi Liu" userId="eb9fa73d484f74de" providerId="LiveId" clId="{32182704-5963-4851-B387-E9CA33AD068C}" dt="2023-09-03T11:55:38.193" v="2118" actId="1076"/>
          <ac:spMkLst>
            <pc:docMk/>
            <pc:sldMk cId="32843168" sldId="447"/>
            <ac:spMk id="5" creationId="{A79250C9-FAAA-1F4E-97E5-C007513E2C2C}"/>
          </ac:spMkLst>
        </pc:spChg>
        <pc:spChg chg="mod">
          <ac:chgData name="Yi Liu" userId="eb9fa73d484f74de" providerId="LiveId" clId="{32182704-5963-4851-B387-E9CA33AD068C}" dt="2023-09-03T11:55:38.193" v="2118" actId="1076"/>
          <ac:spMkLst>
            <pc:docMk/>
            <pc:sldMk cId="32843168" sldId="447"/>
            <ac:spMk id="6" creationId="{753C9C4C-9987-1D4B-A463-34AE4529A560}"/>
          </ac:spMkLst>
        </pc:spChg>
        <pc:spChg chg="mod">
          <ac:chgData name="Yi Liu" userId="eb9fa73d484f74de" providerId="LiveId" clId="{32182704-5963-4851-B387-E9CA33AD068C}" dt="2023-09-03T11:55:57.003" v="2133" actId="20577"/>
          <ac:spMkLst>
            <pc:docMk/>
            <pc:sldMk cId="32843168" sldId="447"/>
            <ac:spMk id="7" creationId="{00D666E7-158E-F245-8412-1D14F0A641FD}"/>
          </ac:spMkLst>
        </pc:spChg>
        <pc:spChg chg="del mod">
          <ac:chgData name="Yi Liu" userId="eb9fa73d484f74de" providerId="LiveId" clId="{32182704-5963-4851-B387-E9CA33AD068C}" dt="2023-09-04T13:14:04.020" v="2862" actId="478"/>
          <ac:spMkLst>
            <pc:docMk/>
            <pc:sldMk cId="32843168" sldId="447"/>
            <ac:spMk id="8" creationId="{74A368DB-BDB1-AA4A-ABB0-FBE792497CC2}"/>
          </ac:spMkLst>
        </pc:spChg>
        <pc:spChg chg="mod">
          <ac:chgData name="Yi Liu" userId="eb9fa73d484f74de" providerId="LiveId" clId="{32182704-5963-4851-B387-E9CA33AD068C}" dt="2023-09-04T03:23:05.402" v="2591" actId="14100"/>
          <ac:spMkLst>
            <pc:docMk/>
            <pc:sldMk cId="32843168" sldId="447"/>
            <ac:spMk id="9" creationId="{1353B2B9-7A75-3F4F-8394-9782034C55F1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0" creationId="{DF5D4546-38DC-1E4C-8B5E-53EE72C2CADC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1" creationId="{2BE5554E-C942-934D-BF57-35140B02AFEC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2" creationId="{9253578D-2719-9C4C-84C6-805FE0C531C6}"/>
          </ac:spMkLst>
        </pc:spChg>
        <pc:spChg chg="add mod">
          <ac:chgData name="Yi Liu" userId="eb9fa73d484f74de" providerId="LiveId" clId="{32182704-5963-4851-B387-E9CA33AD068C}" dt="2023-09-04T03:26:06.419" v="2644" actId="20577"/>
          <ac:spMkLst>
            <pc:docMk/>
            <pc:sldMk cId="32843168" sldId="447"/>
            <ac:spMk id="13" creationId="{48262D15-6D52-4298-AC19-9A8D40535DEE}"/>
          </ac:spMkLst>
        </pc:spChg>
        <pc:spChg chg="add mod">
          <ac:chgData name="Yi Liu" userId="eb9fa73d484f74de" providerId="LiveId" clId="{32182704-5963-4851-B387-E9CA33AD068C}" dt="2023-09-04T03:26:23.915" v="2664" actId="20577"/>
          <ac:spMkLst>
            <pc:docMk/>
            <pc:sldMk cId="32843168" sldId="447"/>
            <ac:spMk id="14" creationId="{4B64235A-7927-47FB-A90E-0B382F94E5F8}"/>
          </ac:spMkLst>
        </pc:spChg>
        <pc:graphicFrameChg chg="mod">
          <ac:chgData name="Yi Liu" userId="eb9fa73d484f74de" providerId="LiveId" clId="{32182704-5963-4851-B387-E9CA33AD068C}" dt="2023-09-03T11:55:38.193" v="2118" actId="1076"/>
          <ac:graphicFrameMkLst>
            <pc:docMk/>
            <pc:sldMk cId="32843168" sldId="447"/>
            <ac:graphicFrameMk id="4" creationId="{A32A1C47-C338-D74C-A4AA-525226DFEC5E}"/>
          </ac:graphicFrameMkLst>
        </pc:graphicFrameChg>
      </pc:sldChg>
      <pc:sldChg chg="modSp add del mod">
        <pc:chgData name="Yi Liu" userId="eb9fa73d484f74de" providerId="LiveId" clId="{32182704-5963-4851-B387-E9CA33AD068C}" dt="2023-09-04T04:25:44.905" v="2665" actId="47"/>
        <pc:sldMkLst>
          <pc:docMk/>
          <pc:sldMk cId="1461018728" sldId="448"/>
        </pc:sldMkLst>
        <pc:spChg chg="mod">
          <ac:chgData name="Yi Liu" userId="eb9fa73d484f74de" providerId="LiveId" clId="{32182704-5963-4851-B387-E9CA33AD068C}" dt="2023-09-04T02:38:28.044" v="2590" actId="2711"/>
          <ac:spMkLst>
            <pc:docMk/>
            <pc:sldMk cId="1461018728" sldId="448"/>
            <ac:spMk id="3" creationId="{1C0A8BA6-A18F-1F49-8C6B-3BDB7AD522DB}"/>
          </ac:spMkLst>
        </pc:spChg>
      </pc:sldChg>
      <pc:sldChg chg="modSp new mod modAnim">
        <pc:chgData name="Yi Liu" userId="eb9fa73d484f74de" providerId="LiveId" clId="{32182704-5963-4851-B387-E9CA33AD068C}" dt="2023-09-04T12:08:50.824" v="2811"/>
        <pc:sldMkLst>
          <pc:docMk/>
          <pc:sldMk cId="2465494962" sldId="449"/>
        </pc:sldMkLst>
        <pc:spChg chg="mod">
          <ac:chgData name="Yi Liu" userId="eb9fa73d484f74de" providerId="LiveId" clId="{32182704-5963-4851-B387-E9CA33AD068C}" dt="2023-09-03T11:56:39.909" v="2153"/>
          <ac:spMkLst>
            <pc:docMk/>
            <pc:sldMk cId="2465494962" sldId="449"/>
            <ac:spMk id="2" creationId="{779EDEDD-0A09-4882-ACB4-92A3AD73936B}"/>
          </ac:spMkLst>
        </pc:spChg>
        <pc:spChg chg="mod">
          <ac:chgData name="Yi Liu" userId="eb9fa73d484f74de" providerId="LiveId" clId="{32182704-5963-4851-B387-E9CA33AD068C}" dt="2023-09-03T11:56:52.148" v="2157" actId="2711"/>
          <ac:spMkLst>
            <pc:docMk/>
            <pc:sldMk cId="2465494962" sldId="449"/>
            <ac:spMk id="3" creationId="{D71DB979-883C-4AF6-A5A8-ADB49E6FAEA3}"/>
          </ac:spMkLst>
        </pc:spChg>
      </pc:sldChg>
      <pc:sldChg chg="add del">
        <pc:chgData name="Yi Liu" userId="eb9fa73d484f74de" providerId="LiveId" clId="{32182704-5963-4851-B387-E9CA33AD068C}" dt="2023-09-03T11:56:33.480" v="2151" actId="47"/>
        <pc:sldMkLst>
          <pc:docMk/>
          <pc:sldMk cId="3529320765" sldId="449"/>
        </pc:sldMkLst>
      </pc:sldChg>
      <pc:sldChg chg="modSp add mod">
        <pc:chgData name="Yi Liu" userId="eb9fa73d484f74de" providerId="LiveId" clId="{32182704-5963-4851-B387-E9CA33AD068C}" dt="2023-09-03T12:00:04.082" v="2204" actId="20577"/>
        <pc:sldMkLst>
          <pc:docMk/>
          <pc:sldMk cId="1237377883" sldId="450"/>
        </pc:sldMkLst>
        <pc:spChg chg="mod">
          <ac:chgData name="Yi Liu" userId="eb9fa73d484f74de" providerId="LiveId" clId="{32182704-5963-4851-B387-E9CA33AD068C}" dt="2023-09-03T12:00:04.082" v="2204" actId="20577"/>
          <ac:spMkLst>
            <pc:docMk/>
            <pc:sldMk cId="1237377883" sldId="450"/>
            <ac:spMk id="3" creationId="{5130D763-3669-8044-8984-05ECF214A649}"/>
          </ac:spMkLst>
        </pc:spChg>
      </pc:sldChg>
      <pc:sldChg chg="addSp delSp modSp new mod">
        <pc:chgData name="Yi Liu" userId="eb9fa73d484f74de" providerId="LiveId" clId="{32182704-5963-4851-B387-E9CA33AD068C}" dt="2023-09-04T11:03:10.613" v="2736" actId="478"/>
        <pc:sldMkLst>
          <pc:docMk/>
          <pc:sldMk cId="1220673294" sldId="451"/>
        </pc:sldMkLst>
        <pc:spChg chg="mod">
          <ac:chgData name="Yi Liu" userId="eb9fa73d484f74de" providerId="LiveId" clId="{32182704-5963-4851-B387-E9CA33AD068C}" dt="2023-09-03T12:02:33.220" v="2221" actId="20577"/>
          <ac:spMkLst>
            <pc:docMk/>
            <pc:sldMk cId="1220673294" sldId="451"/>
            <ac:spMk id="2" creationId="{C56672D1-EA5D-4B60-9AAE-AC9045D5D32B}"/>
          </ac:spMkLst>
        </pc:spChg>
        <pc:spChg chg="mod">
          <ac:chgData name="Yi Liu" userId="eb9fa73d484f74de" providerId="LiveId" clId="{32182704-5963-4851-B387-E9CA33AD068C}" dt="2023-09-04T11:02:55.406" v="2734" actId="404"/>
          <ac:spMkLst>
            <pc:docMk/>
            <pc:sldMk cId="1220673294" sldId="451"/>
            <ac:spMk id="3" creationId="{0B8B26DF-0DD2-4266-AE35-576BF6E7888E}"/>
          </ac:spMkLst>
        </pc:spChg>
        <pc:picChg chg="add del mod">
          <ac:chgData name="Yi Liu" userId="eb9fa73d484f74de" providerId="LiveId" clId="{32182704-5963-4851-B387-E9CA33AD068C}" dt="2023-09-04T11:03:10.613" v="2736" actId="478"/>
          <ac:picMkLst>
            <pc:docMk/>
            <pc:sldMk cId="1220673294" sldId="451"/>
            <ac:picMk id="5" creationId="{979DC5E7-0D18-4E3D-8E78-2D1459975C63}"/>
          </ac:picMkLst>
        </pc:picChg>
      </pc:sldChg>
      <pc:sldChg chg="modSp add ord modAnim">
        <pc:chgData name="Yi Liu" userId="eb9fa73d484f74de" providerId="LiveId" clId="{32182704-5963-4851-B387-E9CA33AD068C}" dt="2023-09-03T13:58:23.046" v="2343"/>
        <pc:sldMkLst>
          <pc:docMk/>
          <pc:sldMk cId="2808350860" sldId="452"/>
        </pc:sldMkLst>
        <pc:spChg chg="mod">
          <ac:chgData name="Yi Liu" userId="eb9fa73d484f74de" providerId="LiveId" clId="{32182704-5963-4851-B387-E9CA33AD068C}" dt="2023-09-03T12:09:51.323" v="2259" actId="20577"/>
          <ac:spMkLst>
            <pc:docMk/>
            <pc:sldMk cId="2808350860" sldId="452"/>
            <ac:spMk id="3" creationId="{DF6467DA-28DA-4E4F-986C-8CD5CBDC70B6}"/>
          </ac:spMkLst>
        </pc:spChg>
      </pc:sldChg>
      <pc:sldChg chg="modSp new mod">
        <pc:chgData name="Yi Liu" userId="eb9fa73d484f74de" providerId="LiveId" clId="{32182704-5963-4851-B387-E9CA33AD068C}" dt="2023-09-04T04:30:26.898" v="2730" actId="12"/>
        <pc:sldMkLst>
          <pc:docMk/>
          <pc:sldMk cId="3380000710" sldId="453"/>
        </pc:sldMkLst>
        <pc:spChg chg="mod">
          <ac:chgData name="Yi Liu" userId="eb9fa73d484f74de" providerId="LiveId" clId="{32182704-5963-4851-B387-E9CA33AD068C}" dt="2023-09-03T13:24:58.591" v="2286"/>
          <ac:spMkLst>
            <pc:docMk/>
            <pc:sldMk cId="3380000710" sldId="453"/>
            <ac:spMk id="2" creationId="{A31F820C-40E0-4BA2-9741-90BBFF448828}"/>
          </ac:spMkLst>
        </pc:spChg>
        <pc:spChg chg="mod">
          <ac:chgData name="Yi Liu" userId="eb9fa73d484f74de" providerId="LiveId" clId="{32182704-5963-4851-B387-E9CA33AD068C}" dt="2023-09-04T04:30:26.898" v="2730" actId="12"/>
          <ac:spMkLst>
            <pc:docMk/>
            <pc:sldMk cId="3380000710" sldId="453"/>
            <ac:spMk id="3" creationId="{3A0E32F0-3934-48DD-80F6-F85ADFD7F3FC}"/>
          </ac:spMkLst>
        </pc:spChg>
      </pc:sldChg>
      <pc:sldChg chg="modSp new mod">
        <pc:chgData name="Yi Liu" userId="eb9fa73d484f74de" providerId="LiveId" clId="{32182704-5963-4851-B387-E9CA33AD068C}" dt="2023-09-04T04:30:19.958" v="2729" actId="12"/>
        <pc:sldMkLst>
          <pc:docMk/>
          <pc:sldMk cId="274493050" sldId="454"/>
        </pc:sldMkLst>
        <pc:spChg chg="mod">
          <ac:chgData name="Yi Liu" userId="eb9fa73d484f74de" providerId="LiveId" clId="{32182704-5963-4851-B387-E9CA33AD068C}" dt="2023-09-03T13:33:39.958" v="2333" actId="20577"/>
          <ac:spMkLst>
            <pc:docMk/>
            <pc:sldMk cId="274493050" sldId="454"/>
            <ac:spMk id="2" creationId="{5561447E-2B0E-4CEF-90F6-274D2C34796A}"/>
          </ac:spMkLst>
        </pc:spChg>
        <pc:spChg chg="mod">
          <ac:chgData name="Yi Liu" userId="eb9fa73d484f74de" providerId="LiveId" clId="{32182704-5963-4851-B387-E9CA33AD068C}" dt="2023-09-04T04:30:19.958" v="2729" actId="12"/>
          <ac:spMkLst>
            <pc:docMk/>
            <pc:sldMk cId="274493050" sldId="454"/>
            <ac:spMk id="3" creationId="{6F525BD3-4BE8-4781-9539-09921EDCD002}"/>
          </ac:spMkLst>
        </pc:spChg>
      </pc:sldChg>
      <pc:sldChg chg="modSp new mod ord">
        <pc:chgData name="Yi Liu" userId="eb9fa73d484f74de" providerId="LiveId" clId="{32182704-5963-4851-B387-E9CA33AD068C}" dt="2023-09-04T11:06:23.723" v="2741" actId="20577"/>
        <pc:sldMkLst>
          <pc:docMk/>
          <pc:sldMk cId="2744853687" sldId="455"/>
        </pc:sldMkLst>
        <pc:spChg chg="mod">
          <ac:chgData name="Yi Liu" userId="eb9fa73d484f74de" providerId="LiveId" clId="{32182704-5963-4851-B387-E9CA33AD068C}" dt="2023-09-03T13:58:03.943" v="2338" actId="20577"/>
          <ac:spMkLst>
            <pc:docMk/>
            <pc:sldMk cId="2744853687" sldId="455"/>
            <ac:spMk id="2" creationId="{5B6EC3C2-83E8-499D-A968-94D478F51619}"/>
          </ac:spMkLst>
        </pc:spChg>
        <pc:spChg chg="mod">
          <ac:chgData name="Yi Liu" userId="eb9fa73d484f74de" providerId="LiveId" clId="{32182704-5963-4851-B387-E9CA33AD068C}" dt="2023-09-04T11:06:23.723" v="2741" actId="20577"/>
          <ac:spMkLst>
            <pc:docMk/>
            <pc:sldMk cId="2744853687" sldId="455"/>
            <ac:spMk id="3" creationId="{B9AA1ACB-37CB-42D6-A6BA-8875D07D3784}"/>
          </ac:spMkLst>
        </pc:spChg>
      </pc:sldChg>
      <pc:sldChg chg="modSp new mod">
        <pc:chgData name="Yi Liu" userId="eb9fa73d484f74de" providerId="LiveId" clId="{32182704-5963-4851-B387-E9CA33AD068C}" dt="2023-09-04T02:28:43.895" v="2589" actId="20577"/>
        <pc:sldMkLst>
          <pc:docMk/>
          <pc:sldMk cId="3900996583" sldId="456"/>
        </pc:sldMkLst>
        <pc:spChg chg="mod">
          <ac:chgData name="Yi Liu" userId="eb9fa73d484f74de" providerId="LiveId" clId="{32182704-5963-4851-B387-E9CA33AD068C}" dt="2023-09-03T14:02:32.712" v="2399" actId="20577"/>
          <ac:spMkLst>
            <pc:docMk/>
            <pc:sldMk cId="3900996583" sldId="456"/>
            <ac:spMk id="2" creationId="{2835FEE9-3A52-4069-8550-D8195E7FC132}"/>
          </ac:spMkLst>
        </pc:spChg>
        <pc:spChg chg="mod">
          <ac:chgData name="Yi Liu" userId="eb9fa73d484f74de" providerId="LiveId" clId="{32182704-5963-4851-B387-E9CA33AD068C}" dt="2023-09-04T02:28:43.895" v="2589" actId="20577"/>
          <ac:spMkLst>
            <pc:docMk/>
            <pc:sldMk cId="3900996583" sldId="456"/>
            <ac:spMk id="3" creationId="{66345FF2-F0AF-49A6-97EF-E216288F98DE}"/>
          </ac:spMkLst>
        </pc:spChg>
      </pc:sldChg>
      <pc:sldChg chg="addSp modSp new mod">
        <pc:chgData name="Yi Liu" userId="eb9fa73d484f74de" providerId="LiveId" clId="{32182704-5963-4851-B387-E9CA33AD068C}" dt="2023-09-04T04:30:14.581" v="2728" actId="12"/>
        <pc:sldMkLst>
          <pc:docMk/>
          <pc:sldMk cId="1786556413" sldId="457"/>
        </pc:sldMkLst>
        <pc:spChg chg="mod">
          <ac:chgData name="Yi Liu" userId="eb9fa73d484f74de" providerId="LiveId" clId="{32182704-5963-4851-B387-E9CA33AD068C}" dt="2023-09-04T04:28:45.931" v="2719" actId="20577"/>
          <ac:spMkLst>
            <pc:docMk/>
            <pc:sldMk cId="1786556413" sldId="457"/>
            <ac:spMk id="2" creationId="{8F680289-4CC1-48A5-B649-4D4B0DEA5D68}"/>
          </ac:spMkLst>
        </pc:spChg>
        <pc:spChg chg="mod">
          <ac:chgData name="Yi Liu" userId="eb9fa73d484f74de" providerId="LiveId" clId="{32182704-5963-4851-B387-E9CA33AD068C}" dt="2023-09-04T04:30:14.581" v="2728" actId="12"/>
          <ac:spMkLst>
            <pc:docMk/>
            <pc:sldMk cId="1786556413" sldId="457"/>
            <ac:spMk id="3" creationId="{5069CB0B-E982-4427-85C4-4C663608C685}"/>
          </ac:spMkLst>
        </pc:spChg>
        <pc:spChg chg="add mod">
          <ac:chgData name="Yi Liu" userId="eb9fa73d484f74de" providerId="LiveId" clId="{32182704-5963-4851-B387-E9CA33AD068C}" dt="2023-09-04T04:29:42.184" v="2727" actId="1076"/>
          <ac:spMkLst>
            <pc:docMk/>
            <pc:sldMk cId="1786556413" sldId="457"/>
            <ac:spMk id="6" creationId="{F712B340-C728-45C8-9062-2ED81770A69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3E5E3-89CC-C241-AE50-D218E71A8019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6270E6F2-3DF1-C44D-AAB3-419D207B7F0F}">
      <dgm:prSet phldrT="[文本]"/>
      <dgm:spPr/>
      <dgm:t>
        <a:bodyPr/>
        <a:lstStyle/>
        <a:p>
          <a:r>
            <a:rPr lang="en-US" altLang="zh-CN" dirty="0"/>
            <a:t>long double</a:t>
          </a:r>
          <a:endParaRPr lang="zh-CN" altLang="en-US" dirty="0"/>
        </a:p>
      </dgm:t>
    </dgm:pt>
    <dgm:pt modelId="{3391AE86-7BD4-4947-9516-2ED894C958AD}" type="par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FCCE7D7-86A4-9A4D-B800-8B7E91888C32}" type="sib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0E168E7-E7AF-7444-98AA-B59BEE74C927}">
      <dgm:prSet phldrT="[文本]"/>
      <dgm:spPr/>
      <dgm:t>
        <a:bodyPr/>
        <a:lstStyle/>
        <a:p>
          <a:r>
            <a:rPr lang="en-US" altLang="zh-CN" dirty="0"/>
            <a:t>double</a:t>
          </a:r>
          <a:endParaRPr lang="zh-CN" altLang="en-US" dirty="0"/>
        </a:p>
      </dgm:t>
    </dgm:pt>
    <dgm:pt modelId="{C9E37E0D-63AE-0E4F-904E-4D84E503D007}" type="par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BAD7540E-F402-724B-AC5E-17BFCA813264}" type="sib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8F74B83B-2991-2B45-A21D-C5370DE56B97}">
      <dgm:prSet phldrT="[文本]"/>
      <dgm:spPr/>
      <dgm:t>
        <a:bodyPr/>
        <a:lstStyle/>
        <a:p>
          <a:r>
            <a:rPr lang="en-US" altLang="zh-CN" dirty="0"/>
            <a:t>float</a:t>
          </a:r>
          <a:endParaRPr lang="zh-CN" altLang="en-US" dirty="0"/>
        </a:p>
      </dgm:t>
    </dgm:pt>
    <dgm:pt modelId="{456EE65E-E8B6-C446-B3C2-4FA589A3CBC0}" type="par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FA5757EB-FA22-D040-AD00-EB323EAAC4A4}" type="sib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53CE0B6A-E679-DF40-856D-73DFB09B7F63}">
      <dgm:prSet phldrT="[文本]"/>
      <dgm:spPr/>
      <dgm:t>
        <a:bodyPr/>
        <a:lstStyle/>
        <a:p>
          <a:r>
            <a:rPr lang="en-US" altLang="zh-CN" dirty="0"/>
            <a:t>long</a:t>
          </a:r>
          <a:endParaRPr lang="zh-CN" altLang="en-US" dirty="0"/>
        </a:p>
      </dgm:t>
    </dgm:pt>
    <dgm:pt modelId="{F9706C68-5063-894A-8EBB-EF4E488B00B0}" type="par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3E6066C9-EF4E-C144-9F1C-9E1E4C96FA0A}" type="sib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93E29DA6-4AFF-9D4C-BEF0-95BEC5FF4207}">
      <dgm:prSet phldrT="[文本]"/>
      <dgm:spPr/>
      <dgm:t>
        <a:bodyPr/>
        <a:lstStyle/>
        <a:p>
          <a:r>
            <a:rPr lang="en-US" altLang="zh-CN" dirty="0"/>
            <a:t>int</a:t>
          </a:r>
          <a:endParaRPr lang="zh-CN" altLang="en-US" dirty="0"/>
        </a:p>
      </dgm:t>
    </dgm:pt>
    <dgm:pt modelId="{57D78BA7-A060-EF4F-8E5E-AC80BC211564}" type="par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8871ACF5-C6BF-BA42-9B9B-CC5013FBCE5F}" type="sib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6CFF9DA0-2DAE-AF47-BFAD-2491C55670A1}">
      <dgm:prSet phldrT="[文本]"/>
      <dgm:spPr/>
      <dgm:t>
        <a:bodyPr/>
        <a:lstStyle/>
        <a:p>
          <a:r>
            <a:rPr lang="en-US" altLang="zh-CN" dirty="0"/>
            <a:t>short</a:t>
          </a:r>
          <a:endParaRPr lang="zh-CN" altLang="en-US" dirty="0"/>
        </a:p>
      </dgm:t>
    </dgm:pt>
    <dgm:pt modelId="{11F948E1-3F2F-C74B-909D-0DAC3DA8A4CD}" type="par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1A2C408B-B56D-7446-8FEE-2BDDC1EC4209}" type="sib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DA7BCB46-D26A-C740-B698-1CA235B7A36E}">
      <dgm:prSet phldrT="[文本]"/>
      <dgm:spPr/>
      <dgm:t>
        <a:bodyPr/>
        <a:lstStyle/>
        <a:p>
          <a:r>
            <a:rPr lang="en-US" altLang="zh-CN" dirty="0"/>
            <a:t>char</a:t>
          </a:r>
          <a:endParaRPr lang="zh-CN" altLang="en-US" dirty="0"/>
        </a:p>
      </dgm:t>
    </dgm:pt>
    <dgm:pt modelId="{424D3C4F-E04C-994E-AE04-D6CBFB356C0A}" type="par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9EEDC359-A12C-FE4E-BCEF-6CA1A88009ED}" type="sib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50665DDE-50DB-4440-8B01-F10D3A706DAB}" type="pres">
      <dgm:prSet presAssocID="{2773E5E3-89CC-C241-AE50-D218E71A8019}" presName="linearFlow" presStyleCnt="0">
        <dgm:presLayoutVars>
          <dgm:resizeHandles val="exact"/>
        </dgm:presLayoutVars>
      </dgm:prSet>
      <dgm:spPr/>
    </dgm:pt>
    <dgm:pt modelId="{7906AD5C-DA51-5C4B-9578-87505EE2597D}" type="pres">
      <dgm:prSet presAssocID="{6270E6F2-3DF1-C44D-AAB3-419D207B7F0F}" presName="node" presStyleLbl="node1" presStyleIdx="0" presStyleCnt="7">
        <dgm:presLayoutVars>
          <dgm:bulletEnabled val="1"/>
        </dgm:presLayoutVars>
      </dgm:prSet>
      <dgm:spPr/>
    </dgm:pt>
    <dgm:pt modelId="{8829E2E6-1575-AA4E-BCEE-4968ABC81C63}" type="pres">
      <dgm:prSet presAssocID="{CFCCE7D7-86A4-9A4D-B800-8B7E91888C32}" presName="sibTrans" presStyleLbl="sibTrans2D1" presStyleIdx="0" presStyleCnt="6"/>
      <dgm:spPr/>
    </dgm:pt>
    <dgm:pt modelId="{877632A0-145F-2642-8FD6-8DA678072BB5}" type="pres">
      <dgm:prSet presAssocID="{CFCCE7D7-86A4-9A4D-B800-8B7E91888C32}" presName="connectorText" presStyleLbl="sibTrans2D1" presStyleIdx="0" presStyleCnt="6"/>
      <dgm:spPr/>
    </dgm:pt>
    <dgm:pt modelId="{115B6E76-8CC3-8E4A-8761-0724E7572C0E}" type="pres">
      <dgm:prSet presAssocID="{C0E168E7-E7AF-7444-98AA-B59BEE74C927}" presName="node" presStyleLbl="node1" presStyleIdx="1" presStyleCnt="7">
        <dgm:presLayoutVars>
          <dgm:bulletEnabled val="1"/>
        </dgm:presLayoutVars>
      </dgm:prSet>
      <dgm:spPr/>
    </dgm:pt>
    <dgm:pt modelId="{AC2CB434-BDF3-434A-B5C6-31C7B2022203}" type="pres">
      <dgm:prSet presAssocID="{BAD7540E-F402-724B-AC5E-17BFCA813264}" presName="sibTrans" presStyleLbl="sibTrans2D1" presStyleIdx="1" presStyleCnt="6"/>
      <dgm:spPr/>
    </dgm:pt>
    <dgm:pt modelId="{326CBEE7-42AC-8E41-8674-99D98DF81C64}" type="pres">
      <dgm:prSet presAssocID="{BAD7540E-F402-724B-AC5E-17BFCA813264}" presName="connectorText" presStyleLbl="sibTrans2D1" presStyleIdx="1" presStyleCnt="6"/>
      <dgm:spPr/>
    </dgm:pt>
    <dgm:pt modelId="{2E8DC594-9DAE-F14F-8013-41D2AB3896DE}" type="pres">
      <dgm:prSet presAssocID="{8F74B83B-2991-2B45-A21D-C5370DE56B97}" presName="node" presStyleLbl="node1" presStyleIdx="2" presStyleCnt="7">
        <dgm:presLayoutVars>
          <dgm:bulletEnabled val="1"/>
        </dgm:presLayoutVars>
      </dgm:prSet>
      <dgm:spPr/>
    </dgm:pt>
    <dgm:pt modelId="{51A61BF9-C432-BA4B-B571-540012275FA4}" type="pres">
      <dgm:prSet presAssocID="{FA5757EB-FA22-D040-AD00-EB323EAAC4A4}" presName="sibTrans" presStyleLbl="sibTrans2D1" presStyleIdx="2" presStyleCnt="6"/>
      <dgm:spPr/>
    </dgm:pt>
    <dgm:pt modelId="{95C1D095-F3D4-4F44-A409-5FB24A94B92A}" type="pres">
      <dgm:prSet presAssocID="{FA5757EB-FA22-D040-AD00-EB323EAAC4A4}" presName="connectorText" presStyleLbl="sibTrans2D1" presStyleIdx="2" presStyleCnt="6"/>
      <dgm:spPr/>
    </dgm:pt>
    <dgm:pt modelId="{1CFB0198-0139-7A45-BDA6-D0BC1666719A}" type="pres">
      <dgm:prSet presAssocID="{53CE0B6A-E679-DF40-856D-73DFB09B7F63}" presName="node" presStyleLbl="node1" presStyleIdx="3" presStyleCnt="7">
        <dgm:presLayoutVars>
          <dgm:bulletEnabled val="1"/>
        </dgm:presLayoutVars>
      </dgm:prSet>
      <dgm:spPr/>
    </dgm:pt>
    <dgm:pt modelId="{58543BD1-0A02-AE40-956E-21283CF7EC7D}" type="pres">
      <dgm:prSet presAssocID="{3E6066C9-EF4E-C144-9F1C-9E1E4C96FA0A}" presName="sibTrans" presStyleLbl="sibTrans2D1" presStyleIdx="3" presStyleCnt="6"/>
      <dgm:spPr/>
    </dgm:pt>
    <dgm:pt modelId="{97F42FAC-0888-7641-A667-452D98635D49}" type="pres">
      <dgm:prSet presAssocID="{3E6066C9-EF4E-C144-9F1C-9E1E4C96FA0A}" presName="connectorText" presStyleLbl="sibTrans2D1" presStyleIdx="3" presStyleCnt="6"/>
      <dgm:spPr/>
    </dgm:pt>
    <dgm:pt modelId="{30B5F5CA-DB2E-0740-BC2E-65C14703B3B5}" type="pres">
      <dgm:prSet presAssocID="{93E29DA6-4AFF-9D4C-BEF0-95BEC5FF4207}" presName="node" presStyleLbl="node1" presStyleIdx="4" presStyleCnt="7">
        <dgm:presLayoutVars>
          <dgm:bulletEnabled val="1"/>
        </dgm:presLayoutVars>
      </dgm:prSet>
      <dgm:spPr/>
    </dgm:pt>
    <dgm:pt modelId="{AF0A2952-9279-5844-91C4-857862F431AA}" type="pres">
      <dgm:prSet presAssocID="{8871ACF5-C6BF-BA42-9B9B-CC5013FBCE5F}" presName="sibTrans" presStyleLbl="sibTrans2D1" presStyleIdx="4" presStyleCnt="6"/>
      <dgm:spPr/>
    </dgm:pt>
    <dgm:pt modelId="{EA1D6D67-EE20-EA49-91A6-0688FDF14EF9}" type="pres">
      <dgm:prSet presAssocID="{8871ACF5-C6BF-BA42-9B9B-CC5013FBCE5F}" presName="connectorText" presStyleLbl="sibTrans2D1" presStyleIdx="4" presStyleCnt="6"/>
      <dgm:spPr/>
    </dgm:pt>
    <dgm:pt modelId="{01526F09-CA2D-4345-934F-08773F76B62A}" type="pres">
      <dgm:prSet presAssocID="{6CFF9DA0-2DAE-AF47-BFAD-2491C55670A1}" presName="node" presStyleLbl="node1" presStyleIdx="5" presStyleCnt="7">
        <dgm:presLayoutVars>
          <dgm:bulletEnabled val="1"/>
        </dgm:presLayoutVars>
      </dgm:prSet>
      <dgm:spPr/>
    </dgm:pt>
    <dgm:pt modelId="{1DF14911-51CA-A64A-B489-6669F37AB516}" type="pres">
      <dgm:prSet presAssocID="{1A2C408B-B56D-7446-8FEE-2BDDC1EC4209}" presName="sibTrans" presStyleLbl="sibTrans2D1" presStyleIdx="5" presStyleCnt="6"/>
      <dgm:spPr/>
    </dgm:pt>
    <dgm:pt modelId="{5D5F9E49-6888-6441-9FE4-8DF6F217DCDF}" type="pres">
      <dgm:prSet presAssocID="{1A2C408B-B56D-7446-8FEE-2BDDC1EC4209}" presName="connectorText" presStyleLbl="sibTrans2D1" presStyleIdx="5" presStyleCnt="6"/>
      <dgm:spPr/>
    </dgm:pt>
    <dgm:pt modelId="{B8129B69-C10B-AE4B-99EF-10E02F654B22}" type="pres">
      <dgm:prSet presAssocID="{DA7BCB46-D26A-C740-B698-1CA235B7A36E}" presName="node" presStyleLbl="node1" presStyleIdx="6" presStyleCnt="7">
        <dgm:presLayoutVars>
          <dgm:bulletEnabled val="1"/>
        </dgm:presLayoutVars>
      </dgm:prSet>
      <dgm:spPr/>
    </dgm:pt>
  </dgm:ptLst>
  <dgm:cxnLst>
    <dgm:cxn modelId="{F4E01909-2CD4-2846-A869-44FE70B706BD}" type="presOf" srcId="{53CE0B6A-E679-DF40-856D-73DFB09B7F63}" destId="{1CFB0198-0139-7A45-BDA6-D0BC1666719A}" srcOrd="0" destOrd="0" presId="urn:microsoft.com/office/officeart/2005/8/layout/process2"/>
    <dgm:cxn modelId="{935AA20C-297E-A74F-839C-A985977DEAF1}" srcId="{2773E5E3-89CC-C241-AE50-D218E71A8019}" destId="{DA7BCB46-D26A-C740-B698-1CA235B7A36E}" srcOrd="6" destOrd="0" parTransId="{424D3C4F-E04C-994E-AE04-D6CBFB356C0A}" sibTransId="{9EEDC359-A12C-FE4E-BCEF-6CA1A88009ED}"/>
    <dgm:cxn modelId="{8DACF92F-4229-4041-892D-A0C93A263432}" type="presOf" srcId="{BAD7540E-F402-724B-AC5E-17BFCA813264}" destId="{326CBEE7-42AC-8E41-8674-99D98DF81C64}" srcOrd="1" destOrd="0" presId="urn:microsoft.com/office/officeart/2005/8/layout/process2"/>
    <dgm:cxn modelId="{89255742-BCD4-1E4D-B5CE-EA263BAD4B69}" type="presOf" srcId="{CFCCE7D7-86A4-9A4D-B800-8B7E91888C32}" destId="{877632A0-145F-2642-8FD6-8DA678072BB5}" srcOrd="1" destOrd="0" presId="urn:microsoft.com/office/officeart/2005/8/layout/process2"/>
    <dgm:cxn modelId="{A3C60269-B053-974A-9573-D9DB912E1CC8}" srcId="{2773E5E3-89CC-C241-AE50-D218E71A8019}" destId="{6270E6F2-3DF1-C44D-AAB3-419D207B7F0F}" srcOrd="0" destOrd="0" parTransId="{3391AE86-7BD4-4947-9516-2ED894C958AD}" sibTransId="{CFCCE7D7-86A4-9A4D-B800-8B7E91888C32}"/>
    <dgm:cxn modelId="{7840BF49-AD9A-314C-B7CE-1391452BB6FE}" type="presOf" srcId="{3E6066C9-EF4E-C144-9F1C-9E1E4C96FA0A}" destId="{58543BD1-0A02-AE40-956E-21283CF7EC7D}" srcOrd="0" destOrd="0" presId="urn:microsoft.com/office/officeart/2005/8/layout/process2"/>
    <dgm:cxn modelId="{DB47446C-0CDC-5B43-8740-3D08E50DFD2E}" type="presOf" srcId="{8871ACF5-C6BF-BA42-9B9B-CC5013FBCE5F}" destId="{EA1D6D67-EE20-EA49-91A6-0688FDF14EF9}" srcOrd="1" destOrd="0" presId="urn:microsoft.com/office/officeart/2005/8/layout/process2"/>
    <dgm:cxn modelId="{20FBD277-C45D-544B-AE9E-2D9E560665F0}" type="presOf" srcId="{C0E168E7-E7AF-7444-98AA-B59BEE74C927}" destId="{115B6E76-8CC3-8E4A-8761-0724E7572C0E}" srcOrd="0" destOrd="0" presId="urn:microsoft.com/office/officeart/2005/8/layout/process2"/>
    <dgm:cxn modelId="{C614F178-A1D9-BC48-812A-FD41EA7A5262}" type="presOf" srcId="{3E6066C9-EF4E-C144-9F1C-9E1E4C96FA0A}" destId="{97F42FAC-0888-7641-A667-452D98635D49}" srcOrd="1" destOrd="0" presId="urn:microsoft.com/office/officeart/2005/8/layout/process2"/>
    <dgm:cxn modelId="{428F1E79-11B2-2447-8E6B-CE2BF10FE994}" type="presOf" srcId="{2773E5E3-89CC-C241-AE50-D218E71A8019}" destId="{50665DDE-50DB-4440-8B01-F10D3A706DAB}" srcOrd="0" destOrd="0" presId="urn:microsoft.com/office/officeart/2005/8/layout/process2"/>
    <dgm:cxn modelId="{F3D6F379-2193-D749-96A8-22F5B6A0FEBB}" type="presOf" srcId="{93E29DA6-4AFF-9D4C-BEF0-95BEC5FF4207}" destId="{30B5F5CA-DB2E-0740-BC2E-65C14703B3B5}" srcOrd="0" destOrd="0" presId="urn:microsoft.com/office/officeart/2005/8/layout/process2"/>
    <dgm:cxn modelId="{5D1DC180-6BF0-3A4D-A6A7-A8A5343CE65C}" type="presOf" srcId="{1A2C408B-B56D-7446-8FEE-2BDDC1EC4209}" destId="{1DF14911-51CA-A64A-B489-6669F37AB516}" srcOrd="0" destOrd="0" presId="urn:microsoft.com/office/officeart/2005/8/layout/process2"/>
    <dgm:cxn modelId="{77AD3482-8B41-4B4F-8C25-A511A903143D}" type="presOf" srcId="{6270E6F2-3DF1-C44D-AAB3-419D207B7F0F}" destId="{7906AD5C-DA51-5C4B-9578-87505EE2597D}" srcOrd="0" destOrd="0" presId="urn:microsoft.com/office/officeart/2005/8/layout/process2"/>
    <dgm:cxn modelId="{E1D17682-C172-4346-862C-F289AF7E0BCB}" type="presOf" srcId="{8F74B83B-2991-2B45-A21D-C5370DE56B97}" destId="{2E8DC594-9DAE-F14F-8013-41D2AB3896DE}" srcOrd="0" destOrd="0" presId="urn:microsoft.com/office/officeart/2005/8/layout/process2"/>
    <dgm:cxn modelId="{24010384-6B7D-654F-BFA3-9224116F52DB}" srcId="{2773E5E3-89CC-C241-AE50-D218E71A8019}" destId="{6CFF9DA0-2DAE-AF47-BFAD-2491C55670A1}" srcOrd="5" destOrd="0" parTransId="{11F948E1-3F2F-C74B-909D-0DAC3DA8A4CD}" sibTransId="{1A2C408B-B56D-7446-8FEE-2BDDC1EC4209}"/>
    <dgm:cxn modelId="{8DA23889-BA4B-D840-B37C-C953053E66E6}" type="presOf" srcId="{BAD7540E-F402-724B-AC5E-17BFCA813264}" destId="{AC2CB434-BDF3-434A-B5C6-31C7B2022203}" srcOrd="0" destOrd="0" presId="urn:microsoft.com/office/officeart/2005/8/layout/process2"/>
    <dgm:cxn modelId="{8322218A-6D4C-A74E-8D9F-A2539A5FC5A9}" type="presOf" srcId="{CFCCE7D7-86A4-9A4D-B800-8B7E91888C32}" destId="{8829E2E6-1575-AA4E-BCEE-4968ABC81C63}" srcOrd="0" destOrd="0" presId="urn:microsoft.com/office/officeart/2005/8/layout/process2"/>
    <dgm:cxn modelId="{0F141C8D-BE53-C549-8A9E-A3465B706304}" srcId="{2773E5E3-89CC-C241-AE50-D218E71A8019}" destId="{8F74B83B-2991-2B45-A21D-C5370DE56B97}" srcOrd="2" destOrd="0" parTransId="{456EE65E-E8B6-C446-B3C2-4FA589A3CBC0}" sibTransId="{FA5757EB-FA22-D040-AD00-EB323EAAC4A4}"/>
    <dgm:cxn modelId="{CCA22D8E-F15E-EA44-9C37-FCBB08626152}" type="presOf" srcId="{6CFF9DA0-2DAE-AF47-BFAD-2491C55670A1}" destId="{01526F09-CA2D-4345-934F-08773F76B62A}" srcOrd="0" destOrd="0" presId="urn:microsoft.com/office/officeart/2005/8/layout/process2"/>
    <dgm:cxn modelId="{4BF6B095-B487-8840-82DC-7C7DC2E963F3}" type="presOf" srcId="{DA7BCB46-D26A-C740-B698-1CA235B7A36E}" destId="{B8129B69-C10B-AE4B-99EF-10E02F654B22}" srcOrd="0" destOrd="0" presId="urn:microsoft.com/office/officeart/2005/8/layout/process2"/>
    <dgm:cxn modelId="{F2A674A9-658B-A744-B387-85DB497B30BA}" type="presOf" srcId="{8871ACF5-C6BF-BA42-9B9B-CC5013FBCE5F}" destId="{AF0A2952-9279-5844-91C4-857862F431AA}" srcOrd="0" destOrd="0" presId="urn:microsoft.com/office/officeart/2005/8/layout/process2"/>
    <dgm:cxn modelId="{330882AA-9BB9-D741-9622-83047688B53F}" srcId="{2773E5E3-89CC-C241-AE50-D218E71A8019}" destId="{53CE0B6A-E679-DF40-856D-73DFB09B7F63}" srcOrd="3" destOrd="0" parTransId="{F9706C68-5063-894A-8EBB-EF4E488B00B0}" sibTransId="{3E6066C9-EF4E-C144-9F1C-9E1E4C96FA0A}"/>
    <dgm:cxn modelId="{67BCBEB2-6DF3-844B-88BC-4FF1E680A8B1}" type="presOf" srcId="{FA5757EB-FA22-D040-AD00-EB323EAAC4A4}" destId="{95C1D095-F3D4-4F44-A409-5FB24A94B92A}" srcOrd="1" destOrd="0" presId="urn:microsoft.com/office/officeart/2005/8/layout/process2"/>
    <dgm:cxn modelId="{EB17CCBB-A0BE-CA43-9E83-CC55E1BD85A7}" type="presOf" srcId="{1A2C408B-B56D-7446-8FEE-2BDDC1EC4209}" destId="{5D5F9E49-6888-6441-9FE4-8DF6F217DCDF}" srcOrd="1" destOrd="0" presId="urn:microsoft.com/office/officeart/2005/8/layout/process2"/>
    <dgm:cxn modelId="{BE1B9BCC-5D28-7A45-A1D7-77EE49A68ACC}" type="presOf" srcId="{FA5757EB-FA22-D040-AD00-EB323EAAC4A4}" destId="{51A61BF9-C432-BA4B-B571-540012275FA4}" srcOrd="0" destOrd="0" presId="urn:microsoft.com/office/officeart/2005/8/layout/process2"/>
    <dgm:cxn modelId="{633A5AE6-E59A-6F4D-9F06-A2760A4B2329}" srcId="{2773E5E3-89CC-C241-AE50-D218E71A8019}" destId="{C0E168E7-E7AF-7444-98AA-B59BEE74C927}" srcOrd="1" destOrd="0" parTransId="{C9E37E0D-63AE-0E4F-904E-4D84E503D007}" sibTransId="{BAD7540E-F402-724B-AC5E-17BFCA813264}"/>
    <dgm:cxn modelId="{AB7BADEB-6AE7-744D-BE80-90EF147D0B6C}" srcId="{2773E5E3-89CC-C241-AE50-D218E71A8019}" destId="{93E29DA6-4AFF-9D4C-BEF0-95BEC5FF4207}" srcOrd="4" destOrd="0" parTransId="{57D78BA7-A060-EF4F-8E5E-AC80BC211564}" sibTransId="{8871ACF5-C6BF-BA42-9B9B-CC5013FBCE5F}"/>
    <dgm:cxn modelId="{E4BE935A-FF1D-BA4A-8198-684FC662F094}" type="presParOf" srcId="{50665DDE-50DB-4440-8B01-F10D3A706DAB}" destId="{7906AD5C-DA51-5C4B-9578-87505EE2597D}" srcOrd="0" destOrd="0" presId="urn:microsoft.com/office/officeart/2005/8/layout/process2"/>
    <dgm:cxn modelId="{A8BC2807-4179-B144-858C-59BFFCBFE5BA}" type="presParOf" srcId="{50665DDE-50DB-4440-8B01-F10D3A706DAB}" destId="{8829E2E6-1575-AA4E-BCEE-4968ABC81C63}" srcOrd="1" destOrd="0" presId="urn:microsoft.com/office/officeart/2005/8/layout/process2"/>
    <dgm:cxn modelId="{E0059419-D304-F446-BADB-B753079F5012}" type="presParOf" srcId="{8829E2E6-1575-AA4E-BCEE-4968ABC81C63}" destId="{877632A0-145F-2642-8FD6-8DA678072BB5}" srcOrd="0" destOrd="0" presId="urn:microsoft.com/office/officeart/2005/8/layout/process2"/>
    <dgm:cxn modelId="{E62DEFF7-3661-434D-B90E-6AE16C2B388C}" type="presParOf" srcId="{50665DDE-50DB-4440-8B01-F10D3A706DAB}" destId="{115B6E76-8CC3-8E4A-8761-0724E7572C0E}" srcOrd="2" destOrd="0" presId="urn:microsoft.com/office/officeart/2005/8/layout/process2"/>
    <dgm:cxn modelId="{8B48FD67-CD04-E145-9FB4-E28288A25A1B}" type="presParOf" srcId="{50665DDE-50DB-4440-8B01-F10D3A706DAB}" destId="{AC2CB434-BDF3-434A-B5C6-31C7B2022203}" srcOrd="3" destOrd="0" presId="urn:microsoft.com/office/officeart/2005/8/layout/process2"/>
    <dgm:cxn modelId="{EB03ABA0-4D14-8C4F-B1FF-BEE04E10BACC}" type="presParOf" srcId="{AC2CB434-BDF3-434A-B5C6-31C7B2022203}" destId="{326CBEE7-42AC-8E41-8674-99D98DF81C64}" srcOrd="0" destOrd="0" presId="urn:microsoft.com/office/officeart/2005/8/layout/process2"/>
    <dgm:cxn modelId="{EB5F59A1-DE01-9444-90F9-0AD592F6D2A9}" type="presParOf" srcId="{50665DDE-50DB-4440-8B01-F10D3A706DAB}" destId="{2E8DC594-9DAE-F14F-8013-41D2AB3896DE}" srcOrd="4" destOrd="0" presId="urn:microsoft.com/office/officeart/2005/8/layout/process2"/>
    <dgm:cxn modelId="{554C441C-55EA-A449-9ECF-7B1EACF2A669}" type="presParOf" srcId="{50665DDE-50DB-4440-8B01-F10D3A706DAB}" destId="{51A61BF9-C432-BA4B-B571-540012275FA4}" srcOrd="5" destOrd="0" presId="urn:microsoft.com/office/officeart/2005/8/layout/process2"/>
    <dgm:cxn modelId="{616A9976-5CAD-F945-9811-B54EE2D1E536}" type="presParOf" srcId="{51A61BF9-C432-BA4B-B571-540012275FA4}" destId="{95C1D095-F3D4-4F44-A409-5FB24A94B92A}" srcOrd="0" destOrd="0" presId="urn:microsoft.com/office/officeart/2005/8/layout/process2"/>
    <dgm:cxn modelId="{1825F788-CFFE-3B4D-AE5F-46C3F3A39F09}" type="presParOf" srcId="{50665DDE-50DB-4440-8B01-F10D3A706DAB}" destId="{1CFB0198-0139-7A45-BDA6-D0BC1666719A}" srcOrd="6" destOrd="0" presId="urn:microsoft.com/office/officeart/2005/8/layout/process2"/>
    <dgm:cxn modelId="{AE9EFCD4-810A-294C-B7D3-30608A94CB42}" type="presParOf" srcId="{50665DDE-50DB-4440-8B01-F10D3A706DAB}" destId="{58543BD1-0A02-AE40-956E-21283CF7EC7D}" srcOrd="7" destOrd="0" presId="urn:microsoft.com/office/officeart/2005/8/layout/process2"/>
    <dgm:cxn modelId="{9CB4A64C-B0F4-3C4C-B32E-D05C86812D45}" type="presParOf" srcId="{58543BD1-0A02-AE40-956E-21283CF7EC7D}" destId="{97F42FAC-0888-7641-A667-452D98635D49}" srcOrd="0" destOrd="0" presId="urn:microsoft.com/office/officeart/2005/8/layout/process2"/>
    <dgm:cxn modelId="{B0BF5DD8-8D09-594E-9688-84BA69455C0C}" type="presParOf" srcId="{50665DDE-50DB-4440-8B01-F10D3A706DAB}" destId="{30B5F5CA-DB2E-0740-BC2E-65C14703B3B5}" srcOrd="8" destOrd="0" presId="urn:microsoft.com/office/officeart/2005/8/layout/process2"/>
    <dgm:cxn modelId="{6898D8D2-937F-C645-88B3-B29168099402}" type="presParOf" srcId="{50665DDE-50DB-4440-8B01-F10D3A706DAB}" destId="{AF0A2952-9279-5844-91C4-857862F431AA}" srcOrd="9" destOrd="0" presId="urn:microsoft.com/office/officeart/2005/8/layout/process2"/>
    <dgm:cxn modelId="{52CD88F2-007C-5247-8CDA-6A162A12C812}" type="presParOf" srcId="{AF0A2952-9279-5844-91C4-857862F431AA}" destId="{EA1D6D67-EE20-EA49-91A6-0688FDF14EF9}" srcOrd="0" destOrd="0" presId="urn:microsoft.com/office/officeart/2005/8/layout/process2"/>
    <dgm:cxn modelId="{9F871266-ED1C-F743-A93A-E673CA0D5202}" type="presParOf" srcId="{50665DDE-50DB-4440-8B01-F10D3A706DAB}" destId="{01526F09-CA2D-4345-934F-08773F76B62A}" srcOrd="10" destOrd="0" presId="urn:microsoft.com/office/officeart/2005/8/layout/process2"/>
    <dgm:cxn modelId="{88B0FCA8-EF5C-A44A-9DBF-38D8D0AC3AC1}" type="presParOf" srcId="{50665DDE-50DB-4440-8B01-F10D3A706DAB}" destId="{1DF14911-51CA-A64A-B489-6669F37AB516}" srcOrd="11" destOrd="0" presId="urn:microsoft.com/office/officeart/2005/8/layout/process2"/>
    <dgm:cxn modelId="{B93F045F-5885-9C42-A6B9-19C72CD62006}" type="presParOf" srcId="{1DF14911-51CA-A64A-B489-6669F37AB516}" destId="{5D5F9E49-6888-6441-9FE4-8DF6F217DCDF}" srcOrd="0" destOrd="0" presId="urn:microsoft.com/office/officeart/2005/8/layout/process2"/>
    <dgm:cxn modelId="{E7F1E4C6-47B7-2944-9B89-9F474ADDF273}" type="presParOf" srcId="{50665DDE-50DB-4440-8B01-F10D3A706DAB}" destId="{B8129B69-C10B-AE4B-99EF-10E02F654B2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6AD5C-DA51-5C4B-9578-87505EE2597D}">
      <dsp:nvSpPr>
        <dsp:cNvPr id="0" name=""/>
        <dsp:cNvSpPr/>
      </dsp:nvSpPr>
      <dsp:spPr>
        <a:xfrm>
          <a:off x="257846" y="592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 double</a:t>
          </a:r>
          <a:endParaRPr lang="zh-CN" altLang="en-US" sz="1800" kern="1200" dirty="0"/>
        </a:p>
      </dsp:txBody>
      <dsp:txXfrm>
        <a:off x="272047" y="14793"/>
        <a:ext cx="1244363" cy="456460"/>
      </dsp:txXfrm>
    </dsp:sp>
    <dsp:sp modelId="{8829E2E6-1575-AA4E-BCEE-4968ABC81C63}">
      <dsp:nvSpPr>
        <dsp:cNvPr id="0" name=""/>
        <dsp:cNvSpPr/>
      </dsp:nvSpPr>
      <dsp:spPr>
        <a:xfrm rot="5400000">
          <a:off x="803317" y="497576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515759"/>
        <a:ext cx="130912" cy="127276"/>
      </dsp:txXfrm>
    </dsp:sp>
    <dsp:sp modelId="{115B6E76-8CC3-8E4A-8761-0724E7572C0E}">
      <dsp:nvSpPr>
        <dsp:cNvPr id="0" name=""/>
        <dsp:cNvSpPr/>
      </dsp:nvSpPr>
      <dsp:spPr>
        <a:xfrm>
          <a:off x="257846" y="727886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double</a:t>
          </a:r>
          <a:endParaRPr lang="zh-CN" altLang="en-US" sz="1800" kern="1200" dirty="0"/>
        </a:p>
      </dsp:txBody>
      <dsp:txXfrm>
        <a:off x="272047" y="742087"/>
        <a:ext cx="1244363" cy="456460"/>
      </dsp:txXfrm>
    </dsp:sp>
    <dsp:sp modelId="{AC2CB434-BDF3-434A-B5C6-31C7B2022203}">
      <dsp:nvSpPr>
        <dsp:cNvPr id="0" name=""/>
        <dsp:cNvSpPr/>
      </dsp:nvSpPr>
      <dsp:spPr>
        <a:xfrm rot="5400000">
          <a:off x="803317" y="1224870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243053"/>
        <a:ext cx="130912" cy="127276"/>
      </dsp:txXfrm>
    </dsp:sp>
    <dsp:sp modelId="{2E8DC594-9DAE-F14F-8013-41D2AB3896DE}">
      <dsp:nvSpPr>
        <dsp:cNvPr id="0" name=""/>
        <dsp:cNvSpPr/>
      </dsp:nvSpPr>
      <dsp:spPr>
        <a:xfrm>
          <a:off x="257846" y="1455180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float</a:t>
          </a:r>
          <a:endParaRPr lang="zh-CN" altLang="en-US" sz="1800" kern="1200" dirty="0"/>
        </a:p>
      </dsp:txBody>
      <dsp:txXfrm>
        <a:off x="272047" y="1469381"/>
        <a:ext cx="1244363" cy="456460"/>
      </dsp:txXfrm>
    </dsp:sp>
    <dsp:sp modelId="{51A61BF9-C432-BA4B-B571-540012275FA4}">
      <dsp:nvSpPr>
        <dsp:cNvPr id="0" name=""/>
        <dsp:cNvSpPr/>
      </dsp:nvSpPr>
      <dsp:spPr>
        <a:xfrm rot="5400000">
          <a:off x="803317" y="1952165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970348"/>
        <a:ext cx="130912" cy="127276"/>
      </dsp:txXfrm>
    </dsp:sp>
    <dsp:sp modelId="{1CFB0198-0139-7A45-BDA6-D0BC1666719A}">
      <dsp:nvSpPr>
        <dsp:cNvPr id="0" name=""/>
        <dsp:cNvSpPr/>
      </dsp:nvSpPr>
      <dsp:spPr>
        <a:xfrm>
          <a:off x="257846" y="2182475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</a:t>
          </a:r>
          <a:endParaRPr lang="zh-CN" altLang="en-US" sz="1800" kern="1200" dirty="0"/>
        </a:p>
      </dsp:txBody>
      <dsp:txXfrm>
        <a:off x="272047" y="2196676"/>
        <a:ext cx="1244363" cy="456460"/>
      </dsp:txXfrm>
    </dsp:sp>
    <dsp:sp modelId="{58543BD1-0A02-AE40-956E-21283CF7EC7D}">
      <dsp:nvSpPr>
        <dsp:cNvPr id="0" name=""/>
        <dsp:cNvSpPr/>
      </dsp:nvSpPr>
      <dsp:spPr>
        <a:xfrm rot="5400000">
          <a:off x="803317" y="2679459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2697642"/>
        <a:ext cx="130912" cy="127276"/>
      </dsp:txXfrm>
    </dsp:sp>
    <dsp:sp modelId="{30B5F5CA-DB2E-0740-BC2E-65C14703B3B5}">
      <dsp:nvSpPr>
        <dsp:cNvPr id="0" name=""/>
        <dsp:cNvSpPr/>
      </dsp:nvSpPr>
      <dsp:spPr>
        <a:xfrm>
          <a:off x="257846" y="2909769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int</a:t>
          </a:r>
          <a:endParaRPr lang="zh-CN" altLang="en-US" sz="1800" kern="1200" dirty="0"/>
        </a:p>
      </dsp:txBody>
      <dsp:txXfrm>
        <a:off x="272047" y="2923970"/>
        <a:ext cx="1244363" cy="456460"/>
      </dsp:txXfrm>
    </dsp:sp>
    <dsp:sp modelId="{AF0A2952-9279-5844-91C4-857862F431AA}">
      <dsp:nvSpPr>
        <dsp:cNvPr id="0" name=""/>
        <dsp:cNvSpPr/>
      </dsp:nvSpPr>
      <dsp:spPr>
        <a:xfrm rot="5400000">
          <a:off x="803317" y="3406753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3424936"/>
        <a:ext cx="130912" cy="127276"/>
      </dsp:txXfrm>
    </dsp:sp>
    <dsp:sp modelId="{01526F09-CA2D-4345-934F-08773F76B62A}">
      <dsp:nvSpPr>
        <dsp:cNvPr id="0" name=""/>
        <dsp:cNvSpPr/>
      </dsp:nvSpPr>
      <dsp:spPr>
        <a:xfrm>
          <a:off x="257846" y="3637063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short</a:t>
          </a:r>
          <a:endParaRPr lang="zh-CN" altLang="en-US" sz="1800" kern="1200" dirty="0"/>
        </a:p>
      </dsp:txBody>
      <dsp:txXfrm>
        <a:off x="272047" y="3651264"/>
        <a:ext cx="1244363" cy="456460"/>
      </dsp:txXfrm>
    </dsp:sp>
    <dsp:sp modelId="{1DF14911-51CA-A64A-B489-6669F37AB516}">
      <dsp:nvSpPr>
        <dsp:cNvPr id="0" name=""/>
        <dsp:cNvSpPr/>
      </dsp:nvSpPr>
      <dsp:spPr>
        <a:xfrm rot="5400000">
          <a:off x="803317" y="4134048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4152231"/>
        <a:ext cx="130912" cy="127276"/>
      </dsp:txXfrm>
    </dsp:sp>
    <dsp:sp modelId="{B8129B69-C10B-AE4B-99EF-10E02F654B22}">
      <dsp:nvSpPr>
        <dsp:cNvPr id="0" name=""/>
        <dsp:cNvSpPr/>
      </dsp:nvSpPr>
      <dsp:spPr>
        <a:xfrm>
          <a:off x="257846" y="4364358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char</a:t>
          </a:r>
          <a:endParaRPr lang="zh-CN" altLang="en-US" sz="1800" kern="1200" dirty="0"/>
        </a:p>
      </dsp:txBody>
      <dsp:txXfrm>
        <a:off x="272047" y="4378559"/>
        <a:ext cx="1244363" cy="456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90ABC-F607-4013-9737-0A519518451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764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90ABC-F607-4013-9737-0A519518451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92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90ABC-F607-4013-9737-0A519518451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15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book/operator_precedence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implicit_conversion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</a:t>
            </a:r>
            <a:br>
              <a:rPr lang="en-US" altLang="zh-CN" dirty="0"/>
            </a:br>
            <a:r>
              <a:rPr lang="zh-CN" altLang="en-US" sz="3600" dirty="0"/>
              <a:t>第二节：数据类型和算术运算符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2B24C-FF21-4E00-996D-F13183D1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为什么没有图形界面（</a:t>
            </a:r>
            <a:r>
              <a:rPr lang="en-US" altLang="zh-CN" dirty="0"/>
              <a:t>GUI</a:t>
            </a:r>
            <a:r>
              <a:rPr lang="zh-CN" altLang="en-US" dirty="0"/>
              <a:t>）？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12C691-3C31-4159-88A1-666BF5C13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GUI</a:t>
            </a:r>
            <a:r>
              <a:rPr lang="zh-CN" altLang="en-US" dirty="0"/>
              <a:t>（</a:t>
            </a:r>
            <a:r>
              <a:rPr lang="en-US" altLang="zh-CN" dirty="0"/>
              <a:t>graphical user interface</a:t>
            </a:r>
            <a:r>
              <a:rPr lang="zh-CN" altLang="en-US" dirty="0"/>
              <a:t>）并不是必须的</a:t>
            </a:r>
            <a:endParaRPr lang="en-US" altLang="zh-CN" dirty="0"/>
          </a:p>
          <a:p>
            <a:r>
              <a:rPr lang="en-US" altLang="zh-CN" dirty="0"/>
              <a:t>GUI</a:t>
            </a:r>
            <a:r>
              <a:rPr lang="zh-CN" altLang="en-US" dirty="0"/>
              <a:t>是给人类与电脑交互</a:t>
            </a:r>
            <a:endParaRPr lang="en-US" altLang="zh-CN" dirty="0"/>
          </a:p>
          <a:p>
            <a:r>
              <a:rPr lang="zh-CN" altLang="en-US" dirty="0"/>
              <a:t>不是所有程序都需要与人类交互（如</a:t>
            </a:r>
            <a:r>
              <a:rPr lang="en-US" altLang="zh-CN" dirty="0"/>
              <a:t>web</a:t>
            </a:r>
            <a:r>
              <a:rPr lang="zh-CN" altLang="en-US" dirty="0"/>
              <a:t>服务器）</a:t>
            </a:r>
            <a:endParaRPr lang="en-US" altLang="zh-CN" dirty="0"/>
          </a:p>
          <a:p>
            <a:r>
              <a:rPr lang="zh-CN" altLang="en-US" dirty="0"/>
              <a:t>我们可以用命令行与程序交互</a:t>
            </a:r>
            <a:endParaRPr lang="en-US" altLang="zh-CN" dirty="0"/>
          </a:p>
          <a:p>
            <a:r>
              <a:rPr lang="zh-CN" altLang="en-US" dirty="0"/>
              <a:t>我们可以用</a:t>
            </a:r>
            <a:r>
              <a:rPr lang="en-US" altLang="zh-CN" dirty="0"/>
              <a:t>GUI</a:t>
            </a:r>
            <a:r>
              <a:rPr lang="zh-CN" altLang="en-US" dirty="0"/>
              <a:t>的库来制作图形界面，但本门课程不涉及该内容。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5DB939-A2C8-44CE-8D67-865BAE7C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533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4471E-FCF7-4B0B-8EF8-99DAC8D1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不喜欢用命令行编译？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FA6F2-8DE4-4874-AB27-FE0DB760B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用集成开发环境（</a:t>
            </a:r>
            <a:r>
              <a:rPr lang="en-US" altLang="zh-CN" dirty="0"/>
              <a:t>IDE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Microsoft Visual Studio</a:t>
            </a:r>
          </a:p>
          <a:p>
            <a:pPr lvl="1"/>
            <a:r>
              <a:rPr lang="en-US" altLang="zh-CN" dirty="0"/>
              <a:t>Apple </a:t>
            </a:r>
            <a:r>
              <a:rPr lang="en-US" altLang="zh-CN" dirty="0" err="1"/>
              <a:t>Xcode</a:t>
            </a:r>
            <a:endParaRPr lang="en-US" altLang="zh-CN" dirty="0"/>
          </a:p>
          <a:p>
            <a:pPr lvl="1"/>
            <a:r>
              <a:rPr lang="en-US" altLang="zh-CN" dirty="0" err="1"/>
              <a:t>Clion</a:t>
            </a:r>
            <a:endParaRPr lang="en-US" altLang="zh-CN" dirty="0"/>
          </a:p>
          <a:p>
            <a:pPr lvl="1"/>
            <a:r>
              <a:rPr lang="en-US" altLang="zh-CN" dirty="0" err="1"/>
              <a:t>Eclipes</a:t>
            </a:r>
            <a:endParaRPr lang="en-US" altLang="zh-CN" dirty="0"/>
          </a:p>
          <a:p>
            <a:r>
              <a:rPr lang="zh-CN" altLang="en-US" dirty="0"/>
              <a:t>本门课，推荐使用</a:t>
            </a:r>
            <a:r>
              <a:rPr lang="en-US" altLang="zh-CN" dirty="0"/>
              <a:t>Visual Studio Code</a:t>
            </a:r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，</a:t>
            </a:r>
            <a:r>
              <a:rPr lang="en-US" altLang="zh-CN" dirty="0"/>
              <a:t>Linux</a:t>
            </a:r>
            <a:r>
              <a:rPr lang="zh-CN" altLang="en-US" dirty="0"/>
              <a:t>，</a:t>
            </a:r>
            <a:r>
              <a:rPr lang="en-US" altLang="zh-CN" dirty="0"/>
              <a:t>macOS</a:t>
            </a:r>
            <a:r>
              <a:rPr lang="zh-CN" altLang="en-US" dirty="0"/>
              <a:t>都可以用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1E1E81-B888-4B92-BF50-A1540BA9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D2B080D-943B-45EE-A3CE-B21A16314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353" y="340915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3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672D1-EA5D-4B60-9AAE-AC9045D5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B26DF-0DD2-4266-AE35-576BF6E7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计算机处理的对象是数据，而数据是以某种特定的形式存在的（如整数、浮点数、字符等形式）。</a:t>
            </a:r>
            <a:endParaRPr lang="en-US" altLang="zh-CN" sz="2400" dirty="0"/>
          </a:p>
          <a:p>
            <a:pPr lvl="1"/>
            <a:r>
              <a:rPr lang="zh-CN" altLang="en-US" sz="2000" dirty="0"/>
              <a:t>数据结构指的是数据的组织形式</a:t>
            </a:r>
            <a:endParaRPr lang="en-US" altLang="zh-CN" sz="2000" dirty="0"/>
          </a:p>
          <a:p>
            <a:pPr lvl="2"/>
            <a:r>
              <a:rPr lang="zh-CN" altLang="en-US" sz="1800" dirty="0"/>
              <a:t>数组就是一种数据结构</a:t>
            </a:r>
          </a:p>
          <a:p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44D129-71AC-43BF-A4D6-7F723B07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5" name="ISECCA02PGFF0201">
            <a:extLst>
              <a:ext uri="{FF2B5EF4-FFF2-40B4-BE49-F238E27FC236}">
                <a16:creationId xmlns:a16="http://schemas.microsoft.com/office/drawing/2014/main" id="{979DC5E7-0D18-4E3D-8E78-2D1459975C6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903" y="3616517"/>
            <a:ext cx="3709916" cy="273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673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3899744-2E79-4A0E-B6FD-1D423DC5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D512012-C861-4735-9B58-938C7E92A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Integer Numbers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209895-7064-448D-B250-9B622232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658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030F7-AA92-0B42-86F0-2E8B05A9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467DA-28DA-4E4F-986C-8CD5CBDC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zh-CN" altLang="en-US" dirty="0"/>
              <a:t>是最常用的整数类型</a:t>
            </a:r>
            <a:endParaRPr kumimoji="1" lang="en-US" altLang="zh-CN" dirty="0"/>
          </a:p>
          <a:p>
            <a:pPr marL="685800" lvl="1" indent="0">
              <a:buNone/>
            </a:pPr>
            <a:r>
              <a:rPr kumimoji="1" lang="en-US" altLang="zh-CN" dirty="0">
                <a:latin typeface="Courier" pitchFamily="2" charset="0"/>
              </a:rPr>
              <a:t>int </a:t>
            </a:r>
            <a:r>
              <a:rPr kumimoji="1" lang="en-US" altLang="zh-CN" dirty="0" err="1">
                <a:latin typeface="Courier" pitchFamily="2" charset="0"/>
              </a:rPr>
              <a:t>i</a:t>
            </a:r>
            <a:r>
              <a:rPr kumimoji="1" lang="en-US" altLang="zh-CN" dirty="0">
                <a:latin typeface="Courier" pitchFamily="2" charset="0"/>
              </a:rPr>
              <a:t>; </a:t>
            </a:r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//</a:t>
            </a:r>
            <a:r>
              <a:rPr kumimoji="1" lang="zh-CN" altLang="en-US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声明变量</a:t>
            </a:r>
            <a:endParaRPr kumimoji="1" lang="en-US" altLang="zh-CN" dirty="0">
              <a:solidFill>
                <a:schemeClr val="accent4">
                  <a:lumMod val="75000"/>
                </a:schemeClr>
              </a:solidFill>
              <a:latin typeface="Courier" pitchFamily="2" charset="0"/>
            </a:endParaRPr>
          </a:p>
          <a:p>
            <a:pPr marL="685800" lvl="1" indent="0">
              <a:buNone/>
            </a:pPr>
            <a:r>
              <a:rPr kumimoji="1" lang="en-US" altLang="zh-CN" dirty="0">
                <a:latin typeface="Courier" pitchFamily="2" charset="0"/>
              </a:rPr>
              <a:t>int j = 10; </a:t>
            </a:r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//</a:t>
            </a:r>
            <a:r>
              <a:rPr kumimoji="1" lang="zh-CN" altLang="en-US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声明并初始化</a:t>
            </a:r>
            <a:r>
              <a:rPr kumimoji="1" lang="en-US" altLang="zh-CN" dirty="0">
                <a:latin typeface="Courier" pitchFamily="2" charset="0"/>
              </a:rPr>
              <a:t> </a:t>
            </a:r>
          </a:p>
          <a:p>
            <a:pPr marL="685800" lvl="1" indent="0">
              <a:buNone/>
            </a:pPr>
            <a:r>
              <a:rPr kumimoji="1" lang="en-US" altLang="zh-CN" dirty="0">
                <a:latin typeface="Courier" pitchFamily="2" charset="0"/>
              </a:rPr>
              <a:t>int k;</a:t>
            </a:r>
          </a:p>
          <a:p>
            <a:pPr marL="685800" lvl="1" indent="0">
              <a:buNone/>
            </a:pPr>
            <a:r>
              <a:rPr kumimoji="1" lang="en-US" altLang="zh-CN" dirty="0">
                <a:latin typeface="Courier" pitchFamily="2" charset="0"/>
              </a:rPr>
              <a:t>k = 20; </a:t>
            </a:r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//</a:t>
            </a:r>
            <a:r>
              <a:rPr kumimoji="1" lang="zh-CN" altLang="en-US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赋值</a:t>
            </a:r>
            <a:endParaRPr kumimoji="1" lang="en-US" altLang="zh-CN" dirty="0">
              <a:solidFill>
                <a:schemeClr val="accent4">
                  <a:lumMod val="75000"/>
                </a:schemeClr>
              </a:solidFill>
              <a:latin typeface="Courier" pitchFamily="2" charset="0"/>
            </a:endParaRPr>
          </a:p>
          <a:p>
            <a:endParaRPr kumimoji="1" lang="en-US" altLang="zh-CN" dirty="0"/>
          </a:p>
          <a:p>
            <a:r>
              <a:rPr kumimoji="1" lang="zh-CN" altLang="en-US" dirty="0"/>
              <a:t>编译器会报错吗</a:t>
            </a:r>
            <a:r>
              <a:rPr kumimoji="1" lang="en-US" altLang="zh-CN" dirty="0"/>
              <a:t>?</a:t>
            </a:r>
          </a:p>
          <a:p>
            <a:pPr marL="685800" lvl="1" indent="0">
              <a:buNone/>
            </a:pPr>
            <a:r>
              <a:rPr kumimoji="1" lang="en-US" altLang="zh-CN" dirty="0">
                <a:latin typeface="Courier" pitchFamily="2" charset="0"/>
              </a:rPr>
              <a:t>int </a:t>
            </a:r>
            <a:r>
              <a:rPr kumimoji="1" lang="en-US" altLang="zh-CN" dirty="0" err="1">
                <a:latin typeface="Courier" pitchFamily="2" charset="0"/>
              </a:rPr>
              <a:t>i</a:t>
            </a:r>
            <a:r>
              <a:rPr kumimoji="1" lang="en-US" altLang="zh-CN" dirty="0">
                <a:latin typeface="Courier" pitchFamily="2" charset="0"/>
              </a:rPr>
              <a:t>; </a:t>
            </a:r>
          </a:p>
          <a:p>
            <a:pPr marL="685800" lvl="1" indent="0">
              <a:buNone/>
            </a:pPr>
            <a:r>
              <a:rPr kumimoji="1" lang="en-US" altLang="zh-CN" dirty="0" err="1">
                <a:latin typeface="Courier" pitchFamily="2" charset="0"/>
              </a:rPr>
              <a:t>cout</a:t>
            </a:r>
            <a:r>
              <a:rPr kumimoji="1" lang="en-US" altLang="zh-CN" dirty="0">
                <a:latin typeface="Courier" pitchFamily="2" charset="0"/>
              </a:rPr>
              <a:t> &lt;&lt; </a:t>
            </a:r>
            <a:r>
              <a:rPr kumimoji="1" lang="en-US" altLang="zh-CN" dirty="0" err="1">
                <a:latin typeface="Courier" pitchFamily="2" charset="0"/>
              </a:rPr>
              <a:t>i</a:t>
            </a:r>
            <a:r>
              <a:rPr kumimoji="1" lang="en-US" altLang="zh-CN" dirty="0">
                <a:latin typeface="Courier" pitchFamily="2" charset="0"/>
              </a:rPr>
              <a:t>; </a:t>
            </a:r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//</a:t>
            </a:r>
            <a:r>
              <a:rPr kumimoji="1" lang="en-US" altLang="zh-CN" dirty="0" err="1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i</a:t>
            </a:r>
            <a:r>
              <a:rPr kumimoji="1" lang="zh-CN" altLang="en-US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的值是什么？</a:t>
            </a:r>
            <a:endParaRPr kumimoji="1" lang="en-US" altLang="zh-C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62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967A1-E05A-0642-9186-E160228B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变量初始化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2AD0E5-2D06-B744-A23D-841FAD23595D}"/>
              </a:ext>
            </a:extLst>
          </p:cNvPr>
          <p:cNvSpPr/>
          <p:nvPr/>
        </p:nvSpPr>
        <p:spPr>
          <a:xfrm>
            <a:off x="954950" y="1451809"/>
            <a:ext cx="6376792" cy="258532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//bad: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没有初始化变量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//bad: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没有初始化变量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"num1 =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"num2 =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93105D4-ECF6-5A60-5EB6-7ABDB40BA6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799"/>
          <a:stretch/>
        </p:blipFill>
        <p:spPr>
          <a:xfrm>
            <a:off x="954950" y="4204537"/>
            <a:ext cx="8926345" cy="99637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40E1DEA-73F3-4465-AB8D-C0C5F1E481D0}"/>
              </a:ext>
            </a:extLst>
          </p:cNvPr>
          <p:cNvSpPr/>
          <p:nvPr/>
        </p:nvSpPr>
        <p:spPr>
          <a:xfrm>
            <a:off x="7582461" y="1490633"/>
            <a:ext cx="229883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no_initialization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0931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967A1-E05A-0642-9186-E160228B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变量初始化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2AD0E5-2D06-B744-A23D-841FAD23595D}"/>
              </a:ext>
            </a:extLst>
          </p:cNvPr>
          <p:cNvSpPr/>
          <p:nvPr/>
        </p:nvSpPr>
        <p:spPr>
          <a:xfrm>
            <a:off x="954950" y="1451809"/>
            <a:ext cx="6376792" cy="258532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//bad: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没有初始化变量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//bad: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没有初始化变量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"num1 =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"num2 =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93251B-4CC5-441B-BAEA-C88B47E72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50" y="4073278"/>
            <a:ext cx="8020309" cy="266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74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967A1-E05A-0642-9186-E160228B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变量初始化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2AD0E5-2D06-B744-A23D-841FAD23595D}"/>
              </a:ext>
            </a:extLst>
          </p:cNvPr>
          <p:cNvSpPr/>
          <p:nvPr/>
        </p:nvSpPr>
        <p:spPr>
          <a:xfrm>
            <a:off x="954950" y="1451809"/>
            <a:ext cx="6376792" cy="258532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//bad: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没有初始化变量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//bad: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没有初始化变量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"num1 =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"num2 =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E354D5C-F007-4C29-8ADE-A9C3AF378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949" y="4306614"/>
            <a:ext cx="9595819" cy="194109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未初始化的变量可能会有随机值。</a:t>
            </a:r>
            <a:endParaRPr kumimoji="1" lang="en-US" altLang="zh-CN" dirty="0"/>
          </a:p>
          <a:p>
            <a:r>
              <a:rPr kumimoji="1" lang="zh-CN" altLang="en-US" dirty="0"/>
              <a:t>取决于不同编译器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操作系统。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请</a:t>
            </a:r>
            <a:r>
              <a:rPr kumimoji="1" lang="zh-CN" altLang="en-US" b="1" dirty="0">
                <a:solidFill>
                  <a:srgbClr val="FF0000"/>
                </a:solidFill>
              </a:rPr>
              <a:t>显式地</a:t>
            </a:r>
            <a:r>
              <a:rPr kumimoji="1" lang="zh-CN" altLang="en-US" dirty="0">
                <a:solidFill>
                  <a:srgbClr val="FF0000"/>
                </a:solidFill>
              </a:rPr>
              <a:t>初始化变量！</a:t>
            </a:r>
          </a:p>
        </p:txBody>
      </p:sp>
    </p:spTree>
    <p:extLst>
      <p:ext uri="{BB962C8B-B14F-4D97-AF65-F5344CB8AC3E}">
        <p14:creationId xmlns:p14="http://schemas.microsoft.com/office/powerpoint/2010/main" val="141703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EC3C2-83E8-499D-A968-94D478F5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A1ACB-37CB-42D6-A6BA-8875D07D3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通常初始化不是在编译阶段完成的，而是在程序运行时执行函数时赋予初值的，相当于执行一个赋值语句。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a=3;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相当于以下两个语句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指定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为整型变量 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a=3;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赋值语句，将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赋给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37B74-AE67-42B4-BE39-917BCE68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853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63072-1ED9-4FF5-B682-06B743CF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150C2-EB27-4C1C-B1D9-3C5DC88F1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Courier" pitchFamily="2" charset="0"/>
              </a:rPr>
              <a:t>int num;</a:t>
            </a:r>
          </a:p>
          <a:p>
            <a:pPr marL="0" indent="0">
              <a:buNone/>
            </a:pPr>
            <a:r>
              <a:rPr kumimoji="1" lang="en-US" altLang="zh-CN" dirty="0">
                <a:latin typeface="Courier" pitchFamily="2" charset="0"/>
              </a:rPr>
              <a:t>num = 10;</a:t>
            </a:r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//</a:t>
            </a:r>
            <a:r>
              <a:rPr kumimoji="1" lang="zh-CN" altLang="en-US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不要忘了这一行！</a:t>
            </a:r>
            <a:endParaRPr kumimoji="1" lang="en-US" altLang="zh-CN" dirty="0">
              <a:solidFill>
                <a:schemeClr val="accent4">
                  <a:lumMod val="75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endParaRPr kumimoji="1" lang="en-US" altLang="zh-CN" dirty="0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Courier" pitchFamily="2" charset="0"/>
              </a:rPr>
              <a:t>int num = 10;</a:t>
            </a:r>
          </a:p>
          <a:p>
            <a:pPr marL="0" indent="0">
              <a:buNone/>
            </a:pPr>
            <a:endParaRPr kumimoji="1" lang="en-US" altLang="zh-CN" dirty="0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Courier" pitchFamily="2" charset="0"/>
              </a:rPr>
              <a:t>int num (10);</a:t>
            </a:r>
          </a:p>
          <a:p>
            <a:pPr marL="0" indent="0">
              <a:buNone/>
            </a:pPr>
            <a:endParaRPr kumimoji="1" lang="en-US" altLang="zh-CN" dirty="0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Courier" pitchFamily="2" charset="0"/>
              </a:rPr>
              <a:t>int num {10};</a:t>
            </a:r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//C++ 11</a:t>
            </a:r>
            <a:endParaRPr kumimoji="1" lang="zh-CN" altLang="en-US" dirty="0">
              <a:solidFill>
                <a:schemeClr val="accent4">
                  <a:lumMod val="75000"/>
                </a:schemeClr>
              </a:solidFill>
              <a:latin typeface="Courier" pitchFamily="2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5F1A61-F7A2-4657-9573-166FA783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59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74456-3F9B-4B24-8956-001D720B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关于课程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F3BAD-3B5C-4F71-BB68-522748C0C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dirty="0">
                <a:latin typeface="+mn-ea"/>
              </a:rPr>
              <a:t>QQ</a:t>
            </a:r>
            <a:r>
              <a:rPr lang="zh-CN" altLang="en-US" dirty="0">
                <a:latin typeface="+mn-ea"/>
              </a:rPr>
              <a:t>群：</a:t>
            </a:r>
            <a:r>
              <a:rPr lang="en-US" altLang="zh-CN" b="1" dirty="0">
                <a:latin typeface="+mn-ea"/>
              </a:rPr>
              <a:t>714334012 </a:t>
            </a:r>
          </a:p>
          <a:p>
            <a:pPr marL="285750" indent="-285750"/>
            <a:r>
              <a:rPr lang="zh-CN" altLang="en-US" dirty="0">
                <a:latin typeface="+mn-ea"/>
              </a:rPr>
              <a:t>课程主页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https://liuyi.pro/#/teaching/cpp</a:t>
            </a:r>
            <a:endParaRPr lang="zh-CN" altLang="en-US" dirty="0">
              <a:solidFill>
                <a:srgbClr val="0070C0"/>
              </a:solidFill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AF0C3-84AA-41C3-921A-F0526F8E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50E4F4-1D12-4856-B143-E762637D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5867" y="16785"/>
            <a:ext cx="3810000" cy="677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01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030F7-AA92-0B42-86F0-2E8B05A9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467DA-28DA-4E4F-986C-8CD5CBDC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整型数据的存储方式为按二进制数形式存储</a:t>
            </a:r>
            <a:endParaRPr lang="en-US" altLang="zh-CN" dirty="0"/>
          </a:p>
          <a:p>
            <a:r>
              <a:rPr lang="zh-CN" altLang="en-US" dirty="0"/>
              <a:t>例如，十进制整数</a:t>
            </a:r>
            <a:r>
              <a:rPr lang="en-US" altLang="zh-CN" dirty="0"/>
              <a:t>85</a:t>
            </a:r>
            <a:r>
              <a:rPr lang="zh-CN" altLang="en-US" dirty="0"/>
              <a:t>的二进制形式为</a:t>
            </a:r>
            <a:r>
              <a:rPr lang="en-US" altLang="zh-CN" dirty="0"/>
              <a:t>1010101</a:t>
            </a:r>
            <a:r>
              <a:rPr lang="zh-CN" altLang="en-US" dirty="0"/>
              <a:t>，则在内存中的存储形式 （占</a:t>
            </a:r>
            <a:r>
              <a:rPr lang="en-US" altLang="zh-CN" dirty="0"/>
              <a:t>4</a:t>
            </a:r>
            <a:r>
              <a:rPr lang="zh-CN" altLang="en-US" dirty="0"/>
              <a:t>个字节）为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00000000000000000000000001010101</a:t>
            </a:r>
            <a:endParaRPr lang="zh-CN" altLang="en-US" dirty="0"/>
          </a:p>
          <a:p>
            <a:pPr marL="685800" lvl="1" indent="0">
              <a:buNone/>
            </a:pPr>
            <a:endParaRPr kumimoji="1" lang="en-US" altLang="zh-C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350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5FEE9-3A52-4069-8550-D8195E7F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整数相除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45FF2-F0AF-49A6-97EF-E216288F9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a = 5/3; 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 &lt;&lt;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b = -5/3;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b &lt;&lt;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//-1 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或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，取决于编译器是否采取“向零取整”策略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449322-A93A-4895-8AD9-36B98D10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996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44B5F-87ED-C04C-A0F6-C519D709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溢出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CBCC2-CC84-364A-B0E1-8348FC000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46" y="3444169"/>
            <a:ext cx="5163671" cy="3048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输出是</a:t>
            </a:r>
            <a:r>
              <a:rPr kumimoji="1" lang="zh-CN" altLang="en-US" b="1" dirty="0">
                <a:solidFill>
                  <a:srgbClr val="FF0000"/>
                </a:solidFill>
              </a:rPr>
              <a:t>负数</a:t>
            </a:r>
            <a:r>
              <a:rPr kumimoji="1" lang="en-US" altLang="zh-CN" dirty="0"/>
              <a:t>!</a:t>
            </a:r>
          </a:p>
          <a:p>
            <a:pPr marL="0" indent="0" algn="ctr">
              <a:buNone/>
            </a:pPr>
            <a:r>
              <a:rPr kumimoji="1" lang="en-US" altLang="zh-CN" b="1" dirty="0">
                <a:solidFill>
                  <a:srgbClr val="FF0000"/>
                </a:solidFill>
              </a:rPr>
              <a:t>-1069976775</a:t>
            </a:r>
          </a:p>
          <a:p>
            <a:pPr marL="0" indent="0">
              <a:buNone/>
            </a:pPr>
            <a:r>
              <a:rPr kumimoji="1" lang="zh-CN" altLang="en-US" dirty="0"/>
              <a:t>因为</a:t>
            </a:r>
            <a:r>
              <a:rPr kumimoji="1" lang="en-US" altLang="zh-CN" dirty="0"/>
              <a:t> 56789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 0xDDD5, 16 bits</a:t>
            </a:r>
          </a:p>
          <a:p>
            <a:pPr marL="0" indent="0">
              <a:buNone/>
            </a:pPr>
            <a:r>
              <a:rPr kumimoji="1" lang="zh-CN" altLang="en-US" dirty="0"/>
              <a:t>正确的结果是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3,224,990,521 (0x C0 39 73 39)</a:t>
            </a:r>
          </a:p>
          <a:p>
            <a:pPr marL="0" indent="0">
              <a:buNone/>
            </a:pPr>
            <a:r>
              <a:rPr kumimoji="1" lang="zh-CN" altLang="en-US" dirty="0"/>
              <a:t>符号位是</a:t>
            </a:r>
            <a:r>
              <a:rPr kumimoji="1" lang="en-US" altLang="zh-CN" dirty="0"/>
              <a:t>1</a:t>
            </a:r>
            <a:r>
              <a:rPr kumimoji="1" lang="zh-CN" altLang="en-US" dirty="0"/>
              <a:t>！</a:t>
            </a: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956592-9237-5547-B4A7-E574CB97D923}"/>
              </a:ext>
            </a:extLst>
          </p:cNvPr>
          <p:cNvSpPr/>
          <p:nvPr/>
        </p:nvSpPr>
        <p:spPr>
          <a:xfrm>
            <a:off x="970946" y="1436001"/>
            <a:ext cx="38615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8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40CAC0-35E3-1141-950E-DFF2585713ED}"/>
              </a:ext>
            </a:extLst>
          </p:cNvPr>
          <p:cNvSpPr/>
          <p:nvPr/>
        </p:nvSpPr>
        <p:spPr>
          <a:xfrm>
            <a:off x="4719573" y="1490633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overflow.cpp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4DD413-A4F9-EA47-9A1D-5C33FC1A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101" y="1405819"/>
            <a:ext cx="29464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78F22-6AB2-4408-9B65-DDDA15FA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signed </a:t>
            </a:r>
            <a:r>
              <a:rPr kumimoji="1" lang="zh-CN" altLang="en-US" dirty="0"/>
              <a:t>和</a:t>
            </a:r>
            <a:r>
              <a:rPr kumimoji="1" lang="en-US" altLang="zh-CN" dirty="0"/>
              <a:t> unsigned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75D20-8C8E-4FEE-A93D-C61D868C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下面的代码可以给出正确的答案。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56789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56789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signed int</a:t>
            </a:r>
            <a:r>
              <a:rPr lang="zh-CN" altLang="en-US" sz="2400" dirty="0">
                <a:latin typeface="Menlo" panose="020B0609030804020204" pitchFamily="49" charset="0"/>
              </a:rPr>
              <a:t>：</a:t>
            </a:r>
            <a:r>
              <a:rPr kumimoji="1" lang="zh-CN" altLang="en-US" dirty="0"/>
              <a:t>可缩写为</a:t>
            </a:r>
            <a:r>
              <a:rPr kumimoji="1" lang="en-US" altLang="zh-CN" dirty="0"/>
              <a:t> </a:t>
            </a:r>
            <a:r>
              <a:rPr lang="en-US" altLang="zh-CN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dirty="0"/>
              <a:t>。</a:t>
            </a:r>
            <a:r>
              <a:rPr kumimoji="1" lang="zh-CN" altLang="en-US" dirty="0">
                <a:solidFill>
                  <a:srgbClr val="FF0000"/>
                </a:solidFill>
              </a:rPr>
              <a:t>若</a:t>
            </a:r>
            <a:r>
              <a:rPr kumimoji="1" lang="zh-CN" altLang="en-US" dirty="0"/>
              <a:t>它是</a:t>
            </a:r>
            <a:r>
              <a:rPr kumimoji="1" lang="en-US" altLang="zh-CN" dirty="0"/>
              <a:t> 32-bit</a:t>
            </a:r>
            <a:r>
              <a:rPr kumimoji="1" lang="zh-CN" altLang="en-US" dirty="0"/>
              <a:t>，它的表示范围是</a:t>
            </a:r>
            <a:r>
              <a:rPr kumimoji="1" lang="en-US" altLang="zh-CN" b="1" dirty="0"/>
              <a:t> </a:t>
            </a:r>
            <a:r>
              <a:rPr kumimoji="1" lang="en-US" altLang="zh-CN" dirty="0"/>
              <a:t>[-2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, 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-1]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lang="en-US" altLang="zh-CN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int</a:t>
            </a:r>
            <a:r>
              <a:rPr kumimoji="1" lang="zh-CN" altLang="en-US" dirty="0"/>
              <a:t>：</a:t>
            </a:r>
            <a:r>
              <a:rPr kumimoji="1" lang="zh-CN" altLang="en-US" dirty="0">
                <a:solidFill>
                  <a:srgbClr val="FF0000"/>
                </a:solidFill>
              </a:rPr>
              <a:t>如果</a:t>
            </a:r>
            <a:r>
              <a:rPr kumimoji="1" lang="zh-CN" altLang="en-US" dirty="0"/>
              <a:t>它是</a:t>
            </a:r>
            <a:r>
              <a:rPr kumimoji="1" lang="en-US" altLang="zh-CN" dirty="0"/>
              <a:t> 32-bit</a:t>
            </a:r>
            <a:r>
              <a:rPr kumimoji="1" lang="zh-CN" altLang="en-US" dirty="0"/>
              <a:t>，它的表示范围是</a:t>
            </a:r>
            <a:r>
              <a:rPr kumimoji="1" lang="en-US" altLang="zh-CN" dirty="0"/>
              <a:t>[0, 2</a:t>
            </a:r>
            <a:r>
              <a:rPr kumimoji="1" lang="en-US" altLang="zh-CN" baseline="30000" dirty="0"/>
              <a:t>32</a:t>
            </a:r>
            <a:r>
              <a:rPr kumimoji="1" lang="en-US" altLang="zh-CN" dirty="0"/>
              <a:t>-1]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大多数现代系统 </a:t>
            </a:r>
            <a:r>
              <a:rPr kumimoji="1" lang="en-US" altLang="zh-CN" dirty="0"/>
              <a:t>32 bits</a:t>
            </a:r>
            <a:r>
              <a:rPr kumimoji="1" lang="zh-CN" altLang="en-US" dirty="0"/>
              <a:t>，老系统可能为</a:t>
            </a:r>
            <a:r>
              <a:rPr kumimoji="1" lang="en-US" altLang="zh-CN" dirty="0"/>
              <a:t>16 bits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37601-AADE-49FA-9501-11252E68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E7474EF-380D-4FBC-B2A8-FA09A3F4C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81859"/>
              </p:ext>
            </p:extLst>
          </p:nvPr>
        </p:nvGraphicFramePr>
        <p:xfrm>
          <a:off x="1653696" y="3144259"/>
          <a:ext cx="6819674" cy="1214939"/>
        </p:xfrm>
        <a:graphic>
          <a:graphicData uri="http://schemas.openxmlformats.org/drawingml/2006/table">
            <a:tbl>
              <a:tblPr/>
              <a:tblGrid>
                <a:gridCol w="796538">
                  <a:extLst>
                    <a:ext uri="{9D8B030D-6E8A-4147-A177-3AD203B41FA5}">
                      <a16:colId xmlns:a16="http://schemas.microsoft.com/office/drawing/2014/main" val="69969884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235522902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9396388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460901240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31817204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12841981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35043637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5192233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67031042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21137679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6284741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29537695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5724037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34456363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59297827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51593921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24285279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552438722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75802188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446182970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310492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8925796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13092355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754523039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6358807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514181409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3115546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44297608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0293764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4860013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037089083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16870031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40563998"/>
                    </a:ext>
                  </a:extLst>
                </a:gridCol>
              </a:tblGrid>
              <a:tr h="265102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59163"/>
                  </a:ext>
                </a:extLst>
              </a:tr>
              <a:tr h="378716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51356"/>
                  </a:ext>
                </a:extLst>
              </a:tr>
              <a:tr h="176831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565118"/>
                  </a:ext>
                </a:extLst>
              </a:tr>
              <a:tr h="378716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49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57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A6D74-402B-3E4D-AB89-6ED93C23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整数的不同数据类型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67B07-3966-E94E-972D-1517834A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/>
              <a:t>对于长整数用</a:t>
            </a:r>
            <a:r>
              <a:rPr kumimoji="1" lang="en-US" altLang="zh-CN" sz="3200" dirty="0"/>
              <a:t> </a:t>
            </a:r>
            <a:r>
              <a:rPr lang="en" altLang="zh-CN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int</a:t>
            </a:r>
            <a:r>
              <a:rPr kumimoji="1" lang="zh-CN" altLang="en-US" sz="3200" dirty="0"/>
              <a:t>。</a:t>
            </a:r>
            <a:endParaRPr kumimoji="1" lang="en-US" altLang="zh-CN" sz="3200" dirty="0"/>
          </a:p>
          <a:p>
            <a:r>
              <a:rPr kumimoji="1" lang="zh-CN" altLang="en-US" sz="3200" dirty="0"/>
              <a:t>对于短整数用</a:t>
            </a:r>
            <a:r>
              <a:rPr kumimoji="1" lang="en-US" altLang="zh-CN" sz="3200" dirty="0"/>
              <a:t> </a:t>
            </a:r>
            <a:r>
              <a:rPr lang="en" altLang="zh-CN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int</a:t>
            </a:r>
            <a:r>
              <a:rPr kumimoji="1" lang="zh-CN" altLang="en-US" sz="3200" dirty="0"/>
              <a:t>。</a:t>
            </a:r>
            <a:endParaRPr kumimoji="1" lang="en-US" altLang="zh-CN" sz="3200" dirty="0"/>
          </a:p>
          <a:p>
            <a:r>
              <a:rPr kumimoji="1" lang="zh-CN" altLang="en-US" sz="3200" dirty="0"/>
              <a:t>还有</a:t>
            </a:r>
            <a:r>
              <a:rPr kumimoji="1" lang="en-US" altLang="zh-CN" sz="3200" dirty="0"/>
              <a:t> </a:t>
            </a:r>
            <a:r>
              <a:rPr lang="en" altLang="zh-CN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long</a:t>
            </a:r>
            <a:endParaRPr kumimoji="1" lang="en-US" altLang="zh-CN" sz="3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altLang="zh-CN" sz="3200" dirty="0"/>
          </a:p>
          <a:p>
            <a:pPr marL="0" indent="0">
              <a:buNone/>
            </a:pPr>
            <a:r>
              <a:rPr kumimoji="1" lang="zh-CN" altLang="en-US" sz="3200" dirty="0"/>
              <a:t>但是，</a:t>
            </a:r>
            <a:r>
              <a:rPr kumimoji="1" lang="en-US" altLang="zh-CN" sz="3200" dirty="0"/>
              <a:t>C/C++ </a:t>
            </a:r>
            <a:r>
              <a:rPr kumimoji="1" lang="zh-CN" altLang="en-US" sz="3200" dirty="0"/>
              <a:t>标准没有固定它们的宽度</a:t>
            </a:r>
          </a:p>
        </p:txBody>
      </p:sp>
    </p:spTree>
    <p:extLst>
      <p:ext uri="{BB962C8B-B14F-4D97-AF65-F5344CB8AC3E}">
        <p14:creationId xmlns:p14="http://schemas.microsoft.com/office/powerpoint/2010/main" val="3720216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D1398F-78F6-774E-AED5-80A83112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" y="167579"/>
            <a:ext cx="7512424" cy="66127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6905FFE-A7F7-DD4E-8D99-D6CCD9109DC3}"/>
              </a:ext>
            </a:extLst>
          </p:cNvPr>
          <p:cNvSpPr/>
          <p:nvPr/>
        </p:nvSpPr>
        <p:spPr>
          <a:xfrm>
            <a:off x="7075407" y="-35016"/>
            <a:ext cx="5116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https://en.cppreference.com/w/cpp/language/types</a:t>
            </a:r>
          </a:p>
        </p:txBody>
      </p:sp>
    </p:spTree>
    <p:extLst>
      <p:ext uri="{BB962C8B-B14F-4D97-AF65-F5344CB8AC3E}">
        <p14:creationId xmlns:p14="http://schemas.microsoft.com/office/powerpoint/2010/main" val="3096551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54AB9-C83C-2F4B-A9FF-C5B237D2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+mj-lt"/>
              </a:rPr>
              <a:t>sizeof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E6283-3C62-0A49-BFEA-758DB4462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60831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是运算符，不是函数</a:t>
            </a:r>
            <a:r>
              <a:rPr kumimoji="1" lang="en-US" altLang="zh-CN" dirty="0"/>
              <a:t>!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BDD129-8447-6446-88F9-763095FF8001}"/>
              </a:ext>
            </a:extLst>
          </p:cNvPr>
          <p:cNvSpPr/>
          <p:nvPr/>
        </p:nvSpPr>
        <p:spPr>
          <a:xfrm>
            <a:off x="838198" y="2274838"/>
            <a:ext cx="82925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(int)="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(short)="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(long)="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3DDCB0-EA96-0748-A55A-1C52B0F89BCA}"/>
              </a:ext>
            </a:extLst>
          </p:cNvPr>
          <p:cNvSpPr/>
          <p:nvPr/>
        </p:nvSpPr>
        <p:spPr>
          <a:xfrm>
            <a:off x="838198" y="1874728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size.cpp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44BAF9-E856-4029-B91E-D556DBA7BFBF}"/>
              </a:ext>
            </a:extLst>
          </p:cNvPr>
          <p:cNvSpPr txBox="1"/>
          <p:nvPr/>
        </p:nvSpPr>
        <p:spPr>
          <a:xfrm>
            <a:off x="4832666" y="4663026"/>
            <a:ext cx="2132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什么是</a:t>
            </a:r>
            <a:r>
              <a:rPr lang="en-US" altLang="zh-CN" sz="2400" dirty="0" err="1"/>
              <a:t>size_t</a:t>
            </a:r>
            <a:r>
              <a:rPr lang="zh-CN" altLang="en-US" sz="24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488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DF6B4-8C0B-463E-AA42-4136D724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size_t</a:t>
            </a:r>
            <a:r>
              <a:rPr kumimoji="1" lang="zh-CN" altLang="en-US" dirty="0"/>
              <a:t>类型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DD65A-E262-45CA-B911-7A74BB9DF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计算机内存在增长</a:t>
            </a:r>
            <a:endParaRPr kumimoji="1" lang="en-US" altLang="zh-CN" dirty="0"/>
          </a:p>
          <a:p>
            <a:r>
              <a:rPr kumimoji="1" lang="en-US" altLang="zh-CN" dirty="0"/>
              <a:t>32-bit int </a:t>
            </a:r>
            <a:r>
              <a:rPr kumimoji="1" lang="zh-CN" altLang="en-US" dirty="0"/>
              <a:t>以前足够表达数据长度</a:t>
            </a:r>
            <a:endParaRPr kumimoji="1" lang="en-US" altLang="zh-CN" dirty="0"/>
          </a:p>
          <a:p>
            <a:r>
              <a:rPr kumimoji="1" lang="zh-CN" altLang="en-US" dirty="0"/>
              <a:t>但现在不够了</a:t>
            </a:r>
            <a:endParaRPr kumimoji="1" lang="en-US" altLang="zh-CN" dirty="0"/>
          </a:p>
          <a:p>
            <a:endParaRPr kumimoji="1" lang="en-US" altLang="zh-CN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prstClr val="black"/>
                </a:solidFill>
              </a:rPr>
              <a:t>无符号整数（</a:t>
            </a:r>
            <a:r>
              <a:rPr kumimoji="1" lang="en-US" altLang="zh-CN" sz="2800" dirty="0">
                <a:solidFill>
                  <a:prstClr val="black"/>
                </a:solidFill>
              </a:rPr>
              <a:t>Unsigned integer</a:t>
            </a:r>
            <a:r>
              <a:rPr kumimoji="1" lang="zh-CN" altLang="en-US" sz="2800" dirty="0">
                <a:solidFill>
                  <a:prstClr val="black"/>
                </a:solidFill>
              </a:rPr>
              <a:t>）</a:t>
            </a:r>
            <a:endParaRPr kumimoji="1" lang="en-US" altLang="zh-CN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 err="1">
                <a:solidFill>
                  <a:srgbClr val="0070C0"/>
                </a:solidFill>
                <a:latin typeface="Courier" pitchFamily="2" charset="0"/>
              </a:rPr>
              <a:t>sizeof</a:t>
            </a:r>
            <a:r>
              <a:rPr kumimoji="1" lang="en-US" altLang="zh-CN" sz="2800" dirty="0">
                <a:solidFill>
                  <a:prstClr val="black"/>
                </a:solidFill>
              </a:rPr>
              <a:t> </a:t>
            </a:r>
            <a:r>
              <a:rPr kumimoji="1" lang="zh-CN" altLang="en-US" sz="2800" dirty="0">
                <a:solidFill>
                  <a:prstClr val="black"/>
                </a:solidFill>
              </a:rPr>
              <a:t>运算符返回的结果类型</a:t>
            </a:r>
            <a:endParaRPr kumimoji="1" lang="en-US" altLang="zh-CN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prstClr val="black"/>
                </a:solidFill>
              </a:rPr>
              <a:t>可以存储理论上可能的任何类型对象的大小</a:t>
            </a:r>
            <a:endParaRPr kumimoji="1" lang="en-US" altLang="zh-CN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32-bit</a:t>
            </a:r>
            <a:r>
              <a:rPr kumimoji="1" lang="en-US" altLang="zh-CN" dirty="0">
                <a:solidFill>
                  <a:prstClr val="black"/>
                </a:solidFill>
              </a:rPr>
              <a:t> </a:t>
            </a:r>
            <a:r>
              <a:rPr kumimoji="1" lang="zh-CN" altLang="en-US" dirty="0">
                <a:solidFill>
                  <a:prstClr val="black"/>
                </a:solidFill>
              </a:rPr>
              <a:t>或</a:t>
            </a:r>
            <a:r>
              <a:rPr kumimoji="1" lang="en-US" altLang="zh-CN" sz="2800" dirty="0">
                <a:solidFill>
                  <a:prstClr val="black"/>
                </a:solidFill>
              </a:rPr>
              <a:t> 64-bit</a:t>
            </a:r>
            <a:endParaRPr kumimoji="1"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EF070C-6AB7-48C7-9A5A-1F8B480C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950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198EF-EED4-4CA0-8749-08E2F963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其他整数类型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B92E719-4BD4-4BE7-8B44-5BAF1E208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12151-C0C1-460D-A611-35F9137B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676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88890-B69D-214E-920B-ACC4BB36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符号 </a:t>
            </a:r>
            <a:r>
              <a:rPr kumimoji="1" lang="en-US" altLang="zh-CN" dirty="0"/>
              <a:t>char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A502D-2B1F-4448-A252-F19CC02C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70C0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</a:t>
            </a:r>
            <a:r>
              <a:rPr kumimoji="1" lang="zh-CN" altLang="en-US" dirty="0"/>
              <a:t>符号类型</a:t>
            </a:r>
            <a:r>
              <a:rPr kumimoji="1" lang="en-US" altLang="zh-CN" dirty="0"/>
              <a:t>, </a:t>
            </a:r>
            <a:r>
              <a:rPr kumimoji="1" lang="zh-CN" altLang="en-US" dirty="0">
                <a:solidFill>
                  <a:srgbClr val="0070C0"/>
                </a:solidFill>
              </a:rPr>
              <a:t>实际上是</a:t>
            </a:r>
            <a:r>
              <a:rPr kumimoji="1" lang="en-US" altLang="zh-CN" dirty="0">
                <a:solidFill>
                  <a:srgbClr val="0070C0"/>
                </a:solidFill>
              </a:rPr>
              <a:t>8-bit</a:t>
            </a:r>
            <a:r>
              <a:rPr kumimoji="1" lang="zh-CN" altLang="en-US" dirty="0">
                <a:solidFill>
                  <a:srgbClr val="0070C0"/>
                </a:solidFill>
              </a:rPr>
              <a:t>整数</a:t>
            </a:r>
            <a:r>
              <a:rPr kumimoji="1" lang="en-US" altLang="zh-CN" dirty="0">
                <a:solidFill>
                  <a:srgbClr val="0070C0"/>
                </a:solidFill>
              </a:rPr>
              <a:t>!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70C0"/>
                </a:solidFill>
                <a:latin typeface="Courier" pitchFamily="2" charset="0"/>
              </a:rPr>
              <a:t>signed char</a:t>
            </a:r>
            <a:r>
              <a:rPr kumimoji="1" lang="en-US" altLang="zh-CN" dirty="0"/>
              <a:t>: </a:t>
            </a:r>
            <a:r>
              <a:rPr kumimoji="1" lang="zh-CN" altLang="en-US" dirty="0"/>
              <a:t>有符号</a:t>
            </a:r>
            <a:r>
              <a:rPr kumimoji="1" lang="en-US" altLang="zh-CN" dirty="0"/>
              <a:t> 8-bit </a:t>
            </a:r>
            <a:r>
              <a:rPr kumimoji="1" lang="zh-CN" altLang="en-US" dirty="0"/>
              <a:t>整数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070C0"/>
                </a:solidFill>
                <a:latin typeface="Courier" pitchFamily="2" charset="0"/>
              </a:rPr>
              <a:t>unsigned char</a:t>
            </a:r>
            <a:r>
              <a:rPr kumimoji="1" lang="en-US" altLang="zh-CN" dirty="0"/>
              <a:t>: </a:t>
            </a:r>
            <a:r>
              <a:rPr kumimoji="1" lang="zh-CN" altLang="en-US" dirty="0"/>
              <a:t>无符号</a:t>
            </a:r>
            <a:r>
              <a:rPr kumimoji="1" lang="en-US" altLang="zh-CN" dirty="0"/>
              <a:t> 8-bit </a:t>
            </a:r>
            <a:r>
              <a:rPr kumimoji="1" lang="zh-CN" altLang="en-US" dirty="0"/>
              <a:t>整数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070C0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</a:t>
            </a:r>
            <a:r>
              <a:rPr kumimoji="1" lang="en-US" altLang="zh-CN" dirty="0">
                <a:solidFill>
                  <a:srgbClr val="0070C0"/>
                </a:solidFill>
                <a:latin typeface="Courier" pitchFamily="2" charset="0"/>
              </a:rPr>
              <a:t>signed char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 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Courier" pitchFamily="2" charset="0"/>
              </a:rPr>
              <a:t>unsigned char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78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3AD9E-8C7F-4AAC-BC28-022A1A7D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1DB2F-1290-4C5F-B707-9878C190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的出现</a:t>
            </a:r>
            <a:endParaRPr lang="en-US" altLang="zh-CN" dirty="0"/>
          </a:p>
          <a:p>
            <a:pPr lvl="1"/>
            <a:r>
              <a:rPr lang="zh-CN" altLang="en-US" dirty="0"/>
              <a:t>历史</a:t>
            </a:r>
            <a:endParaRPr lang="en-US" altLang="zh-CN" dirty="0"/>
          </a:p>
          <a:p>
            <a:pPr lvl="1"/>
            <a:r>
              <a:rPr lang="zh-CN" altLang="en-US" dirty="0"/>
              <a:t>与其他编程语言的区别</a:t>
            </a:r>
            <a:endParaRPr lang="en-US" altLang="zh-CN" dirty="0"/>
          </a:p>
          <a:p>
            <a:r>
              <a:rPr lang="zh-CN" altLang="en-US" dirty="0"/>
              <a:t>编译与链接</a:t>
            </a:r>
            <a:endParaRPr lang="en-US" altLang="zh-CN" dirty="0"/>
          </a:p>
          <a:p>
            <a:r>
              <a:rPr lang="zh-CN" altLang="en-US" dirty="0"/>
              <a:t>预处理和宏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DE8F71-1F29-463E-855E-03830BB3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67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DFB9A-7421-E140-9308-AD3D282F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整数与符号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C457F-9993-AF4A-947D-87C3154F9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怎么表示符号</a:t>
            </a:r>
            <a:r>
              <a:rPr kumimoji="1" lang="en-US" altLang="zh-CN" dirty="0"/>
              <a:t>?</a:t>
            </a:r>
          </a:p>
          <a:p>
            <a:pPr lvl="1"/>
            <a:r>
              <a:rPr kumimoji="1" lang="zh-CN" altLang="en-US" dirty="0"/>
              <a:t>使用一个</a:t>
            </a:r>
            <a:r>
              <a:rPr kumimoji="1" lang="en-US" altLang="zh-CN" dirty="0"/>
              <a:t>8-bit </a:t>
            </a:r>
            <a:r>
              <a:rPr kumimoji="1" lang="zh-CN" altLang="en-US" dirty="0"/>
              <a:t>整数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‘C’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它的</a:t>
            </a:r>
            <a:r>
              <a:rPr lang="en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ASCII code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十进制</a:t>
            </a:r>
            <a:endParaRPr lang="en" altLang="zh-CN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十六进制</a:t>
            </a:r>
            <a:endParaRPr kumimoji="1" lang="en-US" altLang="zh-CN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dirty="0"/>
              <a:t>中文符号呢</a:t>
            </a:r>
            <a:r>
              <a:rPr kumimoji="1" lang="en-US" altLang="zh-CN" dirty="0"/>
              <a:t>?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char16_t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u‘</a:t>
            </a:r>
            <a:r>
              <a:rPr lang="zh-CN" altLang="en-US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暨</a:t>
            </a:r>
            <a:r>
              <a:rPr lang="en-US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char32_t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U'</a:t>
            </a:r>
            <a:r>
              <a:rPr lang="zh-CN" altLang="en-US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暨</a:t>
            </a:r>
            <a:r>
              <a:rPr lang="en-US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9DE142-45A7-7E48-A2AC-1C7B7818B22D}"/>
              </a:ext>
            </a:extLst>
          </p:cNvPr>
          <p:cNvSpPr/>
          <p:nvPr/>
        </p:nvSpPr>
        <p:spPr>
          <a:xfrm>
            <a:off x="1524431" y="2693244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char.cpp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4291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CE23E-FBC2-AE4E-9BB0-C09A97A9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布尔 </a:t>
            </a:r>
            <a:r>
              <a:rPr kumimoji="1" lang="en-US" altLang="zh-CN" dirty="0"/>
              <a:t>bool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97384-E652-CF45-B0CF-1815FCE1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597"/>
            <a:ext cx="11053879" cy="262215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C++ </a:t>
            </a:r>
            <a:r>
              <a:rPr kumimoji="1" lang="zh-CN" altLang="en-US" dirty="0"/>
              <a:t>关键词</a:t>
            </a:r>
            <a:r>
              <a:rPr kumimoji="1" lang="en-US" altLang="zh-CN" dirty="0"/>
              <a:t>, </a:t>
            </a:r>
            <a:r>
              <a:rPr kumimoji="1" lang="zh-CN" altLang="en-US" dirty="0"/>
              <a:t>但不是</a:t>
            </a:r>
            <a:r>
              <a:rPr kumimoji="1" lang="en-US" altLang="zh-CN" dirty="0"/>
              <a:t> C </a:t>
            </a:r>
            <a:r>
              <a:rPr kumimoji="1" lang="zh-CN" altLang="en-US" dirty="0"/>
              <a:t>关键词</a:t>
            </a:r>
            <a:endParaRPr kumimoji="1" lang="en-US" altLang="zh-CN" dirty="0"/>
          </a:p>
          <a:p>
            <a:r>
              <a:rPr kumimoji="1" lang="en-US" altLang="zh-CN" dirty="0"/>
              <a:t>bool </a:t>
            </a:r>
            <a:r>
              <a:rPr kumimoji="1" lang="zh-CN" altLang="en-US" dirty="0"/>
              <a:t>宽度</a:t>
            </a:r>
            <a:r>
              <a:rPr kumimoji="1" lang="en-US" altLang="zh-CN" dirty="0"/>
              <a:t>: 1 byte (8 bits)</a:t>
            </a:r>
            <a:r>
              <a:rPr kumimoji="1" lang="zh-CN" altLang="en-US" dirty="0"/>
              <a:t>，</a:t>
            </a:r>
            <a:r>
              <a:rPr kumimoji="1" lang="zh-CN" altLang="en-US" b="1" dirty="0">
                <a:solidFill>
                  <a:srgbClr val="FF0000"/>
                </a:solidFill>
              </a:rPr>
              <a:t>不是</a:t>
            </a:r>
            <a:r>
              <a:rPr kumimoji="1" lang="en-US" altLang="zh-CN" dirty="0"/>
              <a:t>1 bit!</a:t>
            </a:r>
          </a:p>
          <a:p>
            <a:r>
              <a:rPr kumimoji="1" lang="zh-CN" altLang="en-US" dirty="0"/>
              <a:t>值</a:t>
            </a:r>
            <a:r>
              <a:rPr kumimoji="1" lang="en-US" altLang="zh-CN" dirty="0"/>
              <a:t>: </a:t>
            </a:r>
            <a:r>
              <a:rPr lang="en-US" altLang="zh-CN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或者</a:t>
            </a:r>
            <a:r>
              <a:rPr lang="en-US" altLang="zh-CN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1"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altLang="zh-CN" sz="24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输出是什么</a:t>
            </a:r>
            <a:r>
              <a:rPr kumimoji="1" lang="en-US" altLang="zh-CN" dirty="0"/>
              <a:t>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347E18-4A23-C947-85E2-2D4C23C8C01B}"/>
              </a:ext>
            </a:extLst>
          </p:cNvPr>
          <p:cNvSpPr/>
          <p:nvPr/>
        </p:nvSpPr>
        <p:spPr>
          <a:xfrm>
            <a:off x="1099931" y="465076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sz="24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sz="2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"b="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63E84-4F3F-AF4F-920E-B6B57EF74504}"/>
              </a:ext>
            </a:extLst>
          </p:cNvPr>
          <p:cNvSpPr/>
          <p:nvPr/>
        </p:nvSpPr>
        <p:spPr>
          <a:xfrm>
            <a:off x="1099931" y="4250659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bool.cpp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1B7940-F072-4F07-ADFF-1AC596F8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645" y="1659597"/>
            <a:ext cx="2533780" cy="306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0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F775D-F506-4F9B-B084-C6666501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布尔 </a:t>
            </a:r>
            <a:r>
              <a:rPr kumimoji="1" lang="en-US" altLang="zh-CN" dirty="0"/>
              <a:t>bool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7AA83-3F04-4B97-8ED5-40EFC0413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数据转换：</a:t>
            </a:r>
            <a:r>
              <a:rPr kumimoji="1" lang="en-US" altLang="zh-CN" dirty="0"/>
              <a:t>bool</a:t>
            </a:r>
            <a:r>
              <a:rPr kumimoji="1" lang="zh-CN" altLang="en-US" dirty="0"/>
              <a:t>到</a:t>
            </a:r>
            <a:r>
              <a:rPr kumimoji="1" lang="en-US" altLang="zh-CN" dirty="0"/>
              <a:t>int</a:t>
            </a:r>
            <a:endParaRPr kumimoji="1" lang="zh-CN" altLang="en-US" dirty="0"/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b;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i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的值是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/>
          </a:p>
          <a:p>
            <a:r>
              <a:rPr lang="zh-CN" altLang="en-US" dirty="0"/>
              <a:t>数据转换：</a:t>
            </a:r>
            <a:r>
              <a:rPr lang="en-US" altLang="zh-CN" dirty="0"/>
              <a:t>int</a:t>
            </a:r>
            <a:r>
              <a:rPr lang="zh-CN" altLang="en-US" dirty="0"/>
              <a:t>到</a:t>
            </a:r>
            <a:r>
              <a:rPr lang="en-US" altLang="zh-CN" dirty="0"/>
              <a:t>bool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-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的值是什么？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zh-CN" altLang="en-US" dirty="0"/>
              <a:t>不推荐这么转换。</a:t>
            </a:r>
            <a:endParaRPr lang="en-US" altLang="zh-CN" dirty="0"/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(-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更适合的表示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D8C427-18FB-4BE6-994C-E0C3A366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47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885F2-7F03-5C42-932E-46A1D853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语言的布尔值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824AE-CC70-C242-9321-E63DA94CC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3501"/>
            <a:ext cx="11053879" cy="3886327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用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</a:t>
            </a:r>
            <a:r>
              <a:rPr kumimoji="1" lang="zh-CN" altLang="en-US" dirty="0"/>
              <a:t>去创建类型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在</a:t>
            </a:r>
            <a:r>
              <a:rPr kumimoji="1" lang="en-US" altLang="zh-CN" dirty="0"/>
              <a:t>C99</a:t>
            </a:r>
            <a:r>
              <a:rPr kumimoji="1" lang="zh-CN" altLang="en-US" dirty="0"/>
              <a:t>开始 由</a:t>
            </a:r>
            <a:r>
              <a:rPr kumimoji="1" lang="en-US" altLang="zh-CN" dirty="0" err="1">
                <a:solidFill>
                  <a:srgbClr val="0070C0"/>
                </a:solidFill>
                <a:latin typeface="Courier" pitchFamily="2" charset="0"/>
              </a:rPr>
              <a:t>stdbool.h</a:t>
            </a:r>
            <a:r>
              <a:rPr kumimoji="1" lang="en-US" altLang="zh-CN" dirty="0"/>
              <a:t> </a:t>
            </a:r>
            <a:r>
              <a:rPr kumimoji="1" lang="zh-CN" altLang="en-US" dirty="0"/>
              <a:t>定义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&lt;stdbool.h&gt;</a:t>
            </a:r>
            <a:endParaRPr lang="en" altLang="zh-CN" sz="20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" altLang="zh-CN" sz="20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35A7C8B-EF1A-134E-8124-597ED6F15807}"/>
              </a:ext>
            </a:extLst>
          </p:cNvPr>
          <p:cNvSpPr txBox="1">
            <a:spLocks/>
          </p:cNvSpPr>
          <p:nvPr/>
        </p:nvSpPr>
        <p:spPr>
          <a:xfrm>
            <a:off x="838199" y="3485175"/>
            <a:ext cx="11053879" cy="2398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20079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B4B09-68C4-6443-8E50-A998AB42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固定宽度的整数类型</a:t>
            </a:r>
            <a:r>
              <a:rPr kumimoji="1" lang="zh-CN" altLang="en-US" sz="3200" dirty="0">
                <a:solidFill>
                  <a:srgbClr val="0070C0"/>
                </a:solidFill>
              </a:rPr>
              <a:t>（从</a:t>
            </a:r>
            <a:r>
              <a:rPr kumimoji="1" lang="en" altLang="zh-CN" sz="3200" dirty="0">
                <a:solidFill>
                  <a:srgbClr val="0070C0"/>
                </a:solidFill>
              </a:rPr>
              <a:t> C++11</a:t>
            </a:r>
            <a:r>
              <a:rPr kumimoji="1" lang="zh-CN" altLang="en-US" sz="3200" dirty="0">
                <a:solidFill>
                  <a:srgbClr val="0070C0"/>
                </a:solidFill>
              </a:rPr>
              <a:t>开始）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00E01-B25C-1A41-85EB-DA9F1852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166" y="1672797"/>
            <a:ext cx="10361634" cy="484996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定义于</a:t>
            </a:r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&lt;cstdint&gt;</a:t>
            </a:r>
          </a:p>
          <a:p>
            <a:pPr marL="457200" lvl="1" indent="0">
              <a:buNone/>
            </a:pPr>
            <a:r>
              <a:rPr kumimoji="1" lang="en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int8_t</a:t>
            </a:r>
          </a:p>
          <a:p>
            <a:pPr marL="457200" lvl="1" indent="0">
              <a:buNone/>
            </a:pPr>
            <a:r>
              <a:rPr kumimoji="1" lang="en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int16_t</a:t>
            </a:r>
          </a:p>
          <a:p>
            <a:pPr marL="457200" lvl="1" indent="0">
              <a:buNone/>
            </a:pPr>
            <a:r>
              <a:rPr kumimoji="1" lang="en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int32_t</a:t>
            </a:r>
          </a:p>
          <a:p>
            <a:pPr marL="457200" lvl="1" indent="0">
              <a:buNone/>
            </a:pPr>
            <a:r>
              <a:rPr kumimoji="1" lang="en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int64_t</a:t>
            </a:r>
          </a:p>
          <a:p>
            <a:pPr marL="457200" lvl="1" indent="0">
              <a:buNone/>
            </a:pPr>
            <a:r>
              <a:rPr kumimoji="1" lang="en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uint8_t</a:t>
            </a:r>
          </a:p>
          <a:p>
            <a:pPr marL="457200" lvl="1" indent="0">
              <a:buNone/>
            </a:pPr>
            <a:r>
              <a:rPr kumimoji="1" lang="en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uint16_t</a:t>
            </a:r>
          </a:p>
          <a:p>
            <a:pPr marL="457200" lvl="1" indent="0">
              <a:buNone/>
            </a:pPr>
            <a:r>
              <a:rPr kumimoji="1" lang="en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uint32_t</a:t>
            </a:r>
          </a:p>
          <a:p>
            <a:pPr marL="457200" lvl="1" indent="0">
              <a:buNone/>
            </a:pPr>
            <a:r>
              <a:rPr kumimoji="1" lang="en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uint64_t</a:t>
            </a:r>
          </a:p>
          <a:p>
            <a:pPr marL="457200" lvl="1" indent="0">
              <a:buNone/>
            </a:pPr>
            <a:r>
              <a:rPr kumimoji="1" lang="en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kumimoji="1" lang="zh-CN" altLang="en-US" dirty="0">
                <a:solidFill>
                  <a:prstClr val="black"/>
                </a:solidFill>
              </a:rPr>
              <a:t>一些有用的宏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90000"/>
              </a:lnSpc>
              <a:spcBef>
                <a:spcPts val="1000"/>
              </a:spcBef>
              <a:buNone/>
            </a:pPr>
            <a:r>
              <a:rPr kumimoji="1" lang="en" altLang="zh-CN" sz="20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INT8_MIN, INT16_MIN, INT32_MIN, INT64_MIN, INT8_MAX, INT16_MAX, INT32_MAX, INT64_MAX, ...</a:t>
            </a:r>
          </a:p>
          <a:p>
            <a:pPr lvl="1"/>
            <a:endParaRPr kumimoji="1" lang="en-US" altLang="zh-CN" dirty="0">
              <a:solidFill>
                <a:srgbClr val="0000CC"/>
              </a:solidFill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83D83A-6A65-664B-A860-D4A6B8AEC918}"/>
              </a:ext>
            </a:extLst>
          </p:cNvPr>
          <p:cNvSpPr/>
          <p:nvPr/>
        </p:nvSpPr>
        <p:spPr>
          <a:xfrm>
            <a:off x="5330130" y="2763895"/>
            <a:ext cx="5440887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sz="16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cstdint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"INT8_MAX="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INT8_MAX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3834A1-A6B0-814E-AA1E-7E1BD41ADE3B}"/>
              </a:ext>
            </a:extLst>
          </p:cNvPr>
          <p:cNvSpPr/>
          <p:nvPr/>
        </p:nvSpPr>
        <p:spPr>
          <a:xfrm>
            <a:off x="5234225" y="2306915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intmax.cpp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56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479D4-D53B-4218-AAEA-F16B38F5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选择合适的整数类型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959F3-55E6-447C-A80F-26FD1F83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dirty="0"/>
              <a:t>更宽的整数消耗更多的空间</a:t>
            </a:r>
            <a:r>
              <a:rPr kumimoji="1" lang="en-US" altLang="zh-CN" sz="2800" dirty="0"/>
              <a:t>, </a:t>
            </a:r>
            <a:r>
              <a:rPr kumimoji="1" lang="zh-CN" altLang="en-US" sz="2800" dirty="0"/>
              <a:t>有些时候处理起来也更慢</a:t>
            </a:r>
            <a:endParaRPr kumimoji="1" lang="en-US" altLang="zh-CN" sz="2800" dirty="0"/>
          </a:p>
          <a:p>
            <a:r>
              <a:rPr kumimoji="1" lang="en-US" altLang="zh-CN" sz="2800" dirty="0">
                <a:solidFill>
                  <a:srgbClr val="0070C0"/>
                </a:solidFill>
                <a:latin typeface="Courier" pitchFamily="2" charset="0"/>
              </a:rPr>
              <a:t>char</a:t>
            </a:r>
            <a:r>
              <a:rPr kumimoji="1" lang="zh-CN" altLang="en-US" sz="2800" dirty="0"/>
              <a:t>（</a:t>
            </a:r>
            <a:r>
              <a:rPr kumimoji="1" lang="en-US" altLang="zh-CN" sz="2800" dirty="0">
                <a:solidFill>
                  <a:srgbClr val="0070C0"/>
                </a:solidFill>
                <a:latin typeface="Courier" pitchFamily="2" charset="0"/>
              </a:rPr>
              <a:t>byte</a:t>
            </a:r>
            <a:r>
              <a:rPr kumimoji="1" lang="zh-CN" altLang="en-US" sz="2800" dirty="0">
                <a:latin typeface="Courier" pitchFamily="2" charset="0"/>
              </a:rPr>
              <a:t>）</a:t>
            </a:r>
            <a:r>
              <a:rPr kumimoji="1" lang="en-US" altLang="zh-CN" sz="2800" dirty="0"/>
              <a:t> </a:t>
            </a:r>
            <a:r>
              <a:rPr kumimoji="1" lang="zh-CN" altLang="en-US" sz="2800" dirty="0"/>
              <a:t>被广泛用于图像上</a:t>
            </a:r>
            <a:endParaRPr kumimoji="1" lang="en-US" altLang="zh-CN" sz="2800" dirty="0"/>
          </a:p>
          <a:p>
            <a:r>
              <a:rPr kumimoji="1" lang="zh-CN" altLang="en-US" sz="2800" dirty="0"/>
              <a:t>小心地选择数据类型</a:t>
            </a:r>
            <a:r>
              <a:rPr kumimoji="1" lang="zh-CN" altLang="en-US" dirty="0"/>
              <a:t>，</a:t>
            </a:r>
            <a:r>
              <a:rPr kumimoji="1" lang="zh-CN" altLang="en-US" sz="2800" dirty="0"/>
              <a:t>考虑多种可能</a:t>
            </a:r>
          </a:p>
          <a:p>
            <a:endParaRPr lang="en-US" altLang="zh-CN" dirty="0"/>
          </a:p>
          <a:p>
            <a:r>
              <a:rPr lang="zh-CN" altLang="en-US" dirty="0"/>
              <a:t>思考题</a:t>
            </a:r>
            <a:endParaRPr lang="en-US" altLang="zh-CN" dirty="0"/>
          </a:p>
          <a:p>
            <a:pPr lvl="1"/>
            <a:r>
              <a:rPr lang="en-US" altLang="zh-CN" dirty="0"/>
              <a:t>QQ</a:t>
            </a:r>
            <a:r>
              <a:rPr lang="zh-CN" altLang="en-US" dirty="0"/>
              <a:t>号码用什么类型存？</a:t>
            </a:r>
            <a:endParaRPr lang="en-US" altLang="zh-CN" dirty="0"/>
          </a:p>
          <a:p>
            <a:pPr lvl="1"/>
            <a:r>
              <a:rPr lang="en-US" altLang="zh-CN" dirty="0"/>
              <a:t>https://www.zhihu.com/question/614230762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A8EBF3-DE5B-46F9-B810-F5F5A8E7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71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C99E080-4064-47C3-804B-938C54B5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5B74E7E-CA1B-4168-AD4B-EA8020C59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Floating-Point Numbers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ACA60C-32A0-4D3C-B899-63F40911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446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E728579-ACD3-4197-9111-BBE345C9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输出是什么？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51265A29-927C-426A-8119-029245FA2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altLang="zh-CN" sz="28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" altLang="zh-CN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endParaRPr lang="en" altLang="zh-CN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zh-CN" sz="28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" altLang="zh-CN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&lt;iomanip&gt;</a:t>
            </a:r>
            <a:endParaRPr lang="en" altLang="zh-CN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zh-CN" sz="28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1.2f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2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1000000000000000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sz="2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//1.0e15</a:t>
            </a:r>
          </a:p>
          <a:p>
            <a:pPr marL="0" indent="0">
              <a:buNone/>
            </a:pPr>
            <a:r>
              <a:rPr lang="en" altLang="zh-CN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8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45E6F5-4866-4299-8B9A-6FBA7BBF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661A26-BF5E-4A95-8E78-9F6241CD1927}"/>
              </a:ext>
            </a:extLst>
          </p:cNvPr>
          <p:cNvSpPr/>
          <p:nvPr/>
        </p:nvSpPr>
        <p:spPr>
          <a:xfrm>
            <a:off x="867814" y="1358047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float.cpp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02737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93136-FBE3-FD48-ADCD-25038F4A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思考一下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8672-6AE6-4F40-ABC8-20BF114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[0, 1]</a:t>
            </a:r>
            <a:r>
              <a:rPr kumimoji="1" lang="zh-CN" altLang="en-US" dirty="0"/>
              <a:t>有多少数？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" altLang="zh-CN" dirty="0">
                <a:solidFill>
                  <a:srgbClr val="C00000"/>
                </a:solidFill>
              </a:rPr>
              <a:t>		</a:t>
            </a:r>
            <a:r>
              <a:rPr kumimoji="1" lang="zh-CN" altLang="en-US" sz="3600" dirty="0">
                <a:solidFill>
                  <a:srgbClr val="0070C0"/>
                </a:solidFill>
              </a:rPr>
              <a:t>无穷</a:t>
            </a:r>
            <a:r>
              <a:rPr kumimoji="1" lang="en" altLang="zh-CN" sz="3600" dirty="0">
                <a:solidFill>
                  <a:srgbClr val="0070C0"/>
                </a:solidFill>
              </a:rPr>
              <a:t>!</a:t>
            </a:r>
            <a:r>
              <a:rPr kumimoji="1" lang="en" altLang="zh-CN" sz="3600" dirty="0">
                <a:solidFill>
                  <a:srgbClr val="C00000"/>
                </a:solidFill>
              </a:rPr>
              <a:t> </a:t>
            </a:r>
            <a:endParaRPr kumimoji="1" lang="zh-CN" altLang="en-US" sz="3600" dirty="0">
              <a:solidFill>
                <a:srgbClr val="C00000"/>
              </a:solidFill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32 bits </a:t>
            </a:r>
            <a:r>
              <a:rPr lang="zh-CN" altLang="en-US" dirty="0"/>
              <a:t>能表达多少数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sz="4800" dirty="0">
                <a:solidFill>
                  <a:srgbClr val="0070C0"/>
                </a:solidFill>
              </a:rPr>
              <a:t>2</a:t>
            </a:r>
            <a:r>
              <a:rPr kumimoji="1" lang="en-US" altLang="zh-CN" sz="4800" baseline="30000" dirty="0">
                <a:solidFill>
                  <a:srgbClr val="0070C0"/>
                </a:solidFill>
              </a:rPr>
              <a:t>32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你要</a:t>
            </a:r>
            <a:r>
              <a:rPr kumimoji="1" lang="en-US" altLang="zh-CN" dirty="0"/>
              <a:t>1.2</a:t>
            </a:r>
            <a:r>
              <a:rPr kumimoji="1" lang="zh-CN" altLang="en-US" dirty="0"/>
              <a:t>，但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Courier" pitchFamily="2" charset="0"/>
              </a:rPr>
              <a:t>float</a:t>
            </a:r>
            <a:r>
              <a:rPr kumimoji="1" lang="en-US" altLang="zh-CN" dirty="0"/>
              <a:t> </a:t>
            </a:r>
            <a:r>
              <a:rPr kumimoji="1" lang="zh-CN" altLang="en-US" dirty="0"/>
              <a:t>只能给你</a:t>
            </a:r>
            <a:r>
              <a:rPr kumimoji="1" lang="en-US" altLang="zh-CN" dirty="0"/>
              <a:t> 1.200000047683716... </a:t>
            </a:r>
          </a:p>
        </p:txBody>
      </p:sp>
    </p:spTree>
    <p:extLst>
      <p:ext uri="{BB962C8B-B14F-4D97-AF65-F5344CB8AC3E}">
        <p14:creationId xmlns:p14="http://schemas.microsoft.com/office/powerpoint/2010/main" val="205357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8CB9D-6233-E14F-8D51-9BAA79DF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理解计算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D0CDA-7F4F-A248-A606-FC1E9153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计算机总是精确的吗？</a:t>
            </a:r>
            <a:endParaRPr kumimoji="1" lang="en" altLang="zh-CN" dirty="0"/>
          </a:p>
          <a:p>
            <a:r>
              <a:rPr lang="zh-CN" altLang="en-US" dirty="0"/>
              <a:t>浮点运算总是会带来一些微小的误差。</a:t>
            </a:r>
            <a:endParaRPr lang="en" altLang="zh-CN" dirty="0"/>
          </a:p>
          <a:p>
            <a:r>
              <a:rPr lang="zh-CN" altLang="en-US" dirty="0"/>
              <a:t>这些误差是无法消除的。</a:t>
            </a:r>
            <a:endParaRPr lang="en" altLang="zh-CN" dirty="0"/>
          </a:p>
          <a:p>
            <a:r>
              <a:rPr lang="zh-CN" altLang="en-US" dirty="0"/>
              <a:t>我们能做的是：管理好它们，使它们不产生问题。</a:t>
            </a:r>
            <a:endParaRPr lang="en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48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B9BD0-9748-43B5-A0FC-1273E44CB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F5E04D-9A3F-4C02-8F40-9C3B6FEC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1A952D-D30E-4BC5-B148-58692FC106FA}"/>
              </a:ext>
            </a:extLst>
          </p:cNvPr>
          <p:cNvSpPr txBox="1"/>
          <p:nvPr/>
        </p:nvSpPr>
        <p:spPr>
          <a:xfrm>
            <a:off x="299921" y="2734697"/>
            <a:ext cx="4059808" cy="163121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Courier" pitchFamily="2" charset="0"/>
              </a:rPr>
              <a:t>#define PI 3.14</a:t>
            </a:r>
          </a:p>
          <a:p>
            <a:r>
              <a:rPr kumimoji="1" lang="en-US" altLang="zh-CN" sz="2000" dirty="0">
                <a:latin typeface="Courier" pitchFamily="2" charset="0"/>
              </a:rPr>
              <a:t>double </a:t>
            </a:r>
            <a:r>
              <a:rPr kumimoji="1" lang="en-US" altLang="zh-CN" sz="2000" dirty="0" err="1">
                <a:latin typeface="Courier" pitchFamily="2" charset="0"/>
              </a:rPr>
              <a:t>len</a:t>
            </a:r>
            <a:r>
              <a:rPr kumimoji="1" lang="en-US" altLang="zh-CN" sz="2000" dirty="0">
                <a:latin typeface="Courier" pitchFamily="2" charset="0"/>
              </a:rPr>
              <a:t>(double r)</a:t>
            </a:r>
          </a:p>
          <a:p>
            <a:r>
              <a:rPr kumimoji="1" lang="en-US" altLang="zh-CN" sz="2000" dirty="0">
                <a:latin typeface="Courier" pitchFamily="2" charset="0"/>
              </a:rPr>
              <a:t>{</a:t>
            </a:r>
          </a:p>
          <a:p>
            <a:r>
              <a:rPr kumimoji="1" lang="en-US" altLang="zh-CN" sz="2000" dirty="0">
                <a:latin typeface="Courier" pitchFamily="2" charset="0"/>
              </a:rPr>
              <a:t>    return 2.0 * PI * r;</a:t>
            </a:r>
          </a:p>
          <a:p>
            <a:r>
              <a:rPr kumimoji="1" lang="en-US" altLang="zh-CN" sz="2000" dirty="0">
                <a:latin typeface="Courier" pitchFamily="2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F64D9C-F20E-4855-8F1A-FBB70BAA630D}"/>
              </a:ext>
            </a:extLst>
          </p:cNvPr>
          <p:cNvSpPr txBox="1"/>
          <p:nvPr/>
        </p:nvSpPr>
        <p:spPr>
          <a:xfrm>
            <a:off x="10068568" y="3209444"/>
            <a:ext cx="1823922" cy="83099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/>
              <a:t>二进制</a:t>
            </a:r>
            <a:r>
              <a:rPr kumimoji="1" lang="en-US" altLang="zh-CN" sz="2400" dirty="0"/>
              <a:t> object </a:t>
            </a:r>
            <a:r>
              <a:rPr kumimoji="1" lang="zh-CN" altLang="en-US" sz="2400" dirty="0"/>
              <a:t>文件</a:t>
            </a:r>
            <a:endParaRPr kumimoji="1" lang="en-US" altLang="zh-CN" sz="2400" dirty="0"/>
          </a:p>
        </p:txBody>
      </p:sp>
      <p:sp>
        <p:nvSpPr>
          <p:cNvPr id="7" name="下箭头标注 5">
            <a:extLst>
              <a:ext uri="{FF2B5EF4-FFF2-40B4-BE49-F238E27FC236}">
                <a16:creationId xmlns:a16="http://schemas.microsoft.com/office/drawing/2014/main" id="{19510C14-1177-4278-846E-430033A2354D}"/>
              </a:ext>
            </a:extLst>
          </p:cNvPr>
          <p:cNvSpPr/>
          <p:nvPr/>
        </p:nvSpPr>
        <p:spPr>
          <a:xfrm>
            <a:off x="8811113" y="1657545"/>
            <a:ext cx="1660068" cy="992205"/>
          </a:xfrm>
          <a:prstGeom prst="downArrow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>
                <a:solidFill>
                  <a:srgbClr val="FF0000"/>
                </a:solidFill>
              </a:rPr>
              <a:t>编译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922D31-0C0A-44D1-94D5-C2C97AB34A00}"/>
              </a:ext>
            </a:extLst>
          </p:cNvPr>
          <p:cNvSpPr/>
          <p:nvPr/>
        </p:nvSpPr>
        <p:spPr>
          <a:xfrm>
            <a:off x="298500" y="231920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circle.cpp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77EC61-C53B-402A-AFB5-8B47E24EBEF0}"/>
              </a:ext>
            </a:extLst>
          </p:cNvPr>
          <p:cNvSpPr txBox="1"/>
          <p:nvPr/>
        </p:nvSpPr>
        <p:spPr>
          <a:xfrm>
            <a:off x="5174136" y="2719310"/>
            <a:ext cx="4059808" cy="163121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zh-CN" sz="2000" dirty="0">
              <a:latin typeface="Courier" pitchFamily="2" charset="0"/>
            </a:endParaRPr>
          </a:p>
          <a:p>
            <a:r>
              <a:rPr kumimoji="1" lang="en-US" altLang="zh-CN" sz="2000" dirty="0">
                <a:latin typeface="Courier" pitchFamily="2" charset="0"/>
              </a:rPr>
              <a:t>double </a:t>
            </a:r>
            <a:r>
              <a:rPr kumimoji="1" lang="en-US" altLang="zh-CN" sz="2000" dirty="0" err="1">
                <a:latin typeface="Courier" pitchFamily="2" charset="0"/>
              </a:rPr>
              <a:t>len</a:t>
            </a:r>
            <a:r>
              <a:rPr kumimoji="1" lang="en-US" altLang="zh-CN" sz="2000" dirty="0">
                <a:latin typeface="Courier" pitchFamily="2" charset="0"/>
              </a:rPr>
              <a:t>(double r)</a:t>
            </a:r>
          </a:p>
          <a:p>
            <a:r>
              <a:rPr kumimoji="1" lang="en-US" altLang="zh-CN" sz="2000" dirty="0">
                <a:latin typeface="Courier" pitchFamily="2" charset="0"/>
              </a:rPr>
              <a:t>{</a:t>
            </a:r>
          </a:p>
          <a:p>
            <a:r>
              <a:rPr kumimoji="1" lang="en-US" altLang="zh-CN" sz="2000" dirty="0">
                <a:latin typeface="Courier" pitchFamily="2" charset="0"/>
              </a:rPr>
              <a:t>    return 2.0 * 3.14 * r;</a:t>
            </a:r>
          </a:p>
          <a:p>
            <a:r>
              <a:rPr kumimoji="1" lang="en-US" altLang="zh-CN" sz="2000" dirty="0">
                <a:latin typeface="Courier" pitchFamily="2" charset="0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411AED-EBB2-4EA7-949C-A4170898F14D}"/>
              </a:ext>
            </a:extLst>
          </p:cNvPr>
          <p:cNvSpPr/>
          <p:nvPr/>
        </p:nvSpPr>
        <p:spPr>
          <a:xfrm>
            <a:off x="10068568" y="2809334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circle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.o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AEF86C75-071F-4E28-A706-B22E8BF558B9}"/>
              </a:ext>
            </a:extLst>
          </p:cNvPr>
          <p:cNvSpPr/>
          <p:nvPr/>
        </p:nvSpPr>
        <p:spPr>
          <a:xfrm>
            <a:off x="4359729" y="3329216"/>
            <a:ext cx="814407" cy="39188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B4AFD6A0-9CCC-4F79-BCFC-58DC86A407C1}"/>
              </a:ext>
            </a:extLst>
          </p:cNvPr>
          <p:cNvSpPr/>
          <p:nvPr/>
        </p:nvSpPr>
        <p:spPr>
          <a:xfrm>
            <a:off x="9233944" y="3429000"/>
            <a:ext cx="814407" cy="39188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下箭头标注 6">
            <a:extLst>
              <a:ext uri="{FF2B5EF4-FFF2-40B4-BE49-F238E27FC236}">
                <a16:creationId xmlns:a16="http://schemas.microsoft.com/office/drawing/2014/main" id="{23399C16-11BA-4C3B-B579-1A96BFD73959}"/>
              </a:ext>
            </a:extLst>
          </p:cNvPr>
          <p:cNvSpPr/>
          <p:nvPr/>
        </p:nvSpPr>
        <p:spPr>
          <a:xfrm>
            <a:off x="3878892" y="1657544"/>
            <a:ext cx="1776080" cy="992205"/>
          </a:xfrm>
          <a:prstGeom prst="downArrow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solidFill>
                  <a:srgbClr val="FF0000"/>
                </a:solidFill>
              </a:rPr>
              <a:t>预处理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E6F12C-D534-4150-836A-CB21F6E69A41}"/>
              </a:ext>
            </a:extLst>
          </p:cNvPr>
          <p:cNvSpPr/>
          <p:nvPr/>
        </p:nvSpPr>
        <p:spPr>
          <a:xfrm>
            <a:off x="269537" y="5933582"/>
            <a:ext cx="12850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macro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207756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3F270-6D15-B148-879A-2F44B1D0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浮点数格式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DC151-4001-E349-A051-16B8091A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>
                <a:solidFill>
                  <a:srgbClr val="0070C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kumimoji="1" lang="en-US" altLang="zh-CN" dirty="0"/>
              <a:t>: </a:t>
            </a:r>
            <a:r>
              <a:rPr kumimoji="1" lang="zh-CN" altLang="en-US" dirty="0"/>
              <a:t>单精度浮点数类型</a:t>
            </a:r>
            <a:r>
              <a:rPr kumimoji="1" lang="en-US" altLang="zh-CN" dirty="0"/>
              <a:t>, 32 bits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>
                <a:solidFill>
                  <a:srgbClr val="0070C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kumimoji="1" lang="en-US" altLang="zh-CN" dirty="0"/>
              <a:t>: </a:t>
            </a:r>
            <a:r>
              <a:rPr kumimoji="1" lang="zh-CN" altLang="en-US" dirty="0"/>
              <a:t>双精度浮点数类型</a:t>
            </a:r>
            <a:r>
              <a:rPr kumimoji="1" lang="en-US" altLang="zh-CN" dirty="0"/>
              <a:t>, 64 bits</a:t>
            </a:r>
          </a:p>
          <a:p>
            <a:r>
              <a:rPr kumimoji="1" lang="en-US" altLang="zh-CN" dirty="0">
                <a:solidFill>
                  <a:srgbClr val="0070C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long double</a:t>
            </a:r>
            <a:r>
              <a:rPr kumimoji="1" lang="en-US" altLang="zh-CN" dirty="0"/>
              <a:t>: </a:t>
            </a:r>
            <a:r>
              <a:rPr kumimoji="1" lang="zh-CN" altLang="en-US" dirty="0"/>
              <a:t>拓展精度浮点数类型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如果支持，</a:t>
            </a:r>
            <a:r>
              <a:rPr kumimoji="1" lang="en-US" altLang="zh-CN" dirty="0"/>
              <a:t>128 bits</a:t>
            </a:r>
          </a:p>
          <a:p>
            <a:pPr lvl="1"/>
            <a:r>
              <a:rPr kumimoji="1" lang="zh-CN" altLang="en-US" dirty="0"/>
              <a:t>否则 </a:t>
            </a:r>
            <a:r>
              <a:rPr kumimoji="1" lang="en-US" altLang="zh-CN" dirty="0"/>
              <a:t>64 bits</a:t>
            </a:r>
          </a:p>
          <a:p>
            <a:r>
              <a:rPr kumimoji="1" lang="zh-CN" altLang="en-US" dirty="0"/>
              <a:t>半精度浮点数，</a:t>
            </a:r>
            <a:r>
              <a:rPr kumimoji="1" lang="en-US" altLang="zh-CN" dirty="0"/>
              <a:t>16 bits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深度学习领域受欢迎，但不是</a:t>
            </a:r>
            <a:r>
              <a:rPr kumimoji="1" lang="en-US" altLang="zh-CN" sz="2000" dirty="0"/>
              <a:t>C++</a:t>
            </a:r>
            <a:r>
              <a:rPr kumimoji="1" lang="zh-CN" altLang="en-US" sz="2000" dirty="0"/>
              <a:t>标准</a:t>
            </a:r>
            <a:r>
              <a:rPr kumimoji="1" lang="en-US" altLang="zh-CN" sz="2000" dirty="0"/>
              <a:t>)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91CECC-7908-E941-9857-F36F5207C706}"/>
              </a:ext>
            </a:extLst>
          </p:cNvPr>
          <p:cNvSpPr/>
          <p:nvPr/>
        </p:nvSpPr>
        <p:spPr>
          <a:xfrm>
            <a:off x="1249905" y="6468925"/>
            <a:ext cx="6910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https://en.wikipedia.org/wiki/Single-precision_floating-point_format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97049F7-272A-454B-8D07-84CC544E2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05" y="2219901"/>
            <a:ext cx="7493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98AE2E-1A5B-6F49-86B3-40392F5B0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946" y="3228085"/>
            <a:ext cx="6332260" cy="47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5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C34C0-B606-874C-B09A-0A5EEDFF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浮点数</a:t>
            </a:r>
            <a:r>
              <a:rPr kumimoji="1" lang="en-US" altLang="zh-CN" dirty="0"/>
              <a:t> VS </a:t>
            </a:r>
            <a:r>
              <a:rPr kumimoji="1" lang="zh-CN" altLang="en-US" dirty="0"/>
              <a:t>整数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30767-A7C7-9043-BA5A-CCB4BC60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可以表示整数之间的数</a:t>
            </a:r>
            <a:endParaRPr kumimoji="1" lang="en-US" altLang="zh-CN" dirty="0"/>
          </a:p>
          <a:p>
            <a:r>
              <a:rPr kumimoji="1" lang="zh-CN" altLang="en-US" dirty="0"/>
              <a:t>表示的范围更大</a:t>
            </a:r>
            <a:endParaRPr kumimoji="1" lang="en-US" altLang="zh-CN" dirty="0"/>
          </a:p>
          <a:p>
            <a:r>
              <a:rPr kumimoji="1" lang="zh-CN" altLang="en-US" dirty="0"/>
              <a:t>浮点数运算比整数运算慢</a:t>
            </a:r>
            <a:endParaRPr kumimoji="1" lang="en-US" altLang="zh-CN" dirty="0"/>
          </a:p>
          <a:p>
            <a:r>
              <a:rPr kumimoji="1" lang="zh-CN" altLang="en-US" dirty="0"/>
              <a:t>精度低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70C0"/>
                </a:solidFill>
                <a:latin typeface="Courier" pitchFamily="2" charset="0"/>
              </a:rPr>
              <a:t>double</a:t>
            </a:r>
            <a:r>
              <a:rPr kumimoji="1" lang="en-US" altLang="zh-CN" dirty="0"/>
              <a:t> </a:t>
            </a:r>
            <a:r>
              <a:rPr kumimoji="1" lang="zh-CN" altLang="en-US" dirty="0"/>
              <a:t>运算比 </a:t>
            </a:r>
            <a:r>
              <a:rPr kumimoji="1" lang="en-US" altLang="zh-CN" dirty="0">
                <a:solidFill>
                  <a:srgbClr val="0070C0"/>
                </a:solidFill>
                <a:latin typeface="Courier" pitchFamily="2" charset="0"/>
              </a:rPr>
              <a:t>float</a:t>
            </a:r>
            <a:r>
              <a:rPr kumimoji="1" lang="zh-CN" altLang="en-US" dirty="0">
                <a:latin typeface="Courier" pitchFamily="2" charset="0"/>
              </a:rPr>
              <a:t>慢</a:t>
            </a:r>
          </a:p>
        </p:txBody>
      </p:sp>
    </p:spTree>
    <p:extLst>
      <p:ext uri="{BB962C8B-B14F-4D97-AF65-F5344CB8AC3E}">
        <p14:creationId xmlns:p14="http://schemas.microsoft.com/office/powerpoint/2010/main" val="4154362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9BAB-36B9-476D-B239-9A7B3B96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浮点数的精确度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DCC11-CEF9-4283-A36A-A930BF34F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kumimoji="1" lang="zh-CN" altLang="en-US" dirty="0"/>
              <a:t>比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kumimoji="1" lang="zh-CN" altLang="en-US" dirty="0"/>
              <a:t>大吗？为什么</a:t>
            </a:r>
            <a:r>
              <a:rPr kumimoji="1" lang="en-US" altLang="zh-CN" dirty="0"/>
              <a:t>?</a:t>
            </a:r>
          </a:p>
          <a:p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234</a:t>
            </a:r>
            <a:r>
              <a:rPr lang="en-US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f2 = f1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？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altLang="zh-CN" dirty="0"/>
          </a:p>
          <a:p>
            <a:r>
              <a:rPr kumimoji="1" lang="zh-CN" altLang="en-US" dirty="0"/>
              <a:t>我们能用</a:t>
            </a:r>
            <a:r>
              <a:rPr kumimoji="1" lang="en-US" altLang="zh-CN" dirty="0"/>
              <a:t>== </a:t>
            </a:r>
            <a:r>
              <a:rPr kumimoji="1" lang="zh-CN" altLang="en-US" dirty="0"/>
              <a:t>操作符来比较两个浮点数吗</a:t>
            </a:r>
            <a:r>
              <a:rPr kumimoji="1" lang="en-US" altLang="zh-CN" dirty="0"/>
              <a:t>?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(f1 == f2)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//bad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(f1 - f2) &lt; FLT_EPSILON)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good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099DC2-BCE9-4633-8605-96907B97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94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F5ACC-7979-F94C-9460-039CF001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inf</a:t>
            </a:r>
            <a:r>
              <a:rPr kumimoji="1" lang="en-US" altLang="zh-CN" dirty="0"/>
              <a:t> </a:t>
            </a:r>
            <a:r>
              <a:rPr kumimoji="1" lang="zh-CN" altLang="en-US" dirty="0"/>
              <a:t>与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nan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85CCA-CFD9-534D-BB0E-70D5DB2DD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kumimoji="1" lang="en-US" altLang="zh-CN" dirty="0"/>
              <a:t> </a:t>
            </a:r>
            <a:r>
              <a:rPr kumimoji="1" lang="zh-CN" altLang="en-US" dirty="0"/>
              <a:t>和</a:t>
            </a:r>
            <a:r>
              <a:rPr kumimoji="1" lang="en-US" altLang="zh-CN" dirty="0"/>
              <a:t>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kumimoji="1" lang="en-US" altLang="zh-CN" dirty="0"/>
              <a:t> </a:t>
            </a:r>
            <a:r>
              <a:rPr kumimoji="1" lang="zh-CN" altLang="en-US" dirty="0"/>
              <a:t>会是什么</a:t>
            </a:r>
            <a:r>
              <a:rPr kumimoji="1" lang="en-US" altLang="zh-CN" dirty="0"/>
              <a:t>?</a:t>
            </a:r>
            <a:endParaRPr kumimoji="1" lang="zh-CN" altLang="en-US" dirty="0"/>
          </a:p>
          <a:p>
            <a:pPr marL="685800" lvl="1" indent="0">
              <a:buNone/>
            </a:pP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±inf: infinity (Exponent=11111111, fraction=0)</a:t>
            </a:r>
          </a:p>
          <a:p>
            <a:r>
              <a:rPr kumimoji="1" lang="en-US" altLang="zh-CN" dirty="0"/>
              <a:t>nan: not a number (Exponent=11111111, fraction!=0)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391D30-6F65-A346-BD4B-B11B0A1F916E}"/>
              </a:ext>
            </a:extLst>
          </p:cNvPr>
          <p:cNvSpPr/>
          <p:nvPr/>
        </p:nvSpPr>
        <p:spPr>
          <a:xfrm>
            <a:off x="1348663" y="2233554"/>
            <a:ext cx="126188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nan.cpp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4453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305032B-D7EC-4F49-BE0F-ACAB3770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算术运算符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24ABB47-EF4E-4D21-ACA5-96C5117399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4CDA03-3DEA-44D8-9350-8FEB1906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0090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28B48-84FF-4647-B4DA-B4DFC168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C96E4-DD63-1746-A211-DF67FE6FD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4199966" cy="484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95 </a:t>
            </a:r>
            <a:r>
              <a:rPr lang="en" altLang="zh-CN" sz="2400" dirty="0">
                <a:solidFill>
                  <a:srgbClr val="007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decimal</a:t>
            </a: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0137</a:t>
            </a:r>
            <a:r>
              <a:rPr lang="en" altLang="zh-CN" sz="2400" dirty="0">
                <a:solidFill>
                  <a:srgbClr val="007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octal</a:t>
            </a: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0x5F </a:t>
            </a:r>
            <a:r>
              <a:rPr lang="en" altLang="zh-CN" sz="2400" dirty="0">
                <a:solidFill>
                  <a:srgbClr val="007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hexadecimal </a:t>
            </a:r>
          </a:p>
          <a:p>
            <a:pPr marL="0" indent="0">
              <a:buNone/>
            </a:pPr>
            <a:endParaRPr kumimoji="1" lang="en" altLang="zh-CN" sz="2400" dirty="0">
              <a:solidFill>
                <a:srgbClr val="007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95 </a:t>
            </a:r>
            <a:r>
              <a:rPr lang="en" altLang="zh-CN" sz="2400" dirty="0">
                <a:solidFill>
                  <a:srgbClr val="007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int</a:t>
            </a: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95u </a:t>
            </a:r>
            <a:r>
              <a:rPr lang="en" altLang="zh-CN" sz="2400" dirty="0">
                <a:solidFill>
                  <a:srgbClr val="007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unsigned int</a:t>
            </a: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95l </a:t>
            </a:r>
            <a:r>
              <a:rPr lang="en" altLang="zh-CN" sz="2400" dirty="0">
                <a:solidFill>
                  <a:srgbClr val="007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long</a:t>
            </a: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95ul </a:t>
            </a:r>
            <a:r>
              <a:rPr lang="en" altLang="zh-CN" sz="2400" dirty="0">
                <a:solidFill>
                  <a:srgbClr val="007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unsigned long </a:t>
            </a:r>
          </a:p>
          <a:p>
            <a:pPr marL="0" indent="0">
              <a:buNone/>
            </a:pP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95lu </a:t>
            </a:r>
            <a:r>
              <a:rPr lang="en" altLang="zh-CN" sz="2400" dirty="0">
                <a:solidFill>
                  <a:srgbClr val="007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unsigned long 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6F4D6D-31E1-D945-9B1C-095DDE70D560}"/>
              </a:ext>
            </a:extLst>
          </p:cNvPr>
          <p:cNvSpPr/>
          <p:nvPr/>
        </p:nvSpPr>
        <p:spPr>
          <a:xfrm>
            <a:off x="5204408" y="1232322"/>
            <a:ext cx="51146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3.14159 </a:t>
            </a:r>
            <a:r>
              <a:rPr lang="en" altLang="zh-CN" sz="2400" dirty="0">
                <a:solidFill>
                  <a:srgbClr val="007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3.14159</a:t>
            </a: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6.02e23 </a:t>
            </a:r>
            <a:r>
              <a:rPr lang="en" altLang="zh-CN" sz="2400" dirty="0">
                <a:solidFill>
                  <a:srgbClr val="007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6.02 x 10^23</a:t>
            </a: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1.6e-19 </a:t>
            </a:r>
            <a:r>
              <a:rPr lang="en" altLang="zh-CN" sz="2400" dirty="0">
                <a:solidFill>
                  <a:srgbClr val="007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1.6 x 10^-19</a:t>
            </a: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3.0 </a:t>
            </a:r>
            <a:r>
              <a:rPr lang="en" altLang="zh-CN" sz="2400" dirty="0">
                <a:solidFill>
                  <a:srgbClr val="007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3.0 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54743F-0476-1A42-AF4B-E230A560CD2D}"/>
              </a:ext>
            </a:extLst>
          </p:cNvPr>
          <p:cNvSpPr/>
          <p:nvPr/>
        </p:nvSpPr>
        <p:spPr>
          <a:xfrm>
            <a:off x="5177911" y="3751979"/>
            <a:ext cx="55218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6.02e23L </a:t>
            </a:r>
            <a:r>
              <a:rPr lang="en" altLang="zh-CN" sz="2400" dirty="0">
                <a:solidFill>
                  <a:srgbClr val="007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long double</a:t>
            </a: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6.02e23f </a:t>
            </a:r>
            <a:r>
              <a:rPr lang="en" altLang="zh-CN" sz="2400" dirty="0">
                <a:solidFill>
                  <a:srgbClr val="007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float </a:t>
            </a:r>
          </a:p>
          <a:p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6.02e23 </a:t>
            </a:r>
            <a:r>
              <a:rPr lang="en" altLang="zh-CN" sz="2400" dirty="0">
                <a:solidFill>
                  <a:srgbClr val="007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double</a:t>
            </a:r>
          </a:p>
        </p:txBody>
      </p:sp>
    </p:spTree>
    <p:extLst>
      <p:ext uri="{BB962C8B-B14F-4D97-AF65-F5344CB8AC3E}">
        <p14:creationId xmlns:p14="http://schemas.microsoft.com/office/powerpoint/2010/main" val="359655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EAE89-9CA9-114A-B66D-CF0821DD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 </a:t>
            </a:r>
            <a:r>
              <a:rPr kumimoji="1" lang="zh-CN" altLang="en-US" dirty="0"/>
              <a:t>类型修饰符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4A5CC-F360-F244-866D-D116EEAC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3.1415926f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//error!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altLang="zh-CN" dirty="0"/>
          </a:p>
          <a:p>
            <a:r>
              <a:rPr kumimoji="1" lang="zh-CN" altLang="en-US" dirty="0"/>
              <a:t>如果一个变量</a:t>
            </a:r>
            <a:r>
              <a:rPr kumimoji="1" lang="en-US" altLang="zh-CN" dirty="0"/>
              <a:t>/</a:t>
            </a:r>
            <a:r>
              <a:rPr kumimoji="1" lang="zh-CN" altLang="en-US" dirty="0"/>
              <a:t>对象被</a:t>
            </a:r>
            <a:r>
              <a:rPr kumimoji="1" lang="en-US" altLang="zh-CN" dirty="0"/>
              <a:t>const</a:t>
            </a:r>
            <a:r>
              <a:rPr kumimoji="1" lang="zh-CN" altLang="en-US" dirty="0"/>
              <a:t>修饰，它不能被修改。</a:t>
            </a:r>
            <a:endParaRPr kumimoji="1" lang="en-US" altLang="zh-CN" dirty="0"/>
          </a:p>
          <a:p>
            <a:r>
              <a:rPr kumimoji="1" lang="zh-CN" altLang="en-US" dirty="0"/>
              <a:t>定义时必须初始化。</a:t>
            </a:r>
          </a:p>
        </p:txBody>
      </p:sp>
    </p:spTree>
    <p:extLst>
      <p:ext uri="{BB962C8B-B14F-4D97-AF65-F5344CB8AC3E}">
        <p14:creationId xmlns:p14="http://schemas.microsoft.com/office/powerpoint/2010/main" val="8434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407C1-8B0C-FE45-A45C-592070C3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</a:t>
            </a:r>
            <a:r>
              <a:rPr kumimoji="1" lang="en-US" altLang="zh-CN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3200" dirty="0">
                <a:solidFill>
                  <a:srgbClr val="0070C0"/>
                </a:solidFill>
              </a:rPr>
              <a:t>(</a:t>
            </a:r>
            <a:r>
              <a:rPr kumimoji="1" lang="zh-CN" altLang="en-US" sz="3200" dirty="0">
                <a:solidFill>
                  <a:srgbClr val="0070C0"/>
                </a:solidFill>
              </a:rPr>
              <a:t>从</a:t>
            </a:r>
            <a:r>
              <a:rPr kumimoji="1" lang="en-US" altLang="zh-CN" sz="3200" dirty="0">
                <a:solidFill>
                  <a:srgbClr val="0070C0"/>
                </a:solidFill>
              </a:rPr>
              <a:t> C++11</a:t>
            </a:r>
            <a:r>
              <a:rPr kumimoji="1" lang="zh-CN" altLang="en-US" sz="3200" dirty="0">
                <a:solidFill>
                  <a:srgbClr val="0070C0"/>
                </a:solidFill>
              </a:rPr>
              <a:t>开始</a:t>
            </a:r>
            <a:r>
              <a:rPr kumimoji="1" lang="en-US" altLang="zh-CN" sz="3200" dirty="0">
                <a:solidFill>
                  <a:srgbClr val="0070C0"/>
                </a:solidFill>
              </a:rPr>
              <a:t>)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0D858-0047-CC43-89D2-7D3C94928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1" lang="en-US" altLang="zh-CN" dirty="0"/>
              <a:t> </a:t>
            </a:r>
            <a:r>
              <a:rPr kumimoji="1" lang="zh-CN" altLang="en-US" dirty="0"/>
              <a:t>是占位类型说明符</a:t>
            </a:r>
            <a:r>
              <a:rPr lang="zh-CN" altLang="en-US" dirty="0"/>
              <a:t>。</a:t>
            </a:r>
            <a:endParaRPr lang="en" altLang="zh-CN" dirty="0"/>
          </a:p>
          <a:p>
            <a:pPr marL="0" indent="0">
              <a:buNone/>
            </a:pPr>
            <a:r>
              <a:rPr lang="zh-CN" altLang="en-US" dirty="0"/>
              <a:t>变量的类型将从其初始值中推导出来。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a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的类型是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b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的类型是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//C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语言有效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是错误的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1" lang="en-US" altLang="zh-CN" dirty="0"/>
          </a:p>
          <a:p>
            <a:r>
              <a:rPr kumimoji="1" lang="zh-CN" altLang="en-US" dirty="0"/>
              <a:t>问题</a:t>
            </a:r>
            <a:r>
              <a:rPr kumimoji="1" lang="en-US" altLang="zh-CN" dirty="0"/>
              <a:t>: 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a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的类型是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b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会变成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类型吗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5D2145-3033-0D41-900A-435015FD939F}"/>
              </a:ext>
            </a:extLst>
          </p:cNvPr>
          <p:cNvSpPr/>
          <p:nvPr/>
        </p:nvSpPr>
        <p:spPr>
          <a:xfrm>
            <a:off x="1504743" y="5716070"/>
            <a:ext cx="639469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FF0000"/>
                </a:solidFill>
              </a:rPr>
              <a:t>不会！</a:t>
            </a:r>
            <a:r>
              <a:rPr lang="en" altLang="zh-CN" sz="2600" dirty="0">
                <a:solidFill>
                  <a:srgbClr val="FF0000"/>
                </a:solidFill>
              </a:rPr>
              <a:t> </a:t>
            </a:r>
            <a:r>
              <a:rPr lang="en" altLang="zh-CN" sz="2600" dirty="0">
                <a:solidFill>
                  <a:prstClr val="black"/>
                </a:solidFill>
              </a:rPr>
              <a:t>2.3 </a:t>
            </a:r>
            <a:r>
              <a:rPr lang="zh-CN" altLang="en-US" sz="2600" dirty="0">
                <a:solidFill>
                  <a:prstClr val="black"/>
                </a:solidFill>
              </a:rPr>
              <a:t>会被转成</a:t>
            </a:r>
            <a:r>
              <a:rPr lang="en" altLang="zh-CN" sz="2600" dirty="0">
                <a:solidFill>
                  <a:prstClr val="black"/>
                </a:solidFill>
              </a:rPr>
              <a:t> </a:t>
            </a:r>
            <a:r>
              <a:rPr lang="en" altLang="zh-CN" sz="2600" dirty="0">
                <a:solidFill>
                  <a:srgbClr val="0000CC"/>
                </a:solidFill>
                <a:latin typeface="Courier" pitchFamily="2" charset="0"/>
              </a:rPr>
              <a:t>int</a:t>
            </a:r>
            <a:r>
              <a:rPr lang="en" altLang="zh-CN" sz="2600" dirty="0">
                <a:solidFill>
                  <a:prstClr val="black"/>
                </a:solidFill>
              </a:rPr>
              <a:t> 2</a:t>
            </a:r>
            <a:r>
              <a:rPr lang="zh-CN" altLang="en-US" sz="2600" dirty="0">
                <a:solidFill>
                  <a:prstClr val="black"/>
                </a:solidFill>
              </a:rPr>
              <a:t>，然后赋值给</a:t>
            </a:r>
            <a:r>
              <a:rPr lang="en" altLang="zh-CN" sz="2600" dirty="0">
                <a:solidFill>
                  <a:prstClr val="black"/>
                </a:solidFill>
              </a:rPr>
              <a:t> </a:t>
            </a:r>
            <a:r>
              <a:rPr lang="en" altLang="zh-CN" sz="2600" dirty="0">
                <a:solidFill>
                  <a:srgbClr val="0000CC"/>
                </a:solidFill>
                <a:latin typeface="Courier" pitchFamily="2" charset="0"/>
              </a:rPr>
              <a:t>a</a:t>
            </a:r>
            <a:endParaRPr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4F6C47-D644-6C7B-AE41-797AD9F9E08A}"/>
              </a:ext>
            </a:extLst>
          </p:cNvPr>
          <p:cNvSpPr/>
          <p:nvPr/>
        </p:nvSpPr>
        <p:spPr>
          <a:xfrm>
            <a:off x="2114991" y="4415157"/>
            <a:ext cx="15960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use_auto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8092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8AADA-DC00-0B43-BDB3-CD74372C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算术运算符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DC3E5-D757-7649-BBB1-4AA5D237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926" y="1417518"/>
            <a:ext cx="4105836" cy="4473859"/>
          </a:xfrm>
        </p:spPr>
        <p:txBody>
          <a:bodyPr/>
          <a:lstStyle/>
          <a:p>
            <a:r>
              <a:rPr kumimoji="1" lang="zh-CN" altLang="en-US" dirty="0"/>
              <a:t>操作符优先级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如果记不住，加括号</a:t>
            </a:r>
            <a:r>
              <a:rPr kumimoji="1" lang="en-US" altLang="zh-CN" dirty="0"/>
              <a:t>!</a:t>
            </a:r>
          </a:p>
          <a:p>
            <a:pPr lvl="1"/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a++</a:t>
            </a:r>
            <a:endParaRPr kumimoji="1"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++a</a:t>
            </a:r>
          </a:p>
          <a:p>
            <a:pPr lvl="1"/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* /</a:t>
            </a:r>
          </a:p>
          <a:p>
            <a:pPr lvl="1"/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 -</a:t>
            </a:r>
          </a:p>
          <a:p>
            <a:pPr lvl="1"/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&lt;&lt; &gt;&gt;</a:t>
            </a:r>
          </a:p>
          <a:p>
            <a:pPr lvl="1"/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715DBC-81F0-6942-B3E6-E1BDCC7C3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440021"/>
              </p:ext>
            </p:extLst>
          </p:nvPr>
        </p:nvGraphicFramePr>
        <p:xfrm>
          <a:off x="954448" y="1417518"/>
          <a:ext cx="3535452" cy="528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4590">
                  <a:extLst>
                    <a:ext uri="{9D8B030D-6E8A-4147-A177-3AD203B41FA5}">
                      <a16:colId xmlns:a16="http://schemas.microsoft.com/office/drawing/2014/main" val="1629708644"/>
                    </a:ext>
                  </a:extLst>
                </a:gridCol>
                <a:gridCol w="1320862">
                  <a:extLst>
                    <a:ext uri="{9D8B030D-6E8A-4147-A177-3AD203B41FA5}">
                      <a16:colId xmlns:a16="http://schemas.microsoft.com/office/drawing/2014/main" val="443638805"/>
                    </a:ext>
                  </a:extLst>
                </a:gridCol>
              </a:tblGrid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Operator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Syntax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6450498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unary plus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+a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862664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unary minus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-a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784205"/>
                  </a:ext>
                </a:extLst>
              </a:tr>
              <a:tr h="438010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addition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+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064917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subtraction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-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2410959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multiplication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*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960755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division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/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8277480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modulo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 %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635196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NOT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~a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220734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AND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&amp;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4952485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|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01390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XOR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^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46996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left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&lt;&lt;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9329642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right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&gt;&gt;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4950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2869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A399C-AB68-5B43-AF46-12F0E287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其他操作符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61ADE-FAF9-4840-BE4B-B5CC14691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78"/>
            <a:ext cx="4128248" cy="484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赋值操作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+=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-=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*=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/=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%=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&amp;=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|=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^=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&lt;&lt;=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&gt;&gt;= b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1A94934-167B-4440-9941-3D07EC39117E}"/>
              </a:ext>
            </a:extLst>
          </p:cNvPr>
          <p:cNvSpPr txBox="1">
            <a:spLocks/>
          </p:cNvSpPr>
          <p:nvPr/>
        </p:nvSpPr>
        <p:spPr>
          <a:xfrm>
            <a:off x="3860684" y="1744888"/>
            <a:ext cx="4128248" cy="2585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增与减</a:t>
            </a:r>
            <a:endParaRPr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a++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++a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--a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ADC6EE-EEBF-9845-9C80-791A84D8A58C}"/>
              </a:ext>
            </a:extLst>
          </p:cNvPr>
          <p:cNvSpPr/>
          <p:nvPr/>
        </p:nvSpPr>
        <p:spPr>
          <a:xfrm>
            <a:off x="3940170" y="4166701"/>
            <a:ext cx="4048762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b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的值是什么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++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c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的值是什么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4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9276DB5-CA93-42C1-921E-38835FB5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输入与输出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F9516BC-643B-4496-9318-7C5AB3AB30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B07A4A-C07A-4102-A0B1-5FF4F53A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2803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6DE4A-216C-F242-83CD-CD794236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数据类型转换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13E4D-BB8B-E241-B92D-1A3288F02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746" y="3953563"/>
            <a:ext cx="10643174" cy="2438681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危险</a:t>
            </a:r>
            <a:r>
              <a:rPr kumimoji="1" lang="en-US" altLang="zh-CN" dirty="0">
                <a:solidFill>
                  <a:srgbClr val="FF0000"/>
                </a:solidFill>
              </a:rPr>
              <a:t>: </a:t>
            </a:r>
          </a:p>
          <a:p>
            <a:r>
              <a:rPr lang="zh-CN" altLang="en-US" dirty="0"/>
              <a:t>当数据类型不匹配时，可以成功编译源代码（即使有警告消息）。</a:t>
            </a:r>
            <a:endParaRPr lang="en-US" altLang="zh-CN" dirty="0"/>
          </a:p>
          <a:p>
            <a:r>
              <a:rPr lang="zh-CN" altLang="en-US" dirty="0"/>
              <a:t>如果可能，请使用显式转换！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1A2174-C1F4-AA42-9329-948F1D540E43}"/>
              </a:ext>
            </a:extLst>
          </p:cNvPr>
          <p:cNvSpPr/>
          <p:nvPr/>
        </p:nvSpPr>
        <p:spPr>
          <a:xfrm>
            <a:off x="904746" y="1690688"/>
            <a:ext cx="109062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num_int1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初始化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隐式转换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num_int3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'C'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显式转换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C-style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num_int4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显式转换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function style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num_int5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2.8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隐式转换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隐式转换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double to float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num_short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650000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67A15E-7D48-5E4C-928D-C7071DDA5640}"/>
              </a:ext>
            </a:extLst>
          </p:cNvPr>
          <p:cNvSpPr/>
          <p:nvPr/>
        </p:nvSpPr>
        <p:spPr>
          <a:xfrm>
            <a:off x="838200" y="1321403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526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667A6-2FD0-8448-A1CE-A4D98EF4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数据丢失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32A1C47-C338-D74C-A4AA-525226DFE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783191"/>
              </p:ext>
            </p:extLst>
          </p:nvPr>
        </p:nvGraphicFramePr>
        <p:xfrm>
          <a:off x="2078088" y="1580231"/>
          <a:ext cx="1788459" cy="4849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下箭头 4">
            <a:extLst>
              <a:ext uri="{FF2B5EF4-FFF2-40B4-BE49-F238E27FC236}">
                <a16:creationId xmlns:a16="http://schemas.microsoft.com/office/drawing/2014/main" id="{A79250C9-FAAA-1F4E-97E5-C007513E2C2C}"/>
              </a:ext>
            </a:extLst>
          </p:cNvPr>
          <p:cNvSpPr/>
          <p:nvPr/>
        </p:nvSpPr>
        <p:spPr>
          <a:xfrm>
            <a:off x="1815872" y="1638314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753C9C4C-9987-1D4B-A463-34AE4529A560}"/>
              </a:ext>
            </a:extLst>
          </p:cNvPr>
          <p:cNvSpPr/>
          <p:nvPr/>
        </p:nvSpPr>
        <p:spPr>
          <a:xfrm rot="10800000">
            <a:off x="3967399" y="1638314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D666E7-158E-F245-8412-1D14F0A641FD}"/>
              </a:ext>
            </a:extLst>
          </p:cNvPr>
          <p:cNvSpPr/>
          <p:nvPr/>
        </p:nvSpPr>
        <p:spPr>
          <a:xfrm>
            <a:off x="788155" y="310296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数据丢失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53B2B9-7A75-3F4F-8394-9782034C55F1}"/>
              </a:ext>
            </a:extLst>
          </p:cNvPr>
          <p:cNvSpPr/>
          <p:nvPr/>
        </p:nvSpPr>
        <p:spPr>
          <a:xfrm>
            <a:off x="6390651" y="2473435"/>
            <a:ext cx="5376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100000004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5D4546-38DC-1E4C-8B5E-53EE72C2CADC}"/>
              </a:ext>
            </a:extLst>
          </p:cNvPr>
          <p:cNvSpPr/>
          <p:nvPr/>
        </p:nvSpPr>
        <p:spPr>
          <a:xfrm>
            <a:off x="6333948" y="1421680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00" dirty="0"/>
              <a:t>但是！</a:t>
            </a:r>
            <a:endParaRPr lang="zh-CN" altLang="en-US" sz="4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E5554E-C942-934D-BF57-35140B02AFEC}"/>
              </a:ext>
            </a:extLst>
          </p:cNvPr>
          <p:cNvSpPr/>
          <p:nvPr/>
        </p:nvSpPr>
        <p:spPr>
          <a:xfrm>
            <a:off x="6390651" y="2071832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53578D-2719-9C4C-84C6-805FE0C531C6}"/>
              </a:ext>
            </a:extLst>
          </p:cNvPr>
          <p:cNvSpPr/>
          <p:nvPr/>
        </p:nvSpPr>
        <p:spPr>
          <a:xfrm>
            <a:off x="6390651" y="3633746"/>
            <a:ext cx="5508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num_int2 </a:t>
            </a:r>
            <a:r>
              <a:rPr kumimoji="1" lang="zh-CN" altLang="en-US" sz="2000" dirty="0"/>
              <a:t>会和</a:t>
            </a:r>
            <a:r>
              <a:rPr kumimoji="1" lang="en-US" altLang="zh-CN" sz="2000" dirty="0"/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num_int1</a:t>
            </a:r>
            <a:r>
              <a:rPr lang="zh-CN" altLang="en-US" sz="2000" dirty="0">
                <a:latin typeface="Menlo" panose="020B0609030804020204" pitchFamily="49" charset="0"/>
              </a:rPr>
              <a:t>一样吗</a:t>
            </a:r>
            <a:r>
              <a:rPr kumimoji="1" lang="en-US" altLang="zh-CN" sz="2000" dirty="0"/>
              <a:t>?</a:t>
            </a:r>
            <a:endParaRPr lang="zh-CN" altLang="en-US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262D15-6D52-4298-AC19-9A8D40535DEE}"/>
              </a:ext>
            </a:extLst>
          </p:cNvPr>
          <p:cNvSpPr/>
          <p:nvPr/>
        </p:nvSpPr>
        <p:spPr>
          <a:xfrm>
            <a:off x="6390651" y="4334646"/>
            <a:ext cx="5376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123.456789e100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B64235A-7927-47FB-A90E-0B382F94E5F8}"/>
              </a:ext>
            </a:extLst>
          </p:cNvPr>
          <p:cNvSpPr/>
          <p:nvPr/>
        </p:nvSpPr>
        <p:spPr>
          <a:xfrm>
            <a:off x="6423062" y="5304629"/>
            <a:ext cx="5508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kumimoji="1" lang="zh-CN" altLang="en-US" sz="2000" dirty="0"/>
              <a:t>会和</a:t>
            </a:r>
            <a:r>
              <a:rPr kumimoji="1" lang="en-US" altLang="zh-CN" sz="2000" dirty="0"/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sz="2000" dirty="0">
                <a:latin typeface="Menlo" panose="020B0609030804020204" pitchFamily="49" charset="0"/>
              </a:rPr>
              <a:t>一样吗</a:t>
            </a:r>
            <a:r>
              <a:rPr kumimoji="1" lang="en-US" altLang="zh-CN" sz="2000" dirty="0"/>
              <a:t>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4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3" grpId="0"/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EDEDD-0A09-4882-ACB4-92A3AD73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结合律（</a:t>
            </a:r>
            <a:r>
              <a:rPr kumimoji="1" lang="en-US" altLang="zh-CN" dirty="0"/>
              <a:t>Operator Associativity</a:t>
            </a:r>
            <a:r>
              <a:rPr kumimoji="1"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DB979-883C-4AF6-A5A8-ADB49E6F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Left-to-right associativity 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 right-to-left associativity</a:t>
            </a:r>
          </a:p>
          <a:p>
            <a:pPr lvl="1"/>
            <a:r>
              <a:rPr kumimoji="1" lang="en-US" altLang="zh-CN" dirty="0"/>
              <a:t>Ref: </a:t>
            </a:r>
            <a:r>
              <a:rPr kumimoji="1" lang="en-US" altLang="zh-CN" dirty="0">
                <a:hlinkClick r:id="rId2"/>
              </a:rPr>
              <a:t>https://en.cppreference.com/book/operator_precedence</a:t>
            </a:r>
            <a:r>
              <a:rPr kumimoji="1" lang="en-US" altLang="zh-CN" dirty="0"/>
              <a:t> </a:t>
            </a:r>
          </a:p>
          <a:p>
            <a:r>
              <a:rPr kumimoji="1" lang="zh-CN" altLang="en-US" dirty="0"/>
              <a:t>以下两行是一样的</a:t>
            </a:r>
            <a:r>
              <a:rPr kumimoji="1" lang="en-US" altLang="zh-CN" dirty="0"/>
              <a:t>.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0D5183-A733-4927-A384-2FB34827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49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11276-E5B8-C246-A45A-F043B14D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除法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6CD45-D2B9-314D-AF6B-A8F37DF87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两个操作数都是整数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整数除法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小数部分会被移除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3.f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，不是</a:t>
            </a:r>
            <a:r>
              <a:rPr lang="en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3.4f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kumimoji="1" lang="en-US" altLang="zh-CN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一个或两个操作数是浮点数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使用浮点数除法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200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2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" altLang="zh-CN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2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" altLang="zh-CN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" altLang="zh-CN" sz="22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5.f</a:t>
            </a:r>
            <a:r>
              <a:rPr lang="en" altLang="zh-CN" sz="2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sz="22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</a:t>
            </a:r>
            <a:r>
              <a:rPr lang="zh-CN" altLang="en-US" sz="22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" altLang="zh-CN" sz="22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3.4f</a:t>
            </a:r>
            <a:r>
              <a:rPr lang="zh-CN" altLang="en-US" sz="22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kumimoji="1" lang="en-US" altLang="zh-CN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98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F50F-5340-D54F-8C28-B1FA3DC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针对不同类型的不同运算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AA2F5-D8E3-D04A-9C22-734223A7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70C0"/>
                </a:solidFill>
                <a:latin typeface="Courier" pitchFamily="2" charset="0"/>
              </a:rPr>
              <a:t>int, long, float, double</a:t>
            </a:r>
            <a:r>
              <a:rPr kumimoji="1" lang="en-US" altLang="zh-CN" dirty="0"/>
              <a:t>: </a:t>
            </a:r>
            <a:r>
              <a:rPr kumimoji="1" lang="zh-CN" altLang="en-US" dirty="0"/>
              <a:t>四种操作</a:t>
            </a:r>
            <a:endParaRPr kumimoji="1" lang="en-US" altLang="zh-CN" dirty="0"/>
          </a:p>
          <a:p>
            <a:r>
              <a:rPr kumimoji="1" lang="zh-CN" altLang="en-US" dirty="0"/>
              <a:t>如果操作数不是这四种类型，自动转换成这四种类型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c = ? 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操作数将被转换为四种类型之一，而不丢失数据：</a:t>
            </a:r>
            <a:r>
              <a:rPr kumimoji="1" lang="en-US" altLang="zh-CN" sz="2400" dirty="0">
                <a:solidFill>
                  <a:srgbClr val="0070C0"/>
                </a:solidFill>
                <a:latin typeface="Courier" pitchFamily="2" charset="0"/>
              </a:rPr>
              <a:t>int, long, float, double</a:t>
            </a:r>
            <a:endParaRPr lang="en" altLang="zh-CN" sz="2400" dirty="0">
              <a:solidFill>
                <a:srgbClr val="0070C0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Ref: 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  <a:hlinkClick r:id="rId2"/>
              </a:rPr>
              <a:t>https://en.cppreference.com/w/cpp/language/implicit_conversion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44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5D745-8654-0E4A-8CA7-FFBDA6AB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C/C++ </a:t>
            </a:r>
            <a:r>
              <a:rPr kumimoji="1" lang="zh-CN" altLang="en-US" dirty="0"/>
              <a:t>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0D763-3669-8044-8984-05ECF214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你（程序员）足够聪明</a:t>
            </a:r>
            <a:endParaRPr kumimoji="1" lang="en-US" altLang="zh-CN" dirty="0"/>
          </a:p>
          <a:p>
            <a:r>
              <a:rPr kumimoji="1" lang="zh-CN" altLang="en-US" dirty="0"/>
              <a:t>你知道源代码到底是什么意思</a:t>
            </a:r>
          </a:p>
        </p:txBody>
      </p:sp>
    </p:spTree>
    <p:extLst>
      <p:ext uri="{BB962C8B-B14F-4D97-AF65-F5344CB8AC3E}">
        <p14:creationId xmlns:p14="http://schemas.microsoft.com/office/powerpoint/2010/main" val="12373778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102B64-604E-42AC-B91C-1458FF77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B30552-62C8-47B8-B848-6B5EE6E08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49" y="694033"/>
            <a:ext cx="8865101" cy="553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7EB9745-2A3B-4D65-95F5-BD621E39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风格的输出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0A7124-F0EB-4E84-9CA7-AD3942D33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什么是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marL="457200" lvl="1" indent="0">
              <a:buNone/>
            </a:pPr>
            <a:r>
              <a:rPr kumimoji="1" lang="en" altLang="zh-CN" sz="2000" dirty="0">
                <a:latin typeface="Courier" pitchFamily="2" charset="0"/>
              </a:rPr>
              <a:t>std::ostream cout;</a:t>
            </a:r>
            <a:endParaRPr lang="en-US" altLang="zh-CN" sz="2000" dirty="0"/>
          </a:p>
          <a:p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zh-CN" altLang="en-US" sz="2400" dirty="0"/>
              <a:t>是数据类型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zh-CN" altLang="en-US" sz="2400" dirty="0"/>
              <a:t>的一个对象（</a:t>
            </a:r>
            <a:r>
              <a:rPr lang="zh-CN" altLang="en-US" sz="2400" dirty="0">
                <a:solidFill>
                  <a:srgbClr val="0070C0"/>
                </a:solidFill>
              </a:rPr>
              <a:t>命名空间</a:t>
            </a:r>
            <a:r>
              <a:rPr kumimoji="1" lang="en-US" altLang="zh-CN" sz="2400" dirty="0">
                <a:latin typeface="Courier" pitchFamily="2" charset="0"/>
              </a:rPr>
              <a:t>(namespace)</a:t>
            </a:r>
            <a:r>
              <a:rPr kumimoji="1" lang="zh-CN" altLang="en-US" sz="2400" dirty="0">
                <a:latin typeface="Courier" pitchFamily="2" charset="0"/>
              </a:rPr>
              <a:t>：</a:t>
            </a:r>
            <a:r>
              <a:rPr kumimoji="1" lang="en-US" altLang="zh-CN" sz="2400" dirty="0">
                <a:latin typeface="Courier" pitchFamily="2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endParaRPr lang="en-US" altLang="zh-CN" sz="2000" dirty="0"/>
          </a:p>
          <a:p>
            <a:r>
              <a:rPr kumimoji="1" lang="en" altLang="zh-CN" sz="2400" dirty="0">
                <a:latin typeface="Courier" pitchFamily="2" charset="0"/>
              </a:rPr>
              <a:t>cout &lt;&lt; “hello ” &lt;&lt; “world” &lt;&lt; endl;</a:t>
            </a:r>
          </a:p>
          <a:p>
            <a:pPr lvl="1"/>
            <a:r>
              <a:rPr kumimoji="1" lang="en-US" altLang="zh-CN" sz="2000" dirty="0">
                <a:latin typeface="Courier" pitchFamily="2" charset="0"/>
              </a:rPr>
              <a:t>&lt;&lt;</a:t>
            </a:r>
            <a:r>
              <a:rPr kumimoji="1" lang="zh-CN" altLang="en-US" sz="2000" dirty="0">
                <a:latin typeface="Courier" pitchFamily="2" charset="0"/>
              </a:rPr>
              <a:t>是运算符</a:t>
            </a:r>
            <a:endParaRPr kumimoji="1" lang="en-US" altLang="zh-CN" sz="2000" dirty="0">
              <a:latin typeface="Courier" pitchFamily="2" charset="0"/>
            </a:endParaRPr>
          </a:p>
          <a:p>
            <a:pPr lvl="1"/>
            <a:r>
              <a:rPr kumimoji="1" lang="en-US" altLang="zh-CN" sz="2000" dirty="0">
                <a:latin typeface="Courier" pitchFamily="2" charset="0"/>
              </a:rPr>
              <a:t>https://zh.cppreference.com/w/cpp/io/basic_ostream/operator_ltl</a:t>
            </a:r>
          </a:p>
          <a:p>
            <a:pPr lvl="1"/>
            <a:endParaRPr kumimoji="1" lang="en-US" altLang="zh-CN" sz="2000" dirty="0">
              <a:latin typeface="Courier" pitchFamily="2" charset="0"/>
            </a:endParaRPr>
          </a:p>
          <a:p>
            <a:pPr lvl="1"/>
            <a:endParaRPr kumimoji="1" lang="en-US" altLang="zh-CN" sz="2000" dirty="0">
              <a:latin typeface="Courier" pitchFamily="2" charset="0"/>
            </a:endParaRPr>
          </a:p>
          <a:p>
            <a:r>
              <a:rPr kumimoji="1" lang="en-US" altLang="zh-CN" sz="2400" dirty="0" err="1">
                <a:latin typeface="Courier" pitchFamily="2" charset="0"/>
              </a:rPr>
              <a:t>endl</a:t>
            </a:r>
            <a:r>
              <a:rPr kumimoji="1" lang="zh-CN" altLang="en-US" sz="2400" dirty="0">
                <a:latin typeface="Courier" pitchFamily="2" charset="0"/>
              </a:rPr>
              <a:t>，是</a:t>
            </a:r>
            <a:r>
              <a:rPr kumimoji="1" lang="en-US" altLang="zh-CN" sz="2400" dirty="0">
                <a:latin typeface="Courier" pitchFamily="2" charset="0"/>
              </a:rPr>
              <a:t>C++</a:t>
            </a:r>
            <a:r>
              <a:rPr kumimoji="1" lang="zh-CN" altLang="en-US" sz="2400" dirty="0">
                <a:latin typeface="Courier" pitchFamily="2" charset="0"/>
              </a:rPr>
              <a:t>标准库中的操纵符（</a:t>
            </a:r>
            <a:r>
              <a:rPr kumimoji="1" lang="en-US" altLang="zh-CN" sz="2400" dirty="0">
                <a:latin typeface="Courier" pitchFamily="2" charset="0"/>
              </a:rPr>
              <a:t>Manipulator</a:t>
            </a:r>
            <a:r>
              <a:rPr kumimoji="1" lang="zh-CN" altLang="en-US" sz="2400" dirty="0">
                <a:latin typeface="Courier" pitchFamily="2" charset="0"/>
              </a:rPr>
              <a:t>），包含于</a:t>
            </a:r>
            <a:r>
              <a:rPr kumimoji="1" lang="en-US" altLang="zh-CN" sz="2400" dirty="0">
                <a:latin typeface="Courier" pitchFamily="2" charset="0"/>
              </a:rPr>
              <a:t>&lt;iostream&gt;</a:t>
            </a:r>
            <a:r>
              <a:rPr kumimoji="1" lang="zh-CN" altLang="en-US" sz="2400" dirty="0">
                <a:latin typeface="Courier" pitchFamily="2" charset="0"/>
              </a:rPr>
              <a:t>，命名空间：</a:t>
            </a:r>
            <a:r>
              <a:rPr kumimoji="1" lang="en-US" altLang="zh-CN" sz="2400" dirty="0">
                <a:latin typeface="Courier" pitchFamily="2" charset="0"/>
              </a:rPr>
              <a:t>std</a:t>
            </a:r>
            <a:endParaRPr kumimoji="1" lang="en" altLang="zh-CN" sz="2400" dirty="0">
              <a:latin typeface="Courier" pitchFamily="2" charset="0"/>
            </a:endParaRPr>
          </a:p>
          <a:p>
            <a:pPr lvl="1"/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CFA66E-7236-471E-BAAE-A2DDC0CE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E1E413-0CA7-4778-A992-80D87B4E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80"/>
          <a:stretch/>
        </p:blipFill>
        <p:spPr>
          <a:xfrm>
            <a:off x="6213420" y="1213112"/>
            <a:ext cx="5034720" cy="122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9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C9682-79D9-4DD9-9D6A-3AF8B301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风格的输入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6E7D80-9D40-4AEB-A875-B8D6A25DE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Courier" pitchFamily="2" charset="0"/>
              </a:rPr>
              <a:t>int a;</a:t>
            </a:r>
          </a:p>
          <a:p>
            <a:pPr marL="0" indent="0">
              <a:buNone/>
            </a:pPr>
            <a:r>
              <a:rPr kumimoji="1" lang="en-US" altLang="zh-CN" dirty="0">
                <a:latin typeface="Courier" pitchFamily="2" charset="0"/>
              </a:rPr>
              <a:t>float b;</a:t>
            </a:r>
          </a:p>
          <a:p>
            <a:pPr marL="0" indent="0">
              <a:buNone/>
            </a:pPr>
            <a:r>
              <a:rPr kumimoji="1" lang="en-US" altLang="zh-CN" dirty="0" err="1">
                <a:latin typeface="Courier" pitchFamily="2" charset="0"/>
              </a:rPr>
              <a:t>cin</a:t>
            </a:r>
            <a:r>
              <a:rPr kumimoji="1" lang="en-US" altLang="zh-CN" dirty="0">
                <a:latin typeface="Courier" pitchFamily="2" charset="0"/>
              </a:rPr>
              <a:t> &gt;&gt; a;</a:t>
            </a:r>
          </a:p>
          <a:p>
            <a:pPr marL="0" indent="0">
              <a:buNone/>
            </a:pPr>
            <a:r>
              <a:rPr kumimoji="1" lang="en-US" altLang="zh-CN" dirty="0" err="1">
                <a:latin typeface="Courier" pitchFamily="2" charset="0"/>
              </a:rPr>
              <a:t>cin</a:t>
            </a:r>
            <a:r>
              <a:rPr kumimoji="1" lang="en-US" altLang="zh-CN" dirty="0">
                <a:latin typeface="Courier" pitchFamily="2" charset="0"/>
              </a:rPr>
              <a:t> &gt;&gt; b;</a:t>
            </a:r>
          </a:p>
          <a:p>
            <a:endParaRPr lang="en-US" altLang="zh-CN" dirty="0"/>
          </a:p>
          <a:p>
            <a:r>
              <a:rPr kumimoji="1" lang="en-US" altLang="zh-CN" dirty="0" err="1">
                <a:latin typeface="Courier" pitchFamily="2" charset="0"/>
              </a:rPr>
              <a:t>cin</a:t>
            </a:r>
            <a:r>
              <a:rPr lang="zh-CN" altLang="en-US" dirty="0"/>
              <a:t>同样是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zh-CN" altLang="en-US" sz="2800" dirty="0"/>
              <a:t>的一个对象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DDF2A9-940A-4591-A83E-2F725605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4D7D97-BBAA-45C3-B52D-466BCDF1350E}"/>
              </a:ext>
            </a:extLst>
          </p:cNvPr>
          <p:cNvSpPr txBox="1"/>
          <p:nvPr/>
        </p:nvSpPr>
        <p:spPr>
          <a:xfrm>
            <a:off x="3390900" y="2913326"/>
            <a:ext cx="245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3.14</a:t>
            </a:r>
            <a:r>
              <a:rPr lang="zh-CN" altLang="en-US" dirty="0"/>
              <a:t>会怎么样？</a:t>
            </a:r>
          </a:p>
        </p:txBody>
      </p:sp>
    </p:spTree>
    <p:extLst>
      <p:ext uri="{BB962C8B-B14F-4D97-AF65-F5344CB8AC3E}">
        <p14:creationId xmlns:p14="http://schemas.microsoft.com/office/powerpoint/2010/main" val="178615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4D2FE-F96D-4F5C-BCDE-5B9791AC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命令行参数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397D4-B6B3-4108-A160-F75C8E8B5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" altLang="zh-CN" dirty="0">
                <a:latin typeface="Courier" pitchFamily="2" charset="0"/>
              </a:rPr>
              <a:t>int main() </a:t>
            </a:r>
            <a:br>
              <a:rPr lang="en" altLang="zh-CN" dirty="0">
                <a:latin typeface="Courier" pitchFamily="2" charset="0"/>
              </a:rPr>
            </a:br>
            <a:r>
              <a:rPr lang="en" altLang="zh-CN" dirty="0">
                <a:latin typeface="Courier" pitchFamily="2" charset="0"/>
              </a:rPr>
              <a:t>{</a:t>
            </a:r>
            <a:br>
              <a:rPr lang="en" altLang="zh-CN" dirty="0">
                <a:latin typeface="Courier" pitchFamily="2" charset="0"/>
              </a:rPr>
            </a:br>
            <a:r>
              <a:rPr lang="zh-CN" altLang="en-US" dirty="0">
                <a:latin typeface="Courier" pitchFamily="2" charset="0"/>
              </a:rPr>
              <a:t>   </a:t>
            </a:r>
            <a:r>
              <a:rPr lang="en" altLang="zh-CN" dirty="0">
                <a:latin typeface="Courier" pitchFamily="2" charset="0"/>
              </a:rPr>
              <a:t> /* ... */ </a:t>
            </a:r>
            <a:br>
              <a:rPr lang="en" altLang="zh-CN" dirty="0">
                <a:latin typeface="Courier" pitchFamily="2" charset="0"/>
              </a:rPr>
            </a:br>
            <a:r>
              <a:rPr lang="en" altLang="zh-CN" dirty="0">
                <a:latin typeface="Courier" pitchFamily="2" charset="0"/>
              </a:rPr>
              <a:t>}</a:t>
            </a:r>
          </a:p>
          <a:p>
            <a:endParaRPr lang="en" altLang="zh-CN" dirty="0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" altLang="zh-CN" dirty="0">
                <a:latin typeface="Courier" pitchFamily="2" charset="0"/>
              </a:rPr>
              <a:t>int main(int argc, char *argv[])</a:t>
            </a:r>
            <a:br>
              <a:rPr kumimoji="1" lang="en" altLang="zh-CN" dirty="0">
                <a:latin typeface="Courier" pitchFamily="2" charset="0"/>
              </a:rPr>
            </a:br>
            <a:r>
              <a:rPr kumimoji="1" lang="en" altLang="zh-CN" dirty="0">
                <a:latin typeface="Courier" pitchFamily="2" charset="0"/>
              </a:rPr>
              <a:t>{... </a:t>
            </a:r>
            <a:br>
              <a:rPr kumimoji="1" lang="en" altLang="zh-CN" dirty="0">
                <a:latin typeface="Courier" pitchFamily="2" charset="0"/>
              </a:rPr>
            </a:br>
            <a:r>
              <a:rPr kumimoji="1" lang="en" altLang="zh-CN" dirty="0">
                <a:latin typeface="Courier" pitchFamily="2" charset="0"/>
              </a:rPr>
              <a:t>}</a:t>
            </a:r>
          </a:p>
          <a:p>
            <a:endParaRPr kumimoji="1" lang="en" altLang="zh-CN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dirty="0">
                <a:latin typeface="Courier" pitchFamily="2" charset="0"/>
              </a:rPr>
              <a:t>int main(int argc, char **argv) </a:t>
            </a:r>
            <a:br>
              <a:rPr lang="en" altLang="zh-CN" dirty="0">
                <a:latin typeface="Courier" pitchFamily="2" charset="0"/>
              </a:rPr>
            </a:br>
            <a:r>
              <a:rPr kumimoji="1" lang="en" altLang="zh-CN" dirty="0">
                <a:latin typeface="Courier" pitchFamily="2" charset="0"/>
              </a:rPr>
              <a:t>{... </a:t>
            </a:r>
            <a:br>
              <a:rPr kumimoji="1" lang="en" altLang="zh-CN" dirty="0">
                <a:latin typeface="Courier" pitchFamily="2" charset="0"/>
              </a:rPr>
            </a:br>
            <a:r>
              <a:rPr kumimoji="1" lang="en" altLang="zh-CN" dirty="0">
                <a:latin typeface="Courier" pitchFamily="2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3899D8-8ACE-42A6-8FC2-F65D6B54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A8CE016-B324-4B03-A9FE-E64BFB4EEFC0}"/>
              </a:ext>
            </a:extLst>
          </p:cNvPr>
          <p:cNvSpPr txBox="1">
            <a:spLocks/>
          </p:cNvSpPr>
          <p:nvPr/>
        </p:nvSpPr>
        <p:spPr>
          <a:xfrm>
            <a:off x="5159828" y="1097852"/>
            <a:ext cx="7032171" cy="2151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还记得以下指令吗</a:t>
            </a:r>
            <a:r>
              <a:rPr kumimoji="1" lang="en-US" altLang="zh-CN" dirty="0"/>
              <a:t>?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   g++ </a:t>
            </a:r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hello.cpp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 -o hello</a:t>
            </a:r>
          </a:p>
          <a:p>
            <a:r>
              <a:rPr kumimoji="1" lang="en-US" altLang="zh-CN" dirty="0"/>
              <a:t>g++ </a:t>
            </a:r>
            <a:r>
              <a:rPr kumimoji="1" lang="zh-CN" altLang="en-US" dirty="0"/>
              <a:t>也是可执行文件</a:t>
            </a:r>
            <a:endParaRPr kumimoji="1" lang="en-US" altLang="zh-CN" dirty="0"/>
          </a:p>
          <a:p>
            <a:r>
              <a:rPr kumimoji="1" lang="zh-CN" altLang="en-US" dirty="0"/>
              <a:t>总共有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个参数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433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FB3B0-7B54-4862-A072-5E9F3AFF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命令行参数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38204B3-0B54-46E2-B92D-335116D42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665" y="5058810"/>
            <a:ext cx="6566237" cy="124466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E52A1B-245B-4326-9DB4-27E8F1C9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4A94C16-FB3A-4A4C-90BA-CA01DAA08830}"/>
              </a:ext>
            </a:extLst>
          </p:cNvPr>
          <p:cNvSpPr txBox="1">
            <a:spLocks/>
          </p:cNvSpPr>
          <p:nvPr/>
        </p:nvSpPr>
        <p:spPr>
          <a:xfrm>
            <a:off x="941665" y="1871506"/>
            <a:ext cx="11053879" cy="484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altLang="zh-CN" sz="2000" dirty="0">
                <a:solidFill>
                  <a:srgbClr val="AF00DB"/>
                </a:solidFill>
                <a:latin typeface="Courier"/>
              </a:rPr>
              <a:t>#include</a:t>
            </a:r>
            <a:r>
              <a:rPr lang="en" altLang="zh-CN" sz="2000" dirty="0">
                <a:solidFill>
                  <a:srgbClr val="0000FF"/>
                </a:solidFill>
                <a:latin typeface="Courier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Courier"/>
              </a:rPr>
              <a:t>&lt;iostream&gt;</a:t>
            </a:r>
            <a:endParaRPr lang="en" altLang="zh-CN" sz="2000" dirty="0">
              <a:solidFill>
                <a:srgbClr val="000000"/>
              </a:solidFill>
              <a:latin typeface="Courier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" altLang="zh-CN" sz="2000" dirty="0">
                <a:solidFill>
                  <a:srgbClr val="000000"/>
                </a:solidFill>
                <a:latin typeface="Courier"/>
              </a:rPr>
            </a:br>
            <a:r>
              <a:rPr lang="en" altLang="zh-CN" sz="2000" dirty="0">
                <a:solidFill>
                  <a:srgbClr val="AF00DB"/>
                </a:solidFill>
                <a:latin typeface="Courier"/>
              </a:rPr>
              <a:t>using</a:t>
            </a:r>
            <a:r>
              <a:rPr lang="en" altLang="zh-CN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"/>
              </a:rPr>
              <a:t>namespace</a:t>
            </a:r>
            <a:r>
              <a:rPr lang="en" altLang="zh-CN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Courier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Courier"/>
              </a:rPr>
              <a:t>main</a:t>
            </a:r>
            <a:r>
              <a:rPr lang="en" altLang="zh-CN" sz="20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"/>
              </a:rPr>
              <a:t>argc</a:t>
            </a:r>
            <a:r>
              <a:rPr lang="en" altLang="zh-CN" sz="2000" dirty="0">
                <a:solidFill>
                  <a:srgbClr val="000000"/>
                </a:solidFill>
                <a:latin typeface="Courier"/>
              </a:rPr>
              <a:t>, </a:t>
            </a:r>
            <a:r>
              <a:rPr lang="en" altLang="zh-CN" sz="2000" dirty="0">
                <a:solidFill>
                  <a:srgbClr val="0000FF"/>
                </a:solidFill>
                <a:latin typeface="Courier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"/>
              </a:rPr>
              <a:t>argv[]</a:t>
            </a:r>
            <a:r>
              <a:rPr lang="en" altLang="zh-CN" sz="2000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sz="2000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AF00DB"/>
                </a:solidFill>
                <a:latin typeface="Courier"/>
              </a:rPr>
              <a:t>    </a:t>
            </a:r>
            <a:r>
              <a:rPr lang="en" altLang="zh-CN" sz="2000" dirty="0">
                <a:solidFill>
                  <a:srgbClr val="AF00DB"/>
                </a:solidFill>
                <a:latin typeface="Courier"/>
              </a:rPr>
              <a:t>for</a:t>
            </a:r>
            <a:r>
              <a:rPr lang="en" altLang="zh-CN" sz="2000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" altLang="zh-CN" sz="2000" dirty="0">
                <a:solidFill>
                  <a:srgbClr val="0000FF"/>
                </a:solidFill>
                <a:latin typeface="Courier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Courier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Courier"/>
              </a:rPr>
              <a:t>; </a:t>
            </a:r>
            <a:r>
              <a:rPr lang="en" altLang="zh-CN" sz="2000" dirty="0">
                <a:solidFill>
                  <a:srgbClr val="001080"/>
                </a:solidFill>
                <a:latin typeface="Courier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Courier"/>
              </a:rPr>
              <a:t> &lt; </a:t>
            </a:r>
            <a:r>
              <a:rPr lang="en" altLang="zh-CN" sz="2000" dirty="0">
                <a:solidFill>
                  <a:srgbClr val="001080"/>
                </a:solidFill>
                <a:latin typeface="Courier"/>
              </a:rPr>
              <a:t>argc</a:t>
            </a:r>
            <a:r>
              <a:rPr lang="en" altLang="zh-CN" sz="2000" dirty="0">
                <a:solidFill>
                  <a:srgbClr val="000000"/>
                </a:solidFill>
                <a:latin typeface="Courier"/>
              </a:rPr>
              <a:t>; </a:t>
            </a:r>
            <a:r>
              <a:rPr lang="en" altLang="zh-CN" sz="2000" dirty="0">
                <a:solidFill>
                  <a:srgbClr val="001080"/>
                </a:solidFill>
                <a:latin typeface="Courier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Courier"/>
              </a:rPr>
              <a:t>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1080"/>
                </a:solidFill>
                <a:latin typeface="Courier"/>
              </a:rPr>
              <a:t>        </a:t>
            </a:r>
            <a:r>
              <a:rPr lang="en" altLang="zh-CN" sz="2000" dirty="0">
                <a:solidFill>
                  <a:srgbClr val="001080"/>
                </a:solidFill>
                <a:latin typeface="Courier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Courier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Courier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Courier"/>
              </a:rPr>
              <a:t>": "</a:t>
            </a:r>
            <a:r>
              <a:rPr lang="en" altLang="zh-CN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Courier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"/>
              </a:rPr>
              <a:t>argv</a:t>
            </a:r>
            <a:r>
              <a:rPr lang="en" altLang="zh-CN" sz="2000" dirty="0">
                <a:solidFill>
                  <a:srgbClr val="000000"/>
                </a:solidFill>
                <a:latin typeface="Courier"/>
              </a:rPr>
              <a:t>[</a:t>
            </a:r>
            <a:r>
              <a:rPr lang="en" altLang="zh-CN" sz="2000" dirty="0">
                <a:solidFill>
                  <a:srgbClr val="001080"/>
                </a:solidFill>
                <a:latin typeface="Courier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Courier"/>
              </a:rPr>
              <a:t>] </a:t>
            </a:r>
            <a:r>
              <a:rPr lang="en" altLang="zh-CN" sz="2000" dirty="0">
                <a:solidFill>
                  <a:srgbClr val="795E26"/>
                </a:solidFill>
                <a:latin typeface="Courier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Courier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sz="2000" dirty="0">
                <a:solidFill>
                  <a:srgbClr val="000000"/>
                </a:solidFill>
                <a:latin typeface="Courier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CA4983-85E5-4AE1-AFDD-48C28338EF83}"/>
              </a:ext>
            </a:extLst>
          </p:cNvPr>
          <p:cNvSpPr/>
          <p:nvPr/>
        </p:nvSpPr>
        <p:spPr>
          <a:xfrm>
            <a:off x="941665" y="1441640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argument.cpp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44024321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3037</Words>
  <Application>Microsoft Office PowerPoint</Application>
  <PresentationFormat>宽屏</PresentationFormat>
  <Paragraphs>616</Paragraphs>
  <Slides>56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5" baseType="lpstr">
      <vt:lpstr>Courier</vt:lpstr>
      <vt:lpstr>Menlo</vt:lpstr>
      <vt:lpstr>等线</vt:lpstr>
      <vt:lpstr>宋体</vt:lpstr>
      <vt:lpstr>Arial</vt:lpstr>
      <vt:lpstr>Courier New</vt:lpstr>
      <vt:lpstr>Times New Roman</vt:lpstr>
      <vt:lpstr>Wingdings</vt:lpstr>
      <vt:lpstr>WPS</vt:lpstr>
      <vt:lpstr>C++程序设计 第二节：数据类型和算术运算符</vt:lpstr>
      <vt:lpstr>关于课程</vt:lpstr>
      <vt:lpstr>回顾</vt:lpstr>
      <vt:lpstr>宏</vt:lpstr>
      <vt:lpstr>输入与输出</vt:lpstr>
      <vt:lpstr>C++风格的输出</vt:lpstr>
      <vt:lpstr>C++风格的输入</vt:lpstr>
      <vt:lpstr>命令行参数</vt:lpstr>
      <vt:lpstr>命令行参数</vt:lpstr>
      <vt:lpstr>为什么没有图形界面（GUI）？</vt:lpstr>
      <vt:lpstr>不喜欢用命令行编译？</vt:lpstr>
      <vt:lpstr>C++数据类型</vt:lpstr>
      <vt:lpstr>整数</vt:lpstr>
      <vt:lpstr>int</vt:lpstr>
      <vt:lpstr>变量初始化</vt:lpstr>
      <vt:lpstr>变量初始化</vt:lpstr>
      <vt:lpstr>变量初始化</vt:lpstr>
      <vt:lpstr>int</vt:lpstr>
      <vt:lpstr>怎么初始化</vt:lpstr>
      <vt:lpstr>int</vt:lpstr>
      <vt:lpstr>整数相除</vt:lpstr>
      <vt:lpstr>溢出</vt:lpstr>
      <vt:lpstr>signed 和 unsigned</vt:lpstr>
      <vt:lpstr>整数的不同数据类型</vt:lpstr>
      <vt:lpstr>PowerPoint 演示文稿</vt:lpstr>
      <vt:lpstr>sizeof</vt:lpstr>
      <vt:lpstr>size_t类型</vt:lpstr>
      <vt:lpstr>其他整数类型</vt:lpstr>
      <vt:lpstr>符号 char</vt:lpstr>
      <vt:lpstr>整数与符号</vt:lpstr>
      <vt:lpstr>布尔 bool</vt:lpstr>
      <vt:lpstr>布尔 bool</vt:lpstr>
      <vt:lpstr>C语言的布尔值</vt:lpstr>
      <vt:lpstr>固定宽度的整数类型（从 C++11开始）</vt:lpstr>
      <vt:lpstr>选择合适的整数类型</vt:lpstr>
      <vt:lpstr>浮点数</vt:lpstr>
      <vt:lpstr>输出是什么？</vt:lpstr>
      <vt:lpstr>思考一下</vt:lpstr>
      <vt:lpstr>理解计算</vt:lpstr>
      <vt:lpstr>浮点数格式</vt:lpstr>
      <vt:lpstr>浮点数 VS 整数</vt:lpstr>
      <vt:lpstr>浮点数的精确度</vt:lpstr>
      <vt:lpstr>inf 与 nan</vt:lpstr>
      <vt:lpstr>算术运算符</vt:lpstr>
      <vt:lpstr>常数</vt:lpstr>
      <vt:lpstr>const 类型修饰符</vt:lpstr>
      <vt:lpstr>auto (从 C++11开始)</vt:lpstr>
      <vt:lpstr>算术运算符</vt:lpstr>
      <vt:lpstr>其他操作符</vt:lpstr>
      <vt:lpstr>数据类型转换</vt:lpstr>
      <vt:lpstr>数据丢失</vt:lpstr>
      <vt:lpstr>结合律（Operator Associativity）</vt:lpstr>
      <vt:lpstr>除法</vt:lpstr>
      <vt:lpstr>针对不同类型的不同运算</vt:lpstr>
      <vt:lpstr>C/C++ 假设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16</cp:revision>
  <dcterms:created xsi:type="dcterms:W3CDTF">2023-08-28T02:52:46Z</dcterms:created>
  <dcterms:modified xsi:type="dcterms:W3CDTF">2024-09-11T12:33:26Z</dcterms:modified>
</cp:coreProperties>
</file>