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0" r:id="rId3"/>
    <p:sldId id="281" r:id="rId4"/>
    <p:sldId id="259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1" r:id="rId20"/>
    <p:sldId id="273" r:id="rId21"/>
    <p:sldId id="274" r:id="rId22"/>
    <p:sldId id="275" r:id="rId23"/>
    <p:sldId id="276" r:id="rId24"/>
    <p:sldId id="278" r:id="rId25"/>
    <p:sldId id="277" r:id="rId26"/>
    <p:sldId id="27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 Liu" userId="eb9fa73d484f74de" providerId="LiveId" clId="{80BFA4EE-59CE-4ED3-B99E-288EF3C5775F}"/>
    <pc:docChg chg="undo custSel addSld delSld modSld sldOrd">
      <pc:chgData name="Yi Liu" userId="eb9fa73d484f74de" providerId="LiveId" clId="{80BFA4EE-59CE-4ED3-B99E-288EF3C5775F}" dt="2023-08-29T05:02:35.942" v="1731"/>
      <pc:docMkLst>
        <pc:docMk/>
      </pc:docMkLst>
      <pc:sldChg chg="modSp mod">
        <pc:chgData name="Yi Liu" userId="eb9fa73d484f74de" providerId="LiveId" clId="{80BFA4EE-59CE-4ED3-B99E-288EF3C5775F}" dt="2023-08-28T13:34:40.187" v="1730" actId="404"/>
        <pc:sldMkLst>
          <pc:docMk/>
          <pc:sldMk cId="1562787813" sldId="256"/>
        </pc:sldMkLst>
        <pc:spChg chg="mod">
          <ac:chgData name="Yi Liu" userId="eb9fa73d484f74de" providerId="LiveId" clId="{80BFA4EE-59CE-4ED3-B99E-288EF3C5775F}" dt="2023-08-28T13:34:40.187" v="1730" actId="404"/>
          <ac:spMkLst>
            <pc:docMk/>
            <pc:sldMk cId="1562787813" sldId="256"/>
            <ac:spMk id="2" creationId="{9D4030C4-171F-4A0B-9892-882F14A6A2D4}"/>
          </ac:spMkLst>
        </pc:spChg>
      </pc:sldChg>
      <pc:sldChg chg="modSp new mod">
        <pc:chgData name="Yi Liu" userId="eb9fa73d484f74de" providerId="LiveId" clId="{80BFA4EE-59CE-4ED3-B99E-288EF3C5775F}" dt="2023-08-28T09:11:04.236" v="639" actId="20577"/>
        <pc:sldMkLst>
          <pc:docMk/>
          <pc:sldMk cId="1153845138" sldId="257"/>
        </pc:sldMkLst>
        <pc:spChg chg="mod">
          <ac:chgData name="Yi Liu" userId="eb9fa73d484f74de" providerId="LiveId" clId="{80BFA4EE-59CE-4ED3-B99E-288EF3C5775F}" dt="2023-08-28T08:34:39.017" v="55" actId="20577"/>
          <ac:spMkLst>
            <pc:docMk/>
            <pc:sldMk cId="1153845138" sldId="257"/>
            <ac:spMk id="2" creationId="{7C162070-51A6-4FBC-8327-D26A5A91FB31}"/>
          </ac:spMkLst>
        </pc:spChg>
        <pc:spChg chg="mod">
          <ac:chgData name="Yi Liu" userId="eb9fa73d484f74de" providerId="LiveId" clId="{80BFA4EE-59CE-4ED3-B99E-288EF3C5775F}" dt="2023-08-28T09:11:04.236" v="639" actId="20577"/>
          <ac:spMkLst>
            <pc:docMk/>
            <pc:sldMk cId="1153845138" sldId="257"/>
            <ac:spMk id="3" creationId="{8D4C8D6F-45E2-46BA-B52F-EC91F1AC4D32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282229061" sldId="257"/>
        </pc:sldMkLst>
      </pc:sldChg>
      <pc:sldChg chg="addSp modSp new mod">
        <pc:chgData name="Yi Liu" userId="eb9fa73d484f74de" providerId="LiveId" clId="{80BFA4EE-59CE-4ED3-B99E-288EF3C5775F}" dt="2023-08-28T08:59:44.471" v="433" actId="1076"/>
        <pc:sldMkLst>
          <pc:docMk/>
          <pc:sldMk cId="1143011124" sldId="258"/>
        </pc:sldMkLst>
        <pc:spChg chg="mod">
          <ac:chgData name="Yi Liu" userId="eb9fa73d484f74de" providerId="LiveId" clId="{80BFA4EE-59CE-4ED3-B99E-288EF3C5775F}" dt="2023-08-28T08:49:49.212" v="265" actId="20577"/>
          <ac:spMkLst>
            <pc:docMk/>
            <pc:sldMk cId="1143011124" sldId="258"/>
            <ac:spMk id="2" creationId="{28CD9645-6E24-4EA1-BB4B-9BF053D839E8}"/>
          </ac:spMkLst>
        </pc:spChg>
        <pc:spChg chg="mod">
          <ac:chgData name="Yi Liu" userId="eb9fa73d484f74de" providerId="LiveId" clId="{80BFA4EE-59CE-4ED3-B99E-288EF3C5775F}" dt="2023-08-28T08:50:21.549" v="302"/>
          <ac:spMkLst>
            <pc:docMk/>
            <pc:sldMk cId="1143011124" sldId="258"/>
            <ac:spMk id="3" creationId="{754E0344-61D0-4FFA-9A61-1E9231BF4115}"/>
          </ac:spMkLst>
        </pc:spChg>
        <pc:picChg chg="add mod">
          <ac:chgData name="Yi Liu" userId="eb9fa73d484f74de" providerId="LiveId" clId="{80BFA4EE-59CE-4ED3-B99E-288EF3C5775F}" dt="2023-08-28T08:59:44.471" v="433" actId="1076"/>
          <ac:picMkLst>
            <pc:docMk/>
            <pc:sldMk cId="1143011124" sldId="258"/>
            <ac:picMk id="6" creationId="{D6D20143-2497-400D-9EF6-2A335215DE2B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25439656" sldId="258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683536574" sldId="259"/>
        </pc:sldMkLst>
      </pc:sldChg>
      <pc:sldChg chg="modSp new mod">
        <pc:chgData name="Yi Liu" userId="eb9fa73d484f74de" providerId="LiveId" clId="{80BFA4EE-59CE-4ED3-B99E-288EF3C5775F}" dt="2023-08-28T08:58:52.455" v="430" actId="20577"/>
        <pc:sldMkLst>
          <pc:docMk/>
          <pc:sldMk cId="2963308907" sldId="259"/>
        </pc:sldMkLst>
        <pc:spChg chg="mod">
          <ac:chgData name="Yi Liu" userId="eb9fa73d484f74de" providerId="LiveId" clId="{80BFA4EE-59CE-4ED3-B99E-288EF3C5775F}" dt="2023-08-28T08:57:34.646" v="332" actId="20577"/>
          <ac:spMkLst>
            <pc:docMk/>
            <pc:sldMk cId="2963308907" sldId="259"/>
            <ac:spMk id="2" creationId="{76470F81-0C7E-4C84-866B-29F5D90464EC}"/>
          </ac:spMkLst>
        </pc:spChg>
        <pc:spChg chg="mod">
          <ac:chgData name="Yi Liu" userId="eb9fa73d484f74de" providerId="LiveId" clId="{80BFA4EE-59CE-4ED3-B99E-288EF3C5775F}" dt="2023-08-28T08:58:52.455" v="430" actId="20577"/>
          <ac:spMkLst>
            <pc:docMk/>
            <pc:sldMk cId="2963308907" sldId="259"/>
            <ac:spMk id="3" creationId="{201882DE-509C-446B-81A1-2DB3C9547434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07849244" sldId="260"/>
        </pc:sldMkLst>
      </pc:sldChg>
      <pc:sldChg chg="modSp new mod">
        <pc:chgData name="Yi Liu" userId="eb9fa73d484f74de" providerId="LiveId" clId="{80BFA4EE-59CE-4ED3-B99E-288EF3C5775F}" dt="2023-08-28T09:07:16.702" v="616" actId="20577"/>
        <pc:sldMkLst>
          <pc:docMk/>
          <pc:sldMk cId="1836795962" sldId="260"/>
        </pc:sldMkLst>
        <pc:spChg chg="mod">
          <ac:chgData name="Yi Liu" userId="eb9fa73d484f74de" providerId="LiveId" clId="{80BFA4EE-59CE-4ED3-B99E-288EF3C5775F}" dt="2023-08-28T09:03:59.665" v="463" actId="20577"/>
          <ac:spMkLst>
            <pc:docMk/>
            <pc:sldMk cId="1836795962" sldId="260"/>
            <ac:spMk id="2" creationId="{3DAC8A13-293D-400F-B11B-4B837DBE1712}"/>
          </ac:spMkLst>
        </pc:spChg>
        <pc:spChg chg="mod">
          <ac:chgData name="Yi Liu" userId="eb9fa73d484f74de" providerId="LiveId" clId="{80BFA4EE-59CE-4ED3-B99E-288EF3C5775F}" dt="2023-08-28T09:07:16.702" v="616" actId="20577"/>
          <ac:spMkLst>
            <pc:docMk/>
            <pc:sldMk cId="1836795962" sldId="260"/>
            <ac:spMk id="3" creationId="{464CDF2E-4721-4762-BF41-BED5CD56C9E9}"/>
          </ac:spMkLst>
        </pc:spChg>
      </pc:sldChg>
      <pc:sldChg chg="addSp delSp modSp new mod">
        <pc:chgData name="Yi Liu" userId="eb9fa73d484f74de" providerId="LiveId" clId="{80BFA4EE-59CE-4ED3-B99E-288EF3C5775F}" dt="2023-08-28T09:07:41.443" v="622" actId="22"/>
        <pc:sldMkLst>
          <pc:docMk/>
          <pc:sldMk cId="2385934798" sldId="261"/>
        </pc:sldMkLst>
        <pc:spChg chg="mod">
          <ac:chgData name="Yi Liu" userId="eb9fa73d484f74de" providerId="LiveId" clId="{80BFA4EE-59CE-4ED3-B99E-288EF3C5775F}" dt="2023-08-28T09:07:20.620" v="620" actId="20577"/>
          <ac:spMkLst>
            <pc:docMk/>
            <pc:sldMk cId="2385934798" sldId="261"/>
            <ac:spMk id="2" creationId="{9A0F984E-ADCA-4A18-9716-CEB3146A345E}"/>
          </ac:spMkLst>
        </pc:spChg>
        <pc:spChg chg="del">
          <ac:chgData name="Yi Liu" userId="eb9fa73d484f74de" providerId="LiveId" clId="{80BFA4EE-59CE-4ED3-B99E-288EF3C5775F}" dt="2023-08-28T09:07:08.103" v="606" actId="22"/>
          <ac:spMkLst>
            <pc:docMk/>
            <pc:sldMk cId="2385934798" sldId="261"/>
            <ac:spMk id="3" creationId="{340E971F-3FDF-493E-837C-772739F70BB2}"/>
          </ac:spMkLst>
        </pc:spChg>
        <pc:picChg chg="add mod ord">
          <ac:chgData name="Yi Liu" userId="eb9fa73d484f74de" providerId="LiveId" clId="{80BFA4EE-59CE-4ED3-B99E-288EF3C5775F}" dt="2023-08-28T09:07:12.708" v="607" actId="1076"/>
          <ac:picMkLst>
            <pc:docMk/>
            <pc:sldMk cId="2385934798" sldId="261"/>
            <ac:picMk id="6" creationId="{F41E915B-E764-460F-8B00-C3A61763278E}"/>
          </ac:picMkLst>
        </pc:picChg>
        <pc:picChg chg="add del">
          <ac:chgData name="Yi Liu" userId="eb9fa73d484f74de" providerId="LiveId" clId="{80BFA4EE-59CE-4ED3-B99E-288EF3C5775F}" dt="2023-08-28T09:07:41.443" v="622" actId="22"/>
          <ac:picMkLst>
            <pc:docMk/>
            <pc:sldMk cId="2385934798" sldId="261"/>
            <ac:picMk id="8" creationId="{1DE67CCB-CC09-40D1-AFE9-F8404C6A4C08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193137531" sldId="261"/>
        </pc:sldMkLst>
      </pc:sldChg>
      <pc:sldChg chg="addSp delSp modSp add mod">
        <pc:chgData name="Yi Liu" userId="eb9fa73d484f74de" providerId="LiveId" clId="{80BFA4EE-59CE-4ED3-B99E-288EF3C5775F}" dt="2023-08-28T09:08:27.489" v="627" actId="22"/>
        <pc:sldMkLst>
          <pc:docMk/>
          <pc:sldMk cId="3381368969" sldId="262"/>
        </pc:sldMkLst>
        <pc:spChg chg="add del mod">
          <ac:chgData name="Yi Liu" userId="eb9fa73d484f74de" providerId="LiveId" clId="{80BFA4EE-59CE-4ED3-B99E-288EF3C5775F}" dt="2023-08-28T09:08:27.489" v="627" actId="22"/>
          <ac:spMkLst>
            <pc:docMk/>
            <pc:sldMk cId="3381368969" sldId="262"/>
            <ac:spMk id="5" creationId="{3B32C657-E8E0-4ED1-A03A-6E6F08D99EE4}"/>
          </ac:spMkLst>
        </pc:spChg>
        <pc:picChg chg="del">
          <ac:chgData name="Yi Liu" userId="eb9fa73d484f74de" providerId="LiveId" clId="{80BFA4EE-59CE-4ED3-B99E-288EF3C5775F}" dt="2023-08-28T09:08:25.580" v="624" actId="478"/>
          <ac:picMkLst>
            <pc:docMk/>
            <pc:sldMk cId="3381368969" sldId="262"/>
            <ac:picMk id="6" creationId="{F41E915B-E764-460F-8B00-C3A61763278E}"/>
          </ac:picMkLst>
        </pc:picChg>
        <pc:picChg chg="add del">
          <ac:chgData name="Yi Liu" userId="eb9fa73d484f74de" providerId="LiveId" clId="{80BFA4EE-59CE-4ED3-B99E-288EF3C5775F}" dt="2023-08-28T09:08:26.788" v="626" actId="22"/>
          <ac:picMkLst>
            <pc:docMk/>
            <pc:sldMk cId="3381368969" sldId="262"/>
            <ac:picMk id="8" creationId="{083A3CA1-9029-4912-A7FB-1882B473E204}"/>
          </ac:picMkLst>
        </pc:picChg>
        <pc:picChg chg="add mod ord">
          <ac:chgData name="Yi Liu" userId="eb9fa73d484f74de" providerId="LiveId" clId="{80BFA4EE-59CE-4ED3-B99E-288EF3C5775F}" dt="2023-08-28T09:08:27.489" v="627" actId="22"/>
          <ac:picMkLst>
            <pc:docMk/>
            <pc:sldMk cId="3381368969" sldId="262"/>
            <ac:picMk id="10" creationId="{42897F9D-6006-473E-AFBC-C83CDD15E3B1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200502764" sldId="262"/>
        </pc:sldMkLst>
      </pc:sldChg>
      <pc:sldChg chg="addSp delSp modSp new mod">
        <pc:chgData name="Yi Liu" userId="eb9fa73d484f74de" providerId="LiveId" clId="{80BFA4EE-59CE-4ED3-B99E-288EF3C5775F}" dt="2023-08-28T09:09:24.195" v="630"/>
        <pc:sldMkLst>
          <pc:docMk/>
          <pc:sldMk cId="148423716" sldId="263"/>
        </pc:sldMkLst>
        <pc:spChg chg="mod">
          <ac:chgData name="Yi Liu" userId="eb9fa73d484f74de" providerId="LiveId" clId="{80BFA4EE-59CE-4ED3-B99E-288EF3C5775F}" dt="2023-08-28T09:09:24.195" v="630"/>
          <ac:spMkLst>
            <pc:docMk/>
            <pc:sldMk cId="148423716" sldId="263"/>
            <ac:spMk id="2" creationId="{C6BF042B-C875-42F1-9D6E-CF55583CE6E5}"/>
          </ac:spMkLst>
        </pc:spChg>
        <pc:spChg chg="del">
          <ac:chgData name="Yi Liu" userId="eb9fa73d484f74de" providerId="LiveId" clId="{80BFA4EE-59CE-4ED3-B99E-288EF3C5775F}" dt="2023-08-28T09:09:19.178" v="629" actId="22"/>
          <ac:spMkLst>
            <pc:docMk/>
            <pc:sldMk cId="148423716" sldId="263"/>
            <ac:spMk id="3" creationId="{CD8B9A77-4C96-43E5-80B1-7705004B9A27}"/>
          </ac:spMkLst>
        </pc:spChg>
        <pc:picChg chg="add mod ord">
          <ac:chgData name="Yi Liu" userId="eb9fa73d484f74de" providerId="LiveId" clId="{80BFA4EE-59CE-4ED3-B99E-288EF3C5775F}" dt="2023-08-28T09:09:19.178" v="629" actId="22"/>
          <ac:picMkLst>
            <pc:docMk/>
            <pc:sldMk cId="148423716" sldId="263"/>
            <ac:picMk id="6" creationId="{C8ED8556-4F38-4B76-8756-6BEA2C16B85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336415600" sldId="263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754817333" sldId="264"/>
        </pc:sldMkLst>
      </pc:sldChg>
      <pc:sldChg chg="addSp delSp modSp add mod">
        <pc:chgData name="Yi Liu" userId="eb9fa73d484f74de" providerId="LiveId" clId="{80BFA4EE-59CE-4ED3-B99E-288EF3C5775F}" dt="2023-08-28T09:09:53.796" v="634" actId="22"/>
        <pc:sldMkLst>
          <pc:docMk/>
          <pc:sldMk cId="2545203764" sldId="264"/>
        </pc:sldMkLst>
        <pc:picChg chg="add del">
          <ac:chgData name="Yi Liu" userId="eb9fa73d484f74de" providerId="LiveId" clId="{80BFA4EE-59CE-4ED3-B99E-288EF3C5775F}" dt="2023-08-28T09:09:53.796" v="634" actId="22"/>
          <ac:picMkLst>
            <pc:docMk/>
            <pc:sldMk cId="2545203764" sldId="264"/>
            <ac:picMk id="5" creationId="{B087FA89-1A66-4D9C-BA28-3306BD5F853D}"/>
          </ac:picMkLst>
        </pc:picChg>
        <pc:picChg chg="mod">
          <ac:chgData name="Yi Liu" userId="eb9fa73d484f74de" providerId="LiveId" clId="{80BFA4EE-59CE-4ED3-B99E-288EF3C5775F}" dt="2023-08-28T09:09:43.312" v="632" actId="14826"/>
          <ac:picMkLst>
            <pc:docMk/>
            <pc:sldMk cId="2545203764" sldId="264"/>
            <ac:picMk id="6" creationId="{C8ED8556-4F38-4B76-8756-6BEA2C16B854}"/>
          </ac:picMkLst>
        </pc:picChg>
      </pc:sldChg>
      <pc:sldChg chg="modSp add mod">
        <pc:chgData name="Yi Liu" userId="eb9fa73d484f74de" providerId="LiveId" clId="{80BFA4EE-59CE-4ED3-B99E-288EF3C5775F}" dt="2023-08-28T09:11:25.176" v="640" actId="14826"/>
        <pc:sldMkLst>
          <pc:docMk/>
          <pc:sldMk cId="778821414" sldId="265"/>
        </pc:sldMkLst>
        <pc:picChg chg="mod">
          <ac:chgData name="Yi Liu" userId="eb9fa73d484f74de" providerId="LiveId" clId="{80BFA4EE-59CE-4ED3-B99E-288EF3C5775F}" dt="2023-08-28T09:11:25.176" v="640" actId="14826"/>
          <ac:picMkLst>
            <pc:docMk/>
            <pc:sldMk cId="778821414" sldId="265"/>
            <ac:picMk id="6" creationId="{C8ED8556-4F38-4B76-8756-6BEA2C16B85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42059802" sldId="265"/>
        </pc:sldMkLst>
      </pc:sldChg>
      <pc:sldChg chg="addSp delSp modSp new mod">
        <pc:chgData name="Yi Liu" userId="eb9fa73d484f74de" providerId="LiveId" clId="{80BFA4EE-59CE-4ED3-B99E-288EF3C5775F}" dt="2023-08-28T09:16:31.149" v="739" actId="14100"/>
        <pc:sldMkLst>
          <pc:docMk/>
          <pc:sldMk cId="843087860" sldId="266"/>
        </pc:sldMkLst>
        <pc:spChg chg="mod">
          <ac:chgData name="Yi Liu" userId="eb9fa73d484f74de" providerId="LiveId" clId="{80BFA4EE-59CE-4ED3-B99E-288EF3C5775F}" dt="2023-08-28T09:12:18.414" v="665" actId="20577"/>
          <ac:spMkLst>
            <pc:docMk/>
            <pc:sldMk cId="843087860" sldId="266"/>
            <ac:spMk id="2" creationId="{372E156C-CCFC-49F0-AA0E-27076E267D77}"/>
          </ac:spMkLst>
        </pc:spChg>
        <pc:spChg chg="del">
          <ac:chgData name="Yi Liu" userId="eb9fa73d484f74de" providerId="LiveId" clId="{80BFA4EE-59CE-4ED3-B99E-288EF3C5775F}" dt="2023-08-28T09:12:11.530" v="642" actId="22"/>
          <ac:spMkLst>
            <pc:docMk/>
            <pc:sldMk cId="843087860" sldId="266"/>
            <ac:spMk id="3" creationId="{688BBCEF-085A-4851-93AF-F2E7BFD59B27}"/>
          </ac:spMkLst>
        </pc:spChg>
        <pc:spChg chg="add del mod">
          <ac:chgData name="Yi Liu" userId="eb9fa73d484f74de" providerId="LiveId" clId="{80BFA4EE-59CE-4ED3-B99E-288EF3C5775F}" dt="2023-08-28T09:14:56.932" v="692" actId="767"/>
          <ac:spMkLst>
            <pc:docMk/>
            <pc:sldMk cId="843087860" sldId="266"/>
            <ac:spMk id="11" creationId="{13B4B258-BDB1-42AB-A003-27EE6066D045}"/>
          </ac:spMkLst>
        </pc:spChg>
        <pc:spChg chg="add del">
          <ac:chgData name="Yi Liu" userId="eb9fa73d484f74de" providerId="LiveId" clId="{80BFA4EE-59CE-4ED3-B99E-288EF3C5775F}" dt="2023-08-28T09:14:52.630" v="689"/>
          <ac:spMkLst>
            <pc:docMk/>
            <pc:sldMk cId="843087860" sldId="266"/>
            <ac:spMk id="12" creationId="{4DBAF1A1-5B24-42FA-954C-B7D4E82F8707}"/>
          </ac:spMkLst>
        </pc:spChg>
        <pc:spChg chg="add del">
          <ac:chgData name="Yi Liu" userId="eb9fa73d484f74de" providerId="LiveId" clId="{80BFA4EE-59CE-4ED3-B99E-288EF3C5775F}" dt="2023-08-28T09:14:54.170" v="691"/>
          <ac:spMkLst>
            <pc:docMk/>
            <pc:sldMk cId="843087860" sldId="266"/>
            <ac:spMk id="13" creationId="{9ABBB104-CE39-405B-B048-2C07F420345D}"/>
          </ac:spMkLst>
        </pc:spChg>
        <pc:spChg chg="add del mod">
          <ac:chgData name="Yi Liu" userId="eb9fa73d484f74de" providerId="LiveId" clId="{80BFA4EE-59CE-4ED3-B99E-288EF3C5775F}" dt="2023-08-28T09:15:15.314" v="697" actId="478"/>
          <ac:spMkLst>
            <pc:docMk/>
            <pc:sldMk cId="843087860" sldId="266"/>
            <ac:spMk id="14" creationId="{EAEA5BF8-A997-4651-B51B-E02629F419CC}"/>
          </ac:spMkLst>
        </pc:spChg>
        <pc:spChg chg="add mod">
          <ac:chgData name="Yi Liu" userId="eb9fa73d484f74de" providerId="LiveId" clId="{80BFA4EE-59CE-4ED3-B99E-288EF3C5775F}" dt="2023-08-28T09:15:54.571" v="728" actId="14100"/>
          <ac:spMkLst>
            <pc:docMk/>
            <pc:sldMk cId="843087860" sldId="266"/>
            <ac:spMk id="15" creationId="{F80F8464-CDC6-4A0A-9AAF-9C8448752EA0}"/>
          </ac:spMkLst>
        </pc:spChg>
        <pc:picChg chg="add mod ord">
          <ac:chgData name="Yi Liu" userId="eb9fa73d484f74de" providerId="LiveId" clId="{80BFA4EE-59CE-4ED3-B99E-288EF3C5775F}" dt="2023-08-28T09:16:11.529" v="732" actId="14100"/>
          <ac:picMkLst>
            <pc:docMk/>
            <pc:sldMk cId="843087860" sldId="266"/>
            <ac:picMk id="6" creationId="{638BE091-0C95-4340-B85F-14D85C2EBBDD}"/>
          </ac:picMkLst>
        </pc:picChg>
        <pc:picChg chg="add mod">
          <ac:chgData name="Yi Liu" userId="eb9fa73d484f74de" providerId="LiveId" clId="{80BFA4EE-59CE-4ED3-B99E-288EF3C5775F}" dt="2023-08-28T09:16:25.314" v="737" actId="1076"/>
          <ac:picMkLst>
            <pc:docMk/>
            <pc:sldMk cId="843087860" sldId="266"/>
            <ac:picMk id="8" creationId="{E3DF9474-A03D-4A88-BA04-3298B34849E2}"/>
          </ac:picMkLst>
        </pc:picChg>
        <pc:picChg chg="add mod">
          <ac:chgData name="Yi Liu" userId="eb9fa73d484f74de" providerId="LiveId" clId="{80BFA4EE-59CE-4ED3-B99E-288EF3C5775F}" dt="2023-08-28T09:16:16.800" v="734" actId="14100"/>
          <ac:picMkLst>
            <pc:docMk/>
            <pc:sldMk cId="843087860" sldId="266"/>
            <ac:picMk id="10" creationId="{407401F9-FCBF-4027-BC2F-E427F72FAB2C}"/>
          </ac:picMkLst>
        </pc:picChg>
        <pc:picChg chg="add mod">
          <ac:chgData name="Yi Liu" userId="eb9fa73d484f74de" providerId="LiveId" clId="{80BFA4EE-59CE-4ED3-B99E-288EF3C5775F}" dt="2023-08-28T09:16:31.149" v="739" actId="14100"/>
          <ac:picMkLst>
            <pc:docMk/>
            <pc:sldMk cId="843087860" sldId="266"/>
            <ac:picMk id="17" creationId="{C79ABDBB-BD71-4BE3-9E8B-F01836330C8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883981403" sldId="266"/>
        </pc:sldMkLst>
      </pc:sldChg>
      <pc:sldChg chg="addSp delSp modSp new mod">
        <pc:chgData name="Yi Liu" userId="eb9fa73d484f74de" providerId="LiveId" clId="{80BFA4EE-59CE-4ED3-B99E-288EF3C5775F}" dt="2023-08-28T09:18:11.878" v="779" actId="14100"/>
        <pc:sldMkLst>
          <pc:docMk/>
          <pc:sldMk cId="2067921748" sldId="267"/>
        </pc:sldMkLst>
        <pc:spChg chg="mod">
          <ac:chgData name="Yi Liu" userId="eb9fa73d484f74de" providerId="LiveId" clId="{80BFA4EE-59CE-4ED3-B99E-288EF3C5775F}" dt="2023-08-28T09:17:05.790" v="773" actId="20577"/>
          <ac:spMkLst>
            <pc:docMk/>
            <pc:sldMk cId="2067921748" sldId="267"/>
            <ac:spMk id="2" creationId="{43D4131A-E304-4967-9F3F-9632C5AA1C2C}"/>
          </ac:spMkLst>
        </pc:spChg>
        <pc:spChg chg="del">
          <ac:chgData name="Yi Liu" userId="eb9fa73d484f74de" providerId="LiveId" clId="{80BFA4EE-59CE-4ED3-B99E-288EF3C5775F}" dt="2023-08-28T09:17:29.389" v="774" actId="22"/>
          <ac:spMkLst>
            <pc:docMk/>
            <pc:sldMk cId="2067921748" sldId="267"/>
            <ac:spMk id="3" creationId="{076F6283-A349-42C0-88B0-675DDA7FB72C}"/>
          </ac:spMkLst>
        </pc:spChg>
        <pc:picChg chg="add mod ord">
          <ac:chgData name="Yi Liu" userId="eb9fa73d484f74de" providerId="LiveId" clId="{80BFA4EE-59CE-4ED3-B99E-288EF3C5775F}" dt="2023-08-28T09:17:31.923" v="775" actId="1076"/>
          <ac:picMkLst>
            <pc:docMk/>
            <pc:sldMk cId="2067921748" sldId="267"/>
            <ac:picMk id="6" creationId="{CA19E4FD-1FF5-4F4A-BAF9-F6EC32BC8AD8}"/>
          </ac:picMkLst>
        </pc:picChg>
        <pc:picChg chg="add mod">
          <ac:chgData name="Yi Liu" userId="eb9fa73d484f74de" providerId="LiveId" clId="{80BFA4EE-59CE-4ED3-B99E-288EF3C5775F}" dt="2023-08-28T09:18:11.878" v="779" actId="14100"/>
          <ac:picMkLst>
            <pc:docMk/>
            <pc:sldMk cId="2067921748" sldId="267"/>
            <ac:picMk id="8" creationId="{3355B7B0-383D-46FD-8996-ACF811A719A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962142036" sldId="267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544668629" sldId="268"/>
        </pc:sldMkLst>
      </pc:sldChg>
      <pc:sldChg chg="addSp delSp modSp add mod">
        <pc:chgData name="Yi Liu" userId="eb9fa73d484f74de" providerId="LiveId" clId="{80BFA4EE-59CE-4ED3-B99E-288EF3C5775F}" dt="2023-08-28T09:19:58.990" v="807" actId="20577"/>
        <pc:sldMkLst>
          <pc:docMk/>
          <pc:sldMk cId="3962427794" sldId="268"/>
        </pc:sldMkLst>
        <pc:spChg chg="add del mod">
          <ac:chgData name="Yi Liu" userId="eb9fa73d484f74de" providerId="LiveId" clId="{80BFA4EE-59CE-4ED3-B99E-288EF3C5775F}" dt="2023-08-28T09:18:37.630" v="783" actId="22"/>
          <ac:spMkLst>
            <pc:docMk/>
            <pc:sldMk cId="3962427794" sldId="268"/>
            <ac:spMk id="5" creationId="{5CC78ADB-F3B0-4ED9-B1FD-2006C6F3CB3C}"/>
          </ac:spMkLst>
        </pc:spChg>
        <pc:spChg chg="add mod">
          <ac:chgData name="Yi Liu" userId="eb9fa73d484f74de" providerId="LiveId" clId="{80BFA4EE-59CE-4ED3-B99E-288EF3C5775F}" dt="2023-08-28T09:19:58.990" v="807" actId="20577"/>
          <ac:spMkLst>
            <pc:docMk/>
            <pc:sldMk cId="3962427794" sldId="268"/>
            <ac:spMk id="12" creationId="{97930F35-3AC4-4BE7-8BCE-7BA208A1AEC5}"/>
          </ac:spMkLst>
        </pc:spChg>
        <pc:picChg chg="del">
          <ac:chgData name="Yi Liu" userId="eb9fa73d484f74de" providerId="LiveId" clId="{80BFA4EE-59CE-4ED3-B99E-288EF3C5775F}" dt="2023-08-28T09:18:18.968" v="782" actId="478"/>
          <ac:picMkLst>
            <pc:docMk/>
            <pc:sldMk cId="3962427794" sldId="268"/>
            <ac:picMk id="6" creationId="{CA19E4FD-1FF5-4F4A-BAF9-F6EC32BC8AD8}"/>
          </ac:picMkLst>
        </pc:picChg>
        <pc:picChg chg="del">
          <ac:chgData name="Yi Liu" userId="eb9fa73d484f74de" providerId="LiveId" clId="{80BFA4EE-59CE-4ED3-B99E-288EF3C5775F}" dt="2023-08-28T09:18:17.433" v="781" actId="478"/>
          <ac:picMkLst>
            <pc:docMk/>
            <pc:sldMk cId="3962427794" sldId="268"/>
            <ac:picMk id="8" creationId="{3355B7B0-383D-46FD-8996-ACF811A719A5}"/>
          </ac:picMkLst>
        </pc:picChg>
        <pc:picChg chg="add mod ord">
          <ac:chgData name="Yi Liu" userId="eb9fa73d484f74de" providerId="LiveId" clId="{80BFA4EE-59CE-4ED3-B99E-288EF3C5775F}" dt="2023-08-28T09:19:43.696" v="789" actId="1076"/>
          <ac:picMkLst>
            <pc:docMk/>
            <pc:sldMk cId="3962427794" sldId="268"/>
            <ac:picMk id="9" creationId="{EC3A1047-C108-4E08-876A-C3436D6499A4}"/>
          </ac:picMkLst>
        </pc:picChg>
        <pc:picChg chg="add mod">
          <ac:chgData name="Yi Liu" userId="eb9fa73d484f74de" providerId="LiveId" clId="{80BFA4EE-59CE-4ED3-B99E-288EF3C5775F}" dt="2023-08-28T09:19:45.704" v="790" actId="1076"/>
          <ac:picMkLst>
            <pc:docMk/>
            <pc:sldMk cId="3962427794" sldId="268"/>
            <ac:picMk id="11" creationId="{E4AB6906-3EBB-4472-94BE-2B1BE6316E48}"/>
          </ac:picMkLst>
        </pc:picChg>
      </pc:sldChg>
      <pc:sldChg chg="addSp modSp new mod">
        <pc:chgData name="Yi Liu" userId="eb9fa73d484f74de" providerId="LiveId" clId="{80BFA4EE-59CE-4ED3-B99E-288EF3C5775F}" dt="2023-08-28T09:22:15.266" v="939" actId="1076"/>
        <pc:sldMkLst>
          <pc:docMk/>
          <pc:sldMk cId="1020854878" sldId="269"/>
        </pc:sldMkLst>
        <pc:spChg chg="mod">
          <ac:chgData name="Yi Liu" userId="eb9fa73d484f74de" providerId="LiveId" clId="{80BFA4EE-59CE-4ED3-B99E-288EF3C5775F}" dt="2023-08-28T09:20:19.543" v="833" actId="20577"/>
          <ac:spMkLst>
            <pc:docMk/>
            <pc:sldMk cId="1020854878" sldId="269"/>
            <ac:spMk id="2" creationId="{B735D908-59B5-4C6F-B125-C6172E443598}"/>
          </ac:spMkLst>
        </pc:spChg>
        <pc:spChg chg="mod">
          <ac:chgData name="Yi Liu" userId="eb9fa73d484f74de" providerId="LiveId" clId="{80BFA4EE-59CE-4ED3-B99E-288EF3C5775F}" dt="2023-08-28T09:22:03.450" v="936" actId="20577"/>
          <ac:spMkLst>
            <pc:docMk/>
            <pc:sldMk cId="1020854878" sldId="269"/>
            <ac:spMk id="3" creationId="{5826C1D0-E65C-4ED5-BE95-53F0086B3863}"/>
          </ac:spMkLst>
        </pc:spChg>
        <pc:picChg chg="add mod">
          <ac:chgData name="Yi Liu" userId="eb9fa73d484f74de" providerId="LiveId" clId="{80BFA4EE-59CE-4ED3-B99E-288EF3C5775F}" dt="2023-08-28T09:22:13.845" v="938" actId="1076"/>
          <ac:picMkLst>
            <pc:docMk/>
            <pc:sldMk cId="1020854878" sldId="269"/>
            <ac:picMk id="6" creationId="{510CEA4E-2AD3-48EE-8791-FADA7EE85082}"/>
          </ac:picMkLst>
        </pc:picChg>
        <pc:picChg chg="add mod">
          <ac:chgData name="Yi Liu" userId="eb9fa73d484f74de" providerId="LiveId" clId="{80BFA4EE-59CE-4ED3-B99E-288EF3C5775F}" dt="2023-08-28T09:22:15.266" v="939" actId="1076"/>
          <ac:picMkLst>
            <pc:docMk/>
            <pc:sldMk cId="1020854878" sldId="269"/>
            <ac:picMk id="8" creationId="{9E03241C-E5C6-4FF5-9747-53890185331D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229268927" sldId="269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110345516" sldId="270"/>
        </pc:sldMkLst>
      </pc:sldChg>
      <pc:sldChg chg="addSp modSp new mod">
        <pc:chgData name="Yi Liu" userId="eb9fa73d484f74de" providerId="LiveId" clId="{80BFA4EE-59CE-4ED3-B99E-288EF3C5775F}" dt="2023-08-28T09:30:32.817" v="1092" actId="20577"/>
        <pc:sldMkLst>
          <pc:docMk/>
          <pc:sldMk cId="3386912632" sldId="270"/>
        </pc:sldMkLst>
        <pc:spChg chg="mod">
          <ac:chgData name="Yi Liu" userId="eb9fa73d484f74de" providerId="LiveId" clId="{80BFA4EE-59CE-4ED3-B99E-288EF3C5775F}" dt="2023-08-28T09:22:37.906" v="957" actId="20577"/>
          <ac:spMkLst>
            <pc:docMk/>
            <pc:sldMk cId="3386912632" sldId="270"/>
            <ac:spMk id="2" creationId="{B4845E46-D132-49AD-A723-5ECA53ED3484}"/>
          </ac:spMkLst>
        </pc:spChg>
        <pc:spChg chg="mod">
          <ac:chgData name="Yi Liu" userId="eb9fa73d484f74de" providerId="LiveId" clId="{80BFA4EE-59CE-4ED3-B99E-288EF3C5775F}" dt="2023-08-28T09:30:32.817" v="1092" actId="20577"/>
          <ac:spMkLst>
            <pc:docMk/>
            <pc:sldMk cId="3386912632" sldId="270"/>
            <ac:spMk id="3" creationId="{C3B8FCB5-0A63-49E2-A7AE-AC348D26B2B8}"/>
          </ac:spMkLst>
        </pc:spChg>
        <pc:picChg chg="add mod">
          <ac:chgData name="Yi Liu" userId="eb9fa73d484f74de" providerId="LiveId" clId="{80BFA4EE-59CE-4ED3-B99E-288EF3C5775F}" dt="2023-08-28T09:26:44.270" v="1004" actId="1076"/>
          <ac:picMkLst>
            <pc:docMk/>
            <pc:sldMk cId="3386912632" sldId="270"/>
            <ac:picMk id="6" creationId="{D20D0291-4438-4D7F-BAB3-3BA3C9DCAE91}"/>
          </ac:picMkLst>
        </pc:picChg>
        <pc:picChg chg="add mod">
          <ac:chgData name="Yi Liu" userId="eb9fa73d484f74de" providerId="LiveId" clId="{80BFA4EE-59CE-4ED3-B99E-288EF3C5775F}" dt="2023-08-28T09:30:27.344" v="1075" actId="1076"/>
          <ac:picMkLst>
            <pc:docMk/>
            <pc:sldMk cId="3386912632" sldId="270"/>
            <ac:picMk id="8" creationId="{0827DE62-F342-4388-A45A-5F3DC8771E1C}"/>
          </ac:picMkLst>
        </pc:picChg>
      </pc:sldChg>
      <pc:sldChg chg="addSp delSp modSp add mod ord">
        <pc:chgData name="Yi Liu" userId="eb9fa73d484f74de" providerId="LiveId" clId="{80BFA4EE-59CE-4ED3-B99E-288EF3C5775F}" dt="2023-08-28T09:36:26.224" v="1139" actId="1076"/>
        <pc:sldMkLst>
          <pc:docMk/>
          <pc:sldMk cId="1958840836" sldId="271"/>
        </pc:sldMkLst>
        <pc:spChg chg="mod">
          <ac:chgData name="Yi Liu" userId="eb9fa73d484f74de" providerId="LiveId" clId="{80BFA4EE-59CE-4ED3-B99E-288EF3C5775F}" dt="2023-08-28T09:34:17.222" v="1134"/>
          <ac:spMkLst>
            <pc:docMk/>
            <pc:sldMk cId="1958840836" sldId="271"/>
            <ac:spMk id="2" creationId="{B4845E46-D132-49AD-A723-5ECA53ED3484}"/>
          </ac:spMkLst>
        </pc:spChg>
        <pc:spChg chg="del mod">
          <ac:chgData name="Yi Liu" userId="eb9fa73d484f74de" providerId="LiveId" clId="{80BFA4EE-59CE-4ED3-B99E-288EF3C5775F}" dt="2023-08-28T09:34:18.986" v="1135" actId="478"/>
          <ac:spMkLst>
            <pc:docMk/>
            <pc:sldMk cId="1958840836" sldId="271"/>
            <ac:spMk id="3" creationId="{C3B8FCB5-0A63-49E2-A7AE-AC348D26B2B8}"/>
          </ac:spMkLst>
        </pc:spChg>
        <pc:picChg chg="del">
          <ac:chgData name="Yi Liu" userId="eb9fa73d484f74de" providerId="LiveId" clId="{80BFA4EE-59CE-4ED3-B99E-288EF3C5775F}" dt="2023-08-28T09:33:18.497" v="1129" actId="478"/>
          <ac:picMkLst>
            <pc:docMk/>
            <pc:sldMk cId="1958840836" sldId="271"/>
            <ac:picMk id="6" creationId="{D20D0291-4438-4D7F-BAB3-3BA3C9DCAE91}"/>
          </ac:picMkLst>
        </pc:picChg>
        <pc:picChg chg="add del mod">
          <ac:chgData name="Yi Liu" userId="eb9fa73d484f74de" providerId="LiveId" clId="{80BFA4EE-59CE-4ED3-B99E-288EF3C5775F}" dt="2023-08-28T09:32:47.517" v="1095" actId="21"/>
          <ac:picMkLst>
            <pc:docMk/>
            <pc:sldMk cId="1958840836" sldId="271"/>
            <ac:picMk id="7" creationId="{BF4AF7B9-A37A-4BA6-9E97-02CF521BCD12}"/>
          </ac:picMkLst>
        </pc:picChg>
        <pc:picChg chg="add del">
          <ac:chgData name="Yi Liu" userId="eb9fa73d484f74de" providerId="LiveId" clId="{80BFA4EE-59CE-4ED3-B99E-288EF3C5775F}" dt="2023-08-28T09:28:51.814" v="1058" actId="22"/>
          <ac:picMkLst>
            <pc:docMk/>
            <pc:sldMk cId="1958840836" sldId="271"/>
            <ac:picMk id="9" creationId="{A5C40E56-A3F9-4F7F-8D7B-0F2489E056A0}"/>
          </ac:picMkLst>
        </pc:picChg>
        <pc:picChg chg="add mod">
          <ac:chgData name="Yi Liu" userId="eb9fa73d484f74de" providerId="LiveId" clId="{80BFA4EE-59CE-4ED3-B99E-288EF3C5775F}" dt="2023-08-28T09:34:20.839" v="1136" actId="1076"/>
          <ac:picMkLst>
            <pc:docMk/>
            <pc:sldMk cId="1958840836" sldId="271"/>
            <ac:picMk id="11" creationId="{C4C577F0-7866-41DC-879D-AAEEF2DED70E}"/>
          </ac:picMkLst>
        </pc:picChg>
        <pc:picChg chg="add mod">
          <ac:chgData name="Yi Liu" userId="eb9fa73d484f74de" providerId="LiveId" clId="{80BFA4EE-59CE-4ED3-B99E-288EF3C5775F}" dt="2023-08-28T09:36:26.224" v="1139" actId="1076"/>
          <ac:picMkLst>
            <pc:docMk/>
            <pc:sldMk cId="1958840836" sldId="271"/>
            <ac:picMk id="13" creationId="{FCA6AA95-03E3-4117-921B-94228871251A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307441842" sldId="271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7847576" sldId="272"/>
        </pc:sldMkLst>
      </pc:sldChg>
      <pc:sldChg chg="addSp delSp modSp new mod">
        <pc:chgData name="Yi Liu" userId="eb9fa73d484f74de" providerId="LiveId" clId="{80BFA4EE-59CE-4ED3-B99E-288EF3C5775F}" dt="2023-08-28T09:37:03.203" v="1167" actId="21"/>
        <pc:sldMkLst>
          <pc:docMk/>
          <pc:sldMk cId="1840667750" sldId="272"/>
        </pc:sldMkLst>
        <pc:spChg chg="mod">
          <ac:chgData name="Yi Liu" userId="eb9fa73d484f74de" providerId="LiveId" clId="{80BFA4EE-59CE-4ED3-B99E-288EF3C5775F}" dt="2023-08-28T09:36:36.707" v="1164" actId="20577"/>
          <ac:spMkLst>
            <pc:docMk/>
            <pc:sldMk cId="1840667750" sldId="272"/>
            <ac:spMk id="2" creationId="{7D970B53-95DE-4ABD-9AB7-98911B1B9042}"/>
          </ac:spMkLst>
        </pc:spChg>
        <pc:spChg chg="del">
          <ac:chgData name="Yi Liu" userId="eb9fa73d484f74de" providerId="LiveId" clId="{80BFA4EE-59CE-4ED3-B99E-288EF3C5775F}" dt="2023-08-28T09:28:55.349" v="1060" actId="22"/>
          <ac:spMkLst>
            <pc:docMk/>
            <pc:sldMk cId="1840667750" sldId="272"/>
            <ac:spMk id="3" creationId="{E354FA7C-5393-4821-A82B-B11BB46F01D3}"/>
          </ac:spMkLst>
        </pc:spChg>
        <pc:spChg chg="add del mod">
          <ac:chgData name="Yi Liu" userId="eb9fa73d484f74de" providerId="LiveId" clId="{80BFA4EE-59CE-4ED3-B99E-288EF3C5775F}" dt="2023-08-28T09:36:43.374" v="1166" actId="478"/>
          <ac:spMkLst>
            <pc:docMk/>
            <pc:sldMk cId="1840667750" sldId="272"/>
            <ac:spMk id="9" creationId="{1203DFA4-F4F0-48E7-A1D7-C03EA6422E54}"/>
          </ac:spMkLst>
        </pc:spChg>
        <pc:spChg chg="add mod">
          <ac:chgData name="Yi Liu" userId="eb9fa73d484f74de" providerId="LiveId" clId="{80BFA4EE-59CE-4ED3-B99E-288EF3C5775F}" dt="2023-08-28T09:37:03.203" v="1167" actId="21"/>
          <ac:spMkLst>
            <pc:docMk/>
            <pc:sldMk cId="1840667750" sldId="272"/>
            <ac:spMk id="11" creationId="{A5C30E38-5CE8-4F12-80A2-B482015AEA5D}"/>
          </ac:spMkLst>
        </pc:spChg>
        <pc:picChg chg="add del mod ord">
          <ac:chgData name="Yi Liu" userId="eb9fa73d484f74de" providerId="LiveId" clId="{80BFA4EE-59CE-4ED3-B99E-288EF3C5775F}" dt="2023-08-28T09:37:03.203" v="1167" actId="21"/>
          <ac:picMkLst>
            <pc:docMk/>
            <pc:sldMk cId="1840667750" sldId="272"/>
            <ac:picMk id="6" creationId="{92F2FE4E-8081-4C18-9727-17D12FEDE143}"/>
          </ac:picMkLst>
        </pc:picChg>
        <pc:picChg chg="add mod">
          <ac:chgData name="Yi Liu" userId="eb9fa73d484f74de" providerId="LiveId" clId="{80BFA4EE-59CE-4ED3-B99E-288EF3C5775F}" dt="2023-08-28T09:32:53.498" v="1099" actId="1076"/>
          <ac:picMkLst>
            <pc:docMk/>
            <pc:sldMk cId="1840667750" sldId="272"/>
            <ac:picMk id="7" creationId="{D3E1673E-7F37-422F-9240-1D31A7A5D20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058070689" sldId="273"/>
        </pc:sldMkLst>
      </pc:sldChg>
      <pc:sldChg chg="addSp delSp modSp new mod">
        <pc:chgData name="Yi Liu" userId="eb9fa73d484f74de" providerId="LiveId" clId="{80BFA4EE-59CE-4ED3-B99E-288EF3C5775F}" dt="2023-08-28T09:38:38.935" v="1192" actId="21"/>
        <pc:sldMkLst>
          <pc:docMk/>
          <pc:sldMk cId="3969599849" sldId="273"/>
        </pc:sldMkLst>
        <pc:spChg chg="mod">
          <ac:chgData name="Yi Liu" userId="eb9fa73d484f74de" providerId="LiveId" clId="{80BFA4EE-59CE-4ED3-B99E-288EF3C5775F}" dt="2023-08-28T09:37:09.451" v="1181" actId="20577"/>
          <ac:spMkLst>
            <pc:docMk/>
            <pc:sldMk cId="3969599849" sldId="273"/>
            <ac:spMk id="2" creationId="{C8D226CA-BA52-40EF-80A8-1F72444E8C73}"/>
          </ac:spMkLst>
        </pc:spChg>
        <pc:spChg chg="del">
          <ac:chgData name="Yi Liu" userId="eb9fa73d484f74de" providerId="LiveId" clId="{80BFA4EE-59CE-4ED3-B99E-288EF3C5775F}" dt="2023-08-28T09:37:06.575" v="1169"/>
          <ac:spMkLst>
            <pc:docMk/>
            <pc:sldMk cId="3969599849" sldId="273"/>
            <ac:spMk id="3" creationId="{D440B177-B2F7-4ABD-8F30-801EC0BEEECE}"/>
          </ac:spMkLst>
        </pc:spChg>
        <pc:picChg chg="add mod">
          <ac:chgData name="Yi Liu" userId="eb9fa73d484f74de" providerId="LiveId" clId="{80BFA4EE-59CE-4ED3-B99E-288EF3C5775F}" dt="2023-08-28T09:37:12.129" v="1182" actId="1076"/>
          <ac:picMkLst>
            <pc:docMk/>
            <pc:sldMk cId="3969599849" sldId="273"/>
            <ac:picMk id="5" creationId="{762DB677-016A-4AF7-A028-46468545C10E}"/>
          </ac:picMkLst>
        </pc:picChg>
        <pc:picChg chg="add mod">
          <ac:chgData name="Yi Liu" userId="eb9fa73d484f74de" providerId="LiveId" clId="{80BFA4EE-59CE-4ED3-B99E-288EF3C5775F}" dt="2023-08-28T09:37:34.704" v="1187" actId="14100"/>
          <ac:picMkLst>
            <pc:docMk/>
            <pc:sldMk cId="3969599849" sldId="273"/>
            <ac:picMk id="7" creationId="{686D6D6D-16DE-41F4-8866-54232170D137}"/>
          </ac:picMkLst>
        </pc:picChg>
        <pc:picChg chg="add del mod">
          <ac:chgData name="Yi Liu" userId="eb9fa73d484f74de" providerId="LiveId" clId="{80BFA4EE-59CE-4ED3-B99E-288EF3C5775F}" dt="2023-08-28T09:38:38.935" v="1192" actId="21"/>
          <ac:picMkLst>
            <pc:docMk/>
            <pc:sldMk cId="3969599849" sldId="273"/>
            <ac:picMk id="9" creationId="{63038B1E-A474-417B-BD54-81D57DD602C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15812839" sldId="274"/>
        </pc:sldMkLst>
      </pc:sldChg>
      <pc:sldChg chg="addSp delSp modSp new mod">
        <pc:chgData name="Yi Liu" userId="eb9fa73d484f74de" providerId="LiveId" clId="{80BFA4EE-59CE-4ED3-B99E-288EF3C5775F}" dt="2023-08-28T09:40:04.050" v="1223" actId="1076"/>
        <pc:sldMkLst>
          <pc:docMk/>
          <pc:sldMk cId="4135499435" sldId="274"/>
        </pc:sldMkLst>
        <pc:spChg chg="mod">
          <ac:chgData name="Yi Liu" userId="eb9fa73d484f74de" providerId="LiveId" clId="{80BFA4EE-59CE-4ED3-B99E-288EF3C5775F}" dt="2023-08-28T09:38:44.784" v="1208" actId="20577"/>
          <ac:spMkLst>
            <pc:docMk/>
            <pc:sldMk cId="4135499435" sldId="274"/>
            <ac:spMk id="2" creationId="{C06EEBD7-AAAD-4295-95AB-DD10F9E3C544}"/>
          </ac:spMkLst>
        </pc:spChg>
        <pc:spChg chg="del">
          <ac:chgData name="Yi Liu" userId="eb9fa73d484f74de" providerId="LiveId" clId="{80BFA4EE-59CE-4ED3-B99E-288EF3C5775F}" dt="2023-08-28T09:38:41.205" v="1193"/>
          <ac:spMkLst>
            <pc:docMk/>
            <pc:sldMk cId="4135499435" sldId="274"/>
            <ac:spMk id="3" creationId="{3AAF888E-F68A-42E5-A5CF-B897473EDBD5}"/>
          </ac:spMkLst>
        </pc:spChg>
        <pc:picChg chg="add mod">
          <ac:chgData name="Yi Liu" userId="eb9fa73d484f74de" providerId="LiveId" clId="{80BFA4EE-59CE-4ED3-B99E-288EF3C5775F}" dt="2023-08-28T09:39:37.017" v="1215" actId="1076"/>
          <ac:picMkLst>
            <pc:docMk/>
            <pc:sldMk cId="4135499435" sldId="274"/>
            <ac:picMk id="5" creationId="{A5F3182E-A66C-417E-80C9-49467CADEDDC}"/>
          </ac:picMkLst>
        </pc:picChg>
        <pc:picChg chg="add mod">
          <ac:chgData name="Yi Liu" userId="eb9fa73d484f74de" providerId="LiveId" clId="{80BFA4EE-59CE-4ED3-B99E-288EF3C5775F}" dt="2023-08-28T09:39:37.800" v="1216" actId="1076"/>
          <ac:picMkLst>
            <pc:docMk/>
            <pc:sldMk cId="4135499435" sldId="274"/>
            <ac:picMk id="7" creationId="{5D37BA50-5637-47A7-ABE7-72C2738E5CAD}"/>
          </ac:picMkLst>
        </pc:picChg>
        <pc:picChg chg="add mod">
          <ac:chgData name="Yi Liu" userId="eb9fa73d484f74de" providerId="LiveId" clId="{80BFA4EE-59CE-4ED3-B99E-288EF3C5775F}" dt="2023-08-28T09:39:43.830" v="1219" actId="1076"/>
          <ac:picMkLst>
            <pc:docMk/>
            <pc:sldMk cId="4135499435" sldId="274"/>
            <ac:picMk id="9" creationId="{0F84A0E6-9300-4489-8940-0692D434030F}"/>
          </ac:picMkLst>
        </pc:picChg>
        <pc:picChg chg="add mod">
          <ac:chgData name="Yi Liu" userId="eb9fa73d484f74de" providerId="LiveId" clId="{80BFA4EE-59CE-4ED3-B99E-288EF3C5775F}" dt="2023-08-28T09:40:04.050" v="1223" actId="1076"/>
          <ac:picMkLst>
            <pc:docMk/>
            <pc:sldMk cId="4135499435" sldId="274"/>
            <ac:picMk id="11" creationId="{39B7B67B-FDA1-4F16-8046-A12D2E024F79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611959260" sldId="275"/>
        </pc:sldMkLst>
      </pc:sldChg>
      <pc:sldChg chg="addSp delSp modSp new mod">
        <pc:chgData name="Yi Liu" userId="eb9fa73d484f74de" providerId="LiveId" clId="{80BFA4EE-59CE-4ED3-B99E-288EF3C5775F}" dt="2023-08-28T09:41:51.888" v="1264" actId="1076"/>
        <pc:sldMkLst>
          <pc:docMk/>
          <pc:sldMk cId="3974141498" sldId="275"/>
        </pc:sldMkLst>
        <pc:spChg chg="mod">
          <ac:chgData name="Yi Liu" userId="eb9fa73d484f74de" providerId="LiveId" clId="{80BFA4EE-59CE-4ED3-B99E-288EF3C5775F}" dt="2023-08-28T09:41:29.402" v="1260" actId="20577"/>
          <ac:spMkLst>
            <pc:docMk/>
            <pc:sldMk cId="3974141498" sldId="275"/>
            <ac:spMk id="2" creationId="{BD486CEE-F381-4F1A-A245-BE11ED7E39F8}"/>
          </ac:spMkLst>
        </pc:spChg>
        <pc:spChg chg="del">
          <ac:chgData name="Yi Liu" userId="eb9fa73d484f74de" providerId="LiveId" clId="{80BFA4EE-59CE-4ED3-B99E-288EF3C5775F}" dt="2023-08-28T09:41:30.732" v="1261" actId="22"/>
          <ac:spMkLst>
            <pc:docMk/>
            <pc:sldMk cId="3974141498" sldId="275"/>
            <ac:spMk id="3" creationId="{BF7EA5DB-C91F-42E2-83E2-62D013C557B5}"/>
          </ac:spMkLst>
        </pc:spChg>
        <pc:picChg chg="add mod ord">
          <ac:chgData name="Yi Liu" userId="eb9fa73d484f74de" providerId="LiveId" clId="{80BFA4EE-59CE-4ED3-B99E-288EF3C5775F}" dt="2023-08-28T09:41:51.888" v="1264" actId="1076"/>
          <ac:picMkLst>
            <pc:docMk/>
            <pc:sldMk cId="3974141498" sldId="275"/>
            <ac:picMk id="6" creationId="{F1DC1D03-AAD7-422E-98B1-4D4026EB286E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787498031" sldId="276"/>
        </pc:sldMkLst>
      </pc:sldChg>
      <pc:sldChg chg="addSp delSp modSp new mod">
        <pc:chgData name="Yi Liu" userId="eb9fa73d484f74de" providerId="LiveId" clId="{80BFA4EE-59CE-4ED3-B99E-288EF3C5775F}" dt="2023-08-28T09:49:38.704" v="1300" actId="20577"/>
        <pc:sldMkLst>
          <pc:docMk/>
          <pc:sldMk cId="2333507553" sldId="276"/>
        </pc:sldMkLst>
        <pc:spChg chg="mod">
          <ac:chgData name="Yi Liu" userId="eb9fa73d484f74de" providerId="LiveId" clId="{80BFA4EE-59CE-4ED3-B99E-288EF3C5775F}" dt="2023-08-28T09:49:38.704" v="1300" actId="20577"/>
          <ac:spMkLst>
            <pc:docMk/>
            <pc:sldMk cId="2333507553" sldId="276"/>
            <ac:spMk id="2" creationId="{2820DF78-C168-4093-81C6-CC3AD1EDEE16}"/>
          </ac:spMkLst>
        </pc:spChg>
        <pc:spChg chg="del">
          <ac:chgData name="Yi Liu" userId="eb9fa73d484f74de" providerId="LiveId" clId="{80BFA4EE-59CE-4ED3-B99E-288EF3C5775F}" dt="2023-08-28T09:47:56.368" v="1282" actId="22"/>
          <ac:spMkLst>
            <pc:docMk/>
            <pc:sldMk cId="2333507553" sldId="276"/>
            <ac:spMk id="3" creationId="{A17EEDD3-8EF7-4EB6-9809-8221264103F1}"/>
          </ac:spMkLst>
        </pc:spChg>
        <pc:picChg chg="add mod ord">
          <ac:chgData name="Yi Liu" userId="eb9fa73d484f74de" providerId="LiveId" clId="{80BFA4EE-59CE-4ED3-B99E-288EF3C5775F}" dt="2023-08-28T09:47:58.427" v="1283" actId="1076"/>
          <ac:picMkLst>
            <pc:docMk/>
            <pc:sldMk cId="2333507553" sldId="276"/>
            <ac:picMk id="6" creationId="{41998CC8-02AE-4AA6-A246-C0FC8E9BC79C}"/>
          </ac:picMkLst>
        </pc:picChg>
      </pc:sldChg>
      <pc:sldChg chg="addSp delSp modSp new mod">
        <pc:chgData name="Yi Liu" userId="eb9fa73d484f74de" providerId="LiveId" clId="{80BFA4EE-59CE-4ED3-B99E-288EF3C5775F}" dt="2023-08-28T09:54:19.226" v="1374" actId="20577"/>
        <pc:sldMkLst>
          <pc:docMk/>
          <pc:sldMk cId="1367524875" sldId="277"/>
        </pc:sldMkLst>
        <pc:spChg chg="mod">
          <ac:chgData name="Yi Liu" userId="eb9fa73d484f74de" providerId="LiveId" clId="{80BFA4EE-59CE-4ED3-B99E-288EF3C5775F}" dt="2023-08-28T09:52:13.026" v="1312" actId="20577"/>
          <ac:spMkLst>
            <pc:docMk/>
            <pc:sldMk cId="1367524875" sldId="277"/>
            <ac:spMk id="2" creationId="{E69792C6-2E8A-49FD-84A5-659E228F667D}"/>
          </ac:spMkLst>
        </pc:spChg>
        <pc:spChg chg="mod">
          <ac:chgData name="Yi Liu" userId="eb9fa73d484f74de" providerId="LiveId" clId="{80BFA4EE-59CE-4ED3-B99E-288EF3C5775F}" dt="2023-08-28T09:54:19.226" v="1374" actId="20577"/>
          <ac:spMkLst>
            <pc:docMk/>
            <pc:sldMk cId="1367524875" sldId="277"/>
            <ac:spMk id="3" creationId="{9A6BB143-F881-43D7-A36E-93CB575C5BEB}"/>
          </ac:spMkLst>
        </pc:spChg>
        <pc:spChg chg="add mod">
          <ac:chgData name="Yi Liu" userId="eb9fa73d484f74de" providerId="LiveId" clId="{80BFA4EE-59CE-4ED3-B99E-288EF3C5775F}" dt="2023-08-28T09:52:18.918" v="1314" actId="20577"/>
          <ac:spMkLst>
            <pc:docMk/>
            <pc:sldMk cId="1367524875" sldId="277"/>
            <ac:spMk id="5" creationId="{F503D315-B285-43A9-ADD3-91803A590160}"/>
          </ac:spMkLst>
        </pc:spChg>
        <pc:spChg chg="add del mod">
          <ac:chgData name="Yi Liu" userId="eb9fa73d484f74de" providerId="LiveId" clId="{80BFA4EE-59CE-4ED3-B99E-288EF3C5775F}" dt="2023-08-28T09:53:48.338" v="1365"/>
          <ac:spMkLst>
            <pc:docMk/>
            <pc:sldMk cId="1367524875" sldId="277"/>
            <ac:spMk id="6" creationId="{80F89357-0251-4447-AFB2-8912F993219C}"/>
          </ac:spMkLst>
        </pc:spChg>
        <pc:spChg chg="add mod">
          <ac:chgData name="Yi Liu" userId="eb9fa73d484f74de" providerId="LiveId" clId="{80BFA4EE-59CE-4ED3-B99E-288EF3C5775F}" dt="2023-08-28T09:54:15.849" v="1372" actId="1076"/>
          <ac:spMkLst>
            <pc:docMk/>
            <pc:sldMk cId="1367524875" sldId="277"/>
            <ac:spMk id="7" creationId="{9F9917D0-959C-41E5-8C91-928E16805522}"/>
          </ac:spMkLst>
        </pc:spChg>
        <pc:spChg chg="add mod">
          <ac:chgData name="Yi Liu" userId="eb9fa73d484f74de" providerId="LiveId" clId="{80BFA4EE-59CE-4ED3-B99E-288EF3C5775F}" dt="2023-08-28T09:54:01.924" v="1369" actId="1076"/>
          <ac:spMkLst>
            <pc:docMk/>
            <pc:sldMk cId="1367524875" sldId="277"/>
            <ac:spMk id="8" creationId="{55C24BB9-2AD5-4AB3-A044-8D3F565C250A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9" creationId="{26E4191D-045F-4A87-8B8F-FE916A2B2425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0" creationId="{EFA24524-4755-4A13-8D94-28219CB73132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1" creationId="{14EF3DEC-290C-4A6F-927E-2963D2E286B3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2" creationId="{75DAC2F8-AB3D-43E9-A573-7C2CB571B73A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597883867" sldId="277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253031860" sldId="278"/>
        </pc:sldMkLst>
      </pc:sldChg>
      <pc:sldChg chg="modSp new mod ord">
        <pc:chgData name="Yi Liu" userId="eb9fa73d484f74de" providerId="LiveId" clId="{80BFA4EE-59CE-4ED3-B99E-288EF3C5775F}" dt="2023-08-28T10:57:23.089" v="1725" actId="20577"/>
        <pc:sldMkLst>
          <pc:docMk/>
          <pc:sldMk cId="3085023576" sldId="278"/>
        </pc:sldMkLst>
        <pc:spChg chg="mod">
          <ac:chgData name="Yi Liu" userId="eb9fa73d484f74de" providerId="LiveId" clId="{80BFA4EE-59CE-4ED3-B99E-288EF3C5775F}" dt="2023-08-28T10:57:23.089" v="1725" actId="20577"/>
          <ac:spMkLst>
            <pc:docMk/>
            <pc:sldMk cId="3085023576" sldId="278"/>
            <ac:spMk id="2" creationId="{4BB03886-0B6A-46C5-AA51-28AFFB12FB6B}"/>
          </ac:spMkLst>
        </pc:spChg>
        <pc:spChg chg="mod">
          <ac:chgData name="Yi Liu" userId="eb9fa73d484f74de" providerId="LiveId" clId="{80BFA4EE-59CE-4ED3-B99E-288EF3C5775F}" dt="2023-08-28T10:47:53.553" v="1468" actId="20577"/>
          <ac:spMkLst>
            <pc:docMk/>
            <pc:sldMk cId="3085023576" sldId="278"/>
            <ac:spMk id="3" creationId="{55298199-5241-4BBE-A099-F8FBC15E7390}"/>
          </ac:spMkLst>
        </pc:spChg>
      </pc:sldChg>
      <pc:sldChg chg="modSp new mod">
        <pc:chgData name="Yi Liu" userId="eb9fa73d484f74de" providerId="LiveId" clId="{80BFA4EE-59CE-4ED3-B99E-288EF3C5775F}" dt="2023-08-28T10:55:41.094" v="1714" actId="20577"/>
        <pc:sldMkLst>
          <pc:docMk/>
          <pc:sldMk cId="2155871574" sldId="279"/>
        </pc:sldMkLst>
        <pc:spChg chg="mod">
          <ac:chgData name="Yi Liu" userId="eb9fa73d484f74de" providerId="LiveId" clId="{80BFA4EE-59CE-4ED3-B99E-288EF3C5775F}" dt="2023-08-28T10:52:01.640" v="1482" actId="20577"/>
          <ac:spMkLst>
            <pc:docMk/>
            <pc:sldMk cId="2155871574" sldId="279"/>
            <ac:spMk id="2" creationId="{7FA8A351-B12F-4F97-B4AA-FE074C66EEAE}"/>
          </ac:spMkLst>
        </pc:spChg>
        <pc:spChg chg="mod">
          <ac:chgData name="Yi Liu" userId="eb9fa73d484f74de" providerId="LiveId" clId="{80BFA4EE-59CE-4ED3-B99E-288EF3C5775F}" dt="2023-08-28T10:55:41.094" v="1714" actId="20577"/>
          <ac:spMkLst>
            <pc:docMk/>
            <pc:sldMk cId="2155871574" sldId="279"/>
            <ac:spMk id="3" creationId="{EC3AC32B-1DB6-4747-B78E-09C1FFD186E4}"/>
          </ac:spMkLst>
        </pc:spChg>
      </pc:sldChg>
      <pc:sldChg chg="add">
        <pc:chgData name="Yi Liu" userId="eb9fa73d484f74de" providerId="LiveId" clId="{80BFA4EE-59CE-4ED3-B99E-288EF3C5775F}" dt="2023-08-29T05:02:35.942" v="1731"/>
        <pc:sldMkLst>
          <pc:docMk/>
          <pc:sldMk cId="4282229061" sldId="280"/>
        </pc:sldMkLst>
      </pc:sldChg>
      <pc:sldChg chg="add">
        <pc:chgData name="Yi Liu" userId="eb9fa73d484f74de" providerId="LiveId" clId="{80BFA4EE-59CE-4ED3-B99E-288EF3C5775F}" dt="2023-08-29T05:02:35.942" v="1731"/>
        <pc:sldMkLst>
          <pc:docMk/>
          <pc:sldMk cId="4193137531" sldId="281"/>
        </pc:sldMkLst>
      </pc:sldChg>
    </pc:docChg>
  </pc:docChgLst>
  <pc:docChgLst>
    <pc:chgData name="Yi Liu" userId="eb9fa73d484f74de" providerId="LiveId" clId="{F27AE141-ABE9-402A-A912-98C2543DEC7A}"/>
    <pc:docChg chg="undo redo custSel addSld modSld modMainMaster addSection delSection">
      <pc:chgData name="Yi Liu" userId="eb9fa73d484f74de" providerId="LiveId" clId="{F27AE141-ABE9-402A-A912-98C2543DEC7A}" dt="2023-08-28T08:29:57.960" v="3492" actId="20577"/>
      <pc:docMkLst>
        <pc:docMk/>
      </pc:docMkLst>
      <pc:sldChg chg="modSp new mod">
        <pc:chgData name="Yi Liu" userId="eb9fa73d484f74de" providerId="LiveId" clId="{F27AE141-ABE9-402A-A912-98C2543DEC7A}" dt="2023-08-28T06:05:56.092" v="437" actId="21"/>
        <pc:sldMkLst>
          <pc:docMk/>
          <pc:sldMk cId="1562787813" sldId="256"/>
        </pc:sldMkLst>
        <pc:spChg chg="mod">
          <ac:chgData name="Yi Liu" userId="eb9fa73d484f74de" providerId="LiveId" clId="{F27AE141-ABE9-402A-A912-98C2543DEC7A}" dt="2023-08-28T05:51:32.620" v="268" actId="20577"/>
          <ac:spMkLst>
            <pc:docMk/>
            <pc:sldMk cId="1562787813" sldId="256"/>
            <ac:spMk id="2" creationId="{9D4030C4-171F-4A0B-9892-882F14A6A2D4}"/>
          </ac:spMkLst>
        </pc:spChg>
        <pc:spChg chg="mod">
          <ac:chgData name="Yi Liu" userId="eb9fa73d484f74de" providerId="LiveId" clId="{F27AE141-ABE9-402A-A912-98C2543DEC7A}" dt="2023-08-28T06:05:56.092" v="437" actId="21"/>
          <ac:spMkLst>
            <pc:docMk/>
            <pc:sldMk cId="1562787813" sldId="256"/>
            <ac:spMk id="3" creationId="{9C09CC97-C9FB-40C3-889C-0B785DC6A850}"/>
          </ac:spMkLst>
        </pc:spChg>
      </pc:sldChg>
      <pc:sldChg chg="addSp delSp modSp new mod">
        <pc:chgData name="Yi Liu" userId="eb9fa73d484f74de" providerId="LiveId" clId="{F27AE141-ABE9-402A-A912-98C2543DEC7A}" dt="2023-08-28T06:20:45.573" v="995" actId="20577"/>
        <pc:sldMkLst>
          <pc:docMk/>
          <pc:sldMk cId="4282229061" sldId="257"/>
        </pc:sldMkLst>
        <pc:spChg chg="mod">
          <ac:chgData name="Yi Liu" userId="eb9fa73d484f74de" providerId="LiveId" clId="{F27AE141-ABE9-402A-A912-98C2543DEC7A}" dt="2023-08-28T03:02:23.887" v="120" actId="20577"/>
          <ac:spMkLst>
            <pc:docMk/>
            <pc:sldMk cId="4282229061" sldId="257"/>
            <ac:spMk id="2" creationId="{6A124B3A-0CF2-46B9-B7F3-B5CAE751CDC4}"/>
          </ac:spMkLst>
        </pc:spChg>
        <pc:spChg chg="mod">
          <ac:chgData name="Yi Liu" userId="eb9fa73d484f74de" providerId="LiveId" clId="{F27AE141-ABE9-402A-A912-98C2543DEC7A}" dt="2023-08-28T06:20:45.573" v="995" actId="20577"/>
          <ac:spMkLst>
            <pc:docMk/>
            <pc:sldMk cId="4282229061" sldId="257"/>
            <ac:spMk id="3" creationId="{1E7F1CC0-5F2F-4998-B377-C5AE7F9874B4}"/>
          </ac:spMkLst>
        </pc:spChg>
        <pc:picChg chg="add del mod">
          <ac:chgData name="Yi Liu" userId="eb9fa73d484f74de" providerId="LiveId" clId="{F27AE141-ABE9-402A-A912-98C2543DEC7A}" dt="2023-08-28T06:13:55.164" v="647" actId="21"/>
          <ac:picMkLst>
            <pc:docMk/>
            <pc:sldMk cId="4282229061" sldId="257"/>
            <ac:picMk id="6" creationId="{940A710F-F7D3-4B61-AF33-4943D0D5C10C}"/>
          </ac:picMkLst>
        </pc:picChg>
      </pc:sldChg>
      <pc:sldChg chg="addSp delSp modSp new mod">
        <pc:chgData name="Yi Liu" userId="eb9fa73d484f74de" providerId="LiveId" clId="{F27AE141-ABE9-402A-A912-98C2543DEC7A}" dt="2023-08-28T06:55:17.379" v="1054" actId="1076"/>
        <pc:sldMkLst>
          <pc:docMk/>
          <pc:sldMk cId="2125439656" sldId="258"/>
        </pc:sldMkLst>
        <pc:spChg chg="mod">
          <ac:chgData name="Yi Liu" userId="eb9fa73d484f74de" providerId="LiveId" clId="{F27AE141-ABE9-402A-A912-98C2543DEC7A}" dt="2023-08-28T06:22:29.464" v="1004" actId="20577"/>
          <ac:spMkLst>
            <pc:docMk/>
            <pc:sldMk cId="2125439656" sldId="258"/>
            <ac:spMk id="2" creationId="{06150127-1702-4D1C-B7F2-C97FF346D946}"/>
          </ac:spMkLst>
        </pc:spChg>
        <pc:spChg chg="del">
          <ac:chgData name="Yi Liu" userId="eb9fa73d484f74de" providerId="LiveId" clId="{F27AE141-ABE9-402A-A912-98C2543DEC7A}" dt="2023-08-28T03:11:13.546" v="211"/>
          <ac:spMkLst>
            <pc:docMk/>
            <pc:sldMk cId="2125439656" sldId="258"/>
            <ac:spMk id="3" creationId="{8E4570F0-0212-49F0-B62A-2DEBC514F7FB}"/>
          </ac:spMkLst>
        </pc:spChg>
        <pc:spChg chg="add mod">
          <ac:chgData name="Yi Liu" userId="eb9fa73d484f74de" providerId="LiveId" clId="{F27AE141-ABE9-402A-A912-98C2543DEC7A}" dt="2023-08-28T06:55:17.379" v="1054" actId="1076"/>
          <ac:spMkLst>
            <pc:docMk/>
            <pc:sldMk cId="2125439656" sldId="258"/>
            <ac:spMk id="5" creationId="{6F1FB848-FE3D-4FCE-94D7-D942C1117297}"/>
          </ac:spMkLst>
        </pc:spChg>
        <pc:picChg chg="add mod">
          <ac:chgData name="Yi Liu" userId="eb9fa73d484f74de" providerId="LiveId" clId="{F27AE141-ABE9-402A-A912-98C2543DEC7A}" dt="2023-08-28T03:11:19.213" v="212" actId="1076"/>
          <ac:picMkLst>
            <pc:docMk/>
            <pc:sldMk cId="2125439656" sldId="258"/>
            <ac:picMk id="1026" creationId="{095E1D77-5862-4C68-B8FD-33C867826925}"/>
          </ac:picMkLst>
        </pc:picChg>
      </pc:sldChg>
      <pc:sldChg chg="modSp new mod">
        <pc:chgData name="Yi Liu" userId="eb9fa73d484f74de" providerId="LiveId" clId="{F27AE141-ABE9-402A-A912-98C2543DEC7A}" dt="2023-08-28T06:19:41.482" v="992" actId="20577"/>
        <pc:sldMkLst>
          <pc:docMk/>
          <pc:sldMk cId="683536574" sldId="259"/>
        </pc:sldMkLst>
        <pc:spChg chg="mod">
          <ac:chgData name="Yi Liu" userId="eb9fa73d484f74de" providerId="LiveId" clId="{F27AE141-ABE9-402A-A912-98C2543DEC7A}" dt="2023-08-28T06:19:41.482" v="992" actId="20577"/>
          <ac:spMkLst>
            <pc:docMk/>
            <pc:sldMk cId="683536574" sldId="259"/>
            <ac:spMk id="2" creationId="{4F2AE2C1-A4FA-4DF4-AEC8-49CFACEC6C59}"/>
          </ac:spMkLst>
        </pc:spChg>
        <pc:spChg chg="mod">
          <ac:chgData name="Yi Liu" userId="eb9fa73d484f74de" providerId="LiveId" clId="{F27AE141-ABE9-402A-A912-98C2543DEC7A}" dt="2023-08-28T06:19:25.616" v="984" actId="20577"/>
          <ac:spMkLst>
            <pc:docMk/>
            <pc:sldMk cId="683536574" sldId="259"/>
            <ac:spMk id="3" creationId="{3E16981F-7D05-4E25-BAA5-5E7C2C9BA100}"/>
          </ac:spMkLst>
        </pc:spChg>
      </pc:sldChg>
      <pc:sldChg chg="modSp new mod">
        <pc:chgData name="Yi Liu" userId="eb9fa73d484f74de" providerId="LiveId" clId="{F27AE141-ABE9-402A-A912-98C2543DEC7A}" dt="2023-08-28T06:13:22.108" v="641" actId="2711"/>
        <pc:sldMkLst>
          <pc:docMk/>
          <pc:sldMk cId="307849244" sldId="260"/>
        </pc:sldMkLst>
        <pc:spChg chg="mod">
          <ac:chgData name="Yi Liu" userId="eb9fa73d484f74de" providerId="LiveId" clId="{F27AE141-ABE9-402A-A912-98C2543DEC7A}" dt="2023-08-28T06:04:52.017" v="320" actId="20577"/>
          <ac:spMkLst>
            <pc:docMk/>
            <pc:sldMk cId="307849244" sldId="260"/>
            <ac:spMk id="2" creationId="{D7061DBC-3420-4DA6-8985-BA14C1AE5DB1}"/>
          </ac:spMkLst>
        </pc:spChg>
        <pc:spChg chg="mod">
          <ac:chgData name="Yi Liu" userId="eb9fa73d484f74de" providerId="LiveId" clId="{F27AE141-ABE9-402A-A912-98C2543DEC7A}" dt="2023-08-28T06:13:22.108" v="641" actId="2711"/>
          <ac:spMkLst>
            <pc:docMk/>
            <pc:sldMk cId="307849244" sldId="260"/>
            <ac:spMk id="3" creationId="{92B52AF6-B399-4E36-A04B-AB5C5A8D137D}"/>
          </ac:spMkLst>
        </pc:spChg>
      </pc:sldChg>
      <pc:sldChg chg="addSp modSp new mod">
        <pc:chgData name="Yi Liu" userId="eb9fa73d484f74de" providerId="LiveId" clId="{F27AE141-ABE9-402A-A912-98C2543DEC7A}" dt="2023-08-28T06:16:41.746" v="660" actId="1076"/>
        <pc:sldMkLst>
          <pc:docMk/>
          <pc:sldMk cId="4193137531" sldId="261"/>
        </pc:sldMkLst>
        <pc:spChg chg="mod">
          <ac:chgData name="Yi Liu" userId="eb9fa73d484f74de" providerId="LiveId" clId="{F27AE141-ABE9-402A-A912-98C2543DEC7A}" dt="2023-08-28T06:13:53.026" v="646"/>
          <ac:spMkLst>
            <pc:docMk/>
            <pc:sldMk cId="4193137531" sldId="261"/>
            <ac:spMk id="2" creationId="{8E074456-3F9B-4B24-8956-001D720B09AD}"/>
          </ac:spMkLst>
        </pc:spChg>
        <pc:spChg chg="mod">
          <ac:chgData name="Yi Liu" userId="eb9fa73d484f74de" providerId="LiveId" clId="{F27AE141-ABE9-402A-A912-98C2543DEC7A}" dt="2023-08-28T06:16:02.907" v="659" actId="5793"/>
          <ac:spMkLst>
            <pc:docMk/>
            <pc:sldMk cId="4193137531" sldId="261"/>
            <ac:spMk id="3" creationId="{436F3BAD-3B5C-4F71-BB68-522748C0C2B4}"/>
          </ac:spMkLst>
        </pc:spChg>
        <pc:picChg chg="add mod">
          <ac:chgData name="Yi Liu" userId="eb9fa73d484f74de" providerId="LiveId" clId="{F27AE141-ABE9-402A-A912-98C2543DEC7A}" dt="2023-08-28T06:16:41.746" v="660" actId="1076"/>
          <ac:picMkLst>
            <pc:docMk/>
            <pc:sldMk cId="4193137531" sldId="261"/>
            <ac:picMk id="5" creationId="{1350E4F4-1D12-4856-B143-E762637DDF1F}"/>
          </ac:picMkLst>
        </pc:picChg>
      </pc:sldChg>
      <pc:sldChg chg="addSp delSp modSp new mod modNotesTx">
        <pc:chgData name="Yi Liu" userId="eb9fa73d484f74de" providerId="LiveId" clId="{F27AE141-ABE9-402A-A912-98C2543DEC7A}" dt="2023-08-28T07:11:01.783" v="1878" actId="20577"/>
        <pc:sldMkLst>
          <pc:docMk/>
          <pc:sldMk cId="4200502764" sldId="262"/>
        </pc:sldMkLst>
        <pc:spChg chg="mod">
          <ac:chgData name="Yi Liu" userId="eb9fa73d484f74de" providerId="LiveId" clId="{F27AE141-ABE9-402A-A912-98C2543DEC7A}" dt="2023-08-28T07:11:01.783" v="1878" actId="20577"/>
          <ac:spMkLst>
            <pc:docMk/>
            <pc:sldMk cId="4200502764" sldId="262"/>
            <ac:spMk id="2" creationId="{C5FF14CD-2058-4D82-A762-45D297AA605C}"/>
          </ac:spMkLst>
        </pc:spChg>
        <pc:spChg chg="mod">
          <ac:chgData name="Yi Liu" userId="eb9fa73d484f74de" providerId="LiveId" clId="{F27AE141-ABE9-402A-A912-98C2543DEC7A}" dt="2023-08-28T07:00:35.373" v="1211"/>
          <ac:spMkLst>
            <pc:docMk/>
            <pc:sldMk cId="4200502764" sldId="262"/>
            <ac:spMk id="3" creationId="{ED5C8543-B85C-4741-842C-662E605DF023}"/>
          </ac:spMkLst>
        </pc:spChg>
        <pc:spChg chg="add mod">
          <ac:chgData name="Yi Liu" userId="eb9fa73d484f74de" providerId="LiveId" clId="{F27AE141-ABE9-402A-A912-98C2543DEC7A}" dt="2023-08-28T07:00:00.407" v="1209" actId="1076"/>
          <ac:spMkLst>
            <pc:docMk/>
            <pc:sldMk cId="4200502764" sldId="262"/>
            <ac:spMk id="6" creationId="{23D2B4CC-07DA-43C3-9B31-A3827BA9B307}"/>
          </ac:spMkLst>
        </pc:spChg>
        <pc:spChg chg="add del">
          <ac:chgData name="Yi Liu" userId="eb9fa73d484f74de" providerId="LiveId" clId="{F27AE141-ABE9-402A-A912-98C2543DEC7A}" dt="2023-08-28T07:00:37.285" v="1213" actId="22"/>
          <ac:spMkLst>
            <pc:docMk/>
            <pc:sldMk cId="4200502764" sldId="262"/>
            <ac:spMk id="9" creationId="{71C9B83D-8CA0-490B-9E4C-938A17E64D61}"/>
          </ac:spMkLst>
        </pc:spChg>
        <pc:picChg chg="add mod">
          <ac:chgData name="Yi Liu" userId="eb9fa73d484f74de" providerId="LiveId" clId="{F27AE141-ABE9-402A-A912-98C2543DEC7A}" dt="2023-08-28T06:59:56.353" v="1208" actId="1076"/>
          <ac:picMkLst>
            <pc:docMk/>
            <pc:sldMk cId="4200502764" sldId="262"/>
            <ac:picMk id="5" creationId="{AA0BC6CD-5BCD-42AF-AC37-8DF9E02C1227}"/>
          </ac:picMkLst>
        </pc:picChg>
        <pc:picChg chg="add del mod">
          <ac:chgData name="Yi Liu" userId="eb9fa73d484f74de" providerId="LiveId" clId="{F27AE141-ABE9-402A-A912-98C2543DEC7A}" dt="2023-08-28T06:59:47.990" v="1206" actId="478"/>
          <ac:picMkLst>
            <pc:docMk/>
            <pc:sldMk cId="4200502764" sldId="262"/>
            <ac:picMk id="7" creationId="{FDCE37D5-A9B3-405E-8CFB-C8238CCB5F87}"/>
          </ac:picMkLst>
        </pc:picChg>
        <pc:picChg chg="add mod">
          <ac:chgData name="Yi Liu" userId="eb9fa73d484f74de" providerId="LiveId" clId="{F27AE141-ABE9-402A-A912-98C2543DEC7A}" dt="2023-08-28T07:00:51.038" v="1217" actId="1076"/>
          <ac:picMkLst>
            <pc:docMk/>
            <pc:sldMk cId="4200502764" sldId="262"/>
            <ac:picMk id="2050" creationId="{A8BBE1B6-6197-4759-9277-27200E0F6150}"/>
          </ac:picMkLst>
        </pc:picChg>
      </pc:sldChg>
      <pc:sldChg chg="modSp new mod">
        <pc:chgData name="Yi Liu" userId="eb9fa73d484f74de" providerId="LiveId" clId="{F27AE141-ABE9-402A-A912-98C2543DEC7A}" dt="2023-08-28T07:07:26.471" v="1824" actId="207"/>
        <pc:sldMkLst>
          <pc:docMk/>
          <pc:sldMk cId="3336415600" sldId="263"/>
        </pc:sldMkLst>
        <pc:spChg chg="mod">
          <ac:chgData name="Yi Liu" userId="eb9fa73d484f74de" providerId="LiveId" clId="{F27AE141-ABE9-402A-A912-98C2543DEC7A}" dt="2023-08-28T07:01:24.972" v="1249" actId="20577"/>
          <ac:spMkLst>
            <pc:docMk/>
            <pc:sldMk cId="3336415600" sldId="263"/>
            <ac:spMk id="2" creationId="{1D9B8315-1EE7-426B-A2CC-B2B1A0F29406}"/>
          </ac:spMkLst>
        </pc:spChg>
        <pc:spChg chg="mod">
          <ac:chgData name="Yi Liu" userId="eb9fa73d484f74de" providerId="LiveId" clId="{F27AE141-ABE9-402A-A912-98C2543DEC7A}" dt="2023-08-28T07:07:26.471" v="1824" actId="207"/>
          <ac:spMkLst>
            <pc:docMk/>
            <pc:sldMk cId="3336415600" sldId="263"/>
            <ac:spMk id="3" creationId="{7839FA50-0A50-4296-AA37-6BC333532A82}"/>
          </ac:spMkLst>
        </pc:spChg>
      </pc:sldChg>
      <pc:sldChg chg="addSp delSp modSp new mod">
        <pc:chgData name="Yi Liu" userId="eb9fa73d484f74de" providerId="LiveId" clId="{F27AE141-ABE9-402A-A912-98C2543DEC7A}" dt="2023-08-28T07:09:10.524" v="1850" actId="1076"/>
        <pc:sldMkLst>
          <pc:docMk/>
          <pc:sldMk cId="1754817333" sldId="264"/>
        </pc:sldMkLst>
        <pc:spChg chg="mod">
          <ac:chgData name="Yi Liu" userId="eb9fa73d484f74de" providerId="LiveId" clId="{F27AE141-ABE9-402A-A912-98C2543DEC7A}" dt="2023-08-28T07:07:53.763" v="1839" actId="20577"/>
          <ac:spMkLst>
            <pc:docMk/>
            <pc:sldMk cId="1754817333" sldId="264"/>
            <ac:spMk id="2" creationId="{FBA69F18-A423-4E58-BC6F-E1DF9D90F574}"/>
          </ac:spMkLst>
        </pc:spChg>
        <pc:spChg chg="add del">
          <ac:chgData name="Yi Liu" userId="eb9fa73d484f74de" providerId="LiveId" clId="{F27AE141-ABE9-402A-A912-98C2543DEC7A}" dt="2023-08-28T07:08:17.448" v="1842" actId="478"/>
          <ac:spMkLst>
            <pc:docMk/>
            <pc:sldMk cId="1754817333" sldId="264"/>
            <ac:spMk id="3" creationId="{2EA78EDB-F2D8-45CA-92B0-F07F23F47277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6" creationId="{7CE2DB35-2FF9-4F92-A3BC-4F6D7FD8606F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8" creationId="{F3E4D3AC-CE87-463B-B343-3E68452BB883}"/>
          </ac:spMkLst>
        </pc:spChg>
        <pc:spChg chg="add mod">
          <ac:chgData name="Yi Liu" userId="eb9fa73d484f74de" providerId="LiveId" clId="{F27AE141-ABE9-402A-A912-98C2543DEC7A}" dt="2023-08-28T07:09:10.524" v="1850" actId="1076"/>
          <ac:spMkLst>
            <pc:docMk/>
            <pc:sldMk cId="1754817333" sldId="264"/>
            <ac:spMk id="9" creationId="{52CEF9A1-9B37-4866-BE41-27B12F2E3B94}"/>
          </ac:spMkLst>
        </pc:spChg>
        <pc:picChg chg="add del mod">
          <ac:chgData name="Yi Liu" userId="eb9fa73d484f74de" providerId="LiveId" clId="{F27AE141-ABE9-402A-A912-98C2543DEC7A}" dt="2023-08-28T07:08:00.276" v="1841"/>
          <ac:picMkLst>
            <pc:docMk/>
            <pc:sldMk cId="1754817333" sldId="264"/>
            <ac:picMk id="5" creationId="{EFCF759E-BAED-4B2D-B3FD-9AC914DA6652}"/>
          </ac:picMkLst>
        </pc:picChg>
        <pc:picChg chg="add mod">
          <ac:chgData name="Yi Liu" userId="eb9fa73d484f74de" providerId="LiveId" clId="{F27AE141-ABE9-402A-A912-98C2543DEC7A}" dt="2023-08-28T07:09:00.268" v="1849" actId="1076"/>
          <ac:picMkLst>
            <pc:docMk/>
            <pc:sldMk cId="1754817333" sldId="264"/>
            <ac:picMk id="7" creationId="{13D3F0A7-0955-4A49-9446-6A309BDC74AA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7:11:33.593" v="1917" actId="20577"/>
        <pc:sldMkLst>
          <pc:docMk/>
          <pc:sldMk cId="2142059802" sldId="265"/>
        </pc:sldMkLst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2" creationId="{8FB2ADE4-A61C-4CB3-803F-93646A9D0FF2}"/>
          </ac:spMkLst>
        </pc:spChg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3" creationId="{F49D1A68-2268-443C-A79A-EEFB25A840D2}"/>
          </ac:spMkLst>
        </pc:spChg>
        <pc:spChg chg="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4" creationId="{1166B80F-7127-402C-9FCB-4DDAA8832295}"/>
          </ac:spMkLst>
        </pc:spChg>
        <pc:spChg chg="add mod ord">
          <ac:chgData name="Yi Liu" userId="eb9fa73d484f74de" providerId="LiveId" clId="{F27AE141-ABE9-402A-A912-98C2543DEC7A}" dt="2023-08-28T07:11:15.764" v="1895" actId="20577"/>
          <ac:spMkLst>
            <pc:docMk/>
            <pc:sldMk cId="2142059802" sldId="265"/>
            <ac:spMk id="5" creationId="{4EC242C1-090F-4B25-8C8B-9F1942080212}"/>
          </ac:spMkLst>
        </pc:spChg>
        <pc:spChg chg="add mod ord">
          <ac:chgData name="Yi Liu" userId="eb9fa73d484f74de" providerId="LiveId" clId="{F27AE141-ABE9-402A-A912-98C2543DEC7A}" dt="2023-08-28T07:11:33.593" v="1917" actId="20577"/>
          <ac:spMkLst>
            <pc:docMk/>
            <pc:sldMk cId="2142059802" sldId="265"/>
            <ac:spMk id="6" creationId="{1B537719-212F-41CE-9BF2-98984E3AD909}"/>
          </ac:spMkLst>
        </pc:spChg>
      </pc:sldChg>
      <pc:sldChg chg="modSp new mod">
        <pc:chgData name="Yi Liu" userId="eb9fa73d484f74de" providerId="LiveId" clId="{F27AE141-ABE9-402A-A912-98C2543DEC7A}" dt="2023-08-28T07:14:09.794" v="2020" actId="20577"/>
        <pc:sldMkLst>
          <pc:docMk/>
          <pc:sldMk cId="2883981403" sldId="266"/>
        </pc:sldMkLst>
        <pc:spChg chg="mod">
          <ac:chgData name="Yi Liu" userId="eb9fa73d484f74de" providerId="LiveId" clId="{F27AE141-ABE9-402A-A912-98C2543DEC7A}" dt="2023-08-28T07:13:37.810" v="2015" actId="20577"/>
          <ac:spMkLst>
            <pc:docMk/>
            <pc:sldMk cId="2883981403" sldId="266"/>
            <ac:spMk id="2" creationId="{C003EF86-4719-4DD3-8543-1BEE165C47C3}"/>
          </ac:spMkLst>
        </pc:spChg>
        <pc:spChg chg="mod">
          <ac:chgData name="Yi Liu" userId="eb9fa73d484f74de" providerId="LiveId" clId="{F27AE141-ABE9-402A-A912-98C2543DEC7A}" dt="2023-08-28T07:14:09.794" v="2020" actId="20577"/>
          <ac:spMkLst>
            <pc:docMk/>
            <pc:sldMk cId="2883981403" sldId="266"/>
            <ac:spMk id="3" creationId="{74A328DF-DDA7-4890-ACEF-CD1AD1E597F9}"/>
          </ac:spMkLst>
        </pc:spChg>
      </pc:sldChg>
      <pc:sldChg chg="addSp modSp new mod">
        <pc:chgData name="Yi Liu" userId="eb9fa73d484f74de" providerId="LiveId" clId="{F27AE141-ABE9-402A-A912-98C2543DEC7A}" dt="2023-08-28T07:28:48.914" v="2137" actId="1076"/>
        <pc:sldMkLst>
          <pc:docMk/>
          <pc:sldMk cId="2962142036" sldId="267"/>
        </pc:sldMkLst>
        <pc:spChg chg="mod">
          <ac:chgData name="Yi Liu" userId="eb9fa73d484f74de" providerId="LiveId" clId="{F27AE141-ABE9-402A-A912-98C2543DEC7A}" dt="2023-08-28T07:19:39.891" v="2029" actId="20577"/>
          <ac:spMkLst>
            <pc:docMk/>
            <pc:sldMk cId="2962142036" sldId="267"/>
            <ac:spMk id="2" creationId="{E3AC54D3-9DF2-4949-A38B-75051C0F39BB}"/>
          </ac:spMkLst>
        </pc:spChg>
        <pc:spChg chg="mod">
          <ac:chgData name="Yi Liu" userId="eb9fa73d484f74de" providerId="LiveId" clId="{F27AE141-ABE9-402A-A912-98C2543DEC7A}" dt="2023-08-28T07:28:45.458" v="2136" actId="404"/>
          <ac:spMkLst>
            <pc:docMk/>
            <pc:sldMk cId="2962142036" sldId="267"/>
            <ac:spMk id="3" creationId="{45FEB6D7-5BE3-4B80-8A00-E23A938EF7BC}"/>
          </ac:spMkLst>
        </pc:spChg>
        <pc:picChg chg="add mod">
          <ac:chgData name="Yi Liu" userId="eb9fa73d484f74de" providerId="LiveId" clId="{F27AE141-ABE9-402A-A912-98C2543DEC7A}" dt="2023-08-28T07:28:48.914" v="2137" actId="1076"/>
          <ac:picMkLst>
            <pc:docMk/>
            <pc:sldMk cId="2962142036" sldId="267"/>
            <ac:picMk id="6" creationId="{C50BB990-E5EE-44B1-8EB0-AE4A5BA3E858}"/>
          </ac:picMkLst>
        </pc:picChg>
      </pc:sldChg>
      <pc:sldChg chg="modSp new mod">
        <pc:chgData name="Yi Liu" userId="eb9fa73d484f74de" providerId="LiveId" clId="{F27AE141-ABE9-402A-A912-98C2543DEC7A}" dt="2023-08-28T07:30:17.930" v="2166" actId="20577"/>
        <pc:sldMkLst>
          <pc:docMk/>
          <pc:sldMk cId="1544668629" sldId="268"/>
        </pc:sldMkLst>
        <pc:spChg chg="mod">
          <ac:chgData name="Yi Liu" userId="eb9fa73d484f74de" providerId="LiveId" clId="{F27AE141-ABE9-402A-A912-98C2543DEC7A}" dt="2023-08-28T07:29:18.863" v="2146" actId="20577"/>
          <ac:spMkLst>
            <pc:docMk/>
            <pc:sldMk cId="1544668629" sldId="268"/>
            <ac:spMk id="2" creationId="{D185E0C7-BB37-4A87-B873-39330E3C4FA7}"/>
          </ac:spMkLst>
        </pc:spChg>
        <pc:spChg chg="mod">
          <ac:chgData name="Yi Liu" userId="eb9fa73d484f74de" providerId="LiveId" clId="{F27AE141-ABE9-402A-A912-98C2543DEC7A}" dt="2023-08-28T07:30:17.930" v="2166" actId="20577"/>
          <ac:spMkLst>
            <pc:docMk/>
            <pc:sldMk cId="1544668629" sldId="268"/>
            <ac:spMk id="3" creationId="{039B7771-E659-47B7-B39E-C8F0C41B988B}"/>
          </ac:spMkLst>
        </pc:spChg>
      </pc:sldChg>
      <pc:sldChg chg="addSp delSp modSp new mod">
        <pc:chgData name="Yi Liu" userId="eb9fa73d484f74de" providerId="LiveId" clId="{F27AE141-ABE9-402A-A912-98C2543DEC7A}" dt="2023-08-28T07:50:54.731" v="2816" actId="113"/>
        <pc:sldMkLst>
          <pc:docMk/>
          <pc:sldMk cId="2229268927" sldId="269"/>
        </pc:sldMkLst>
        <pc:spChg chg="mod">
          <ac:chgData name="Yi Liu" userId="eb9fa73d484f74de" providerId="LiveId" clId="{F27AE141-ABE9-402A-A912-98C2543DEC7A}" dt="2023-08-28T07:33:01.842" v="2182" actId="20577"/>
          <ac:spMkLst>
            <pc:docMk/>
            <pc:sldMk cId="2229268927" sldId="269"/>
            <ac:spMk id="2" creationId="{888DA4C4-A905-4E22-B0A6-9DF3C51D2D97}"/>
          </ac:spMkLst>
        </pc:spChg>
        <pc:spChg chg="mod">
          <ac:chgData name="Yi Liu" userId="eb9fa73d484f74de" providerId="LiveId" clId="{F27AE141-ABE9-402A-A912-98C2543DEC7A}" dt="2023-08-28T07:50:54.731" v="2816" actId="113"/>
          <ac:spMkLst>
            <pc:docMk/>
            <pc:sldMk cId="2229268927" sldId="269"/>
            <ac:spMk id="3" creationId="{D6F349B7-83F0-400C-968A-6050E7FFFDEA}"/>
          </ac:spMkLst>
        </pc:spChg>
        <pc:picChg chg="add del mod">
          <ac:chgData name="Yi Liu" userId="eb9fa73d484f74de" providerId="LiveId" clId="{F27AE141-ABE9-402A-A912-98C2543DEC7A}" dt="2023-08-28T07:40:33.177" v="2384" actId="478"/>
          <ac:picMkLst>
            <pc:docMk/>
            <pc:sldMk cId="2229268927" sldId="269"/>
            <ac:picMk id="6" creationId="{AAF9E376-9484-435A-9586-283EFA7D1516}"/>
          </ac:picMkLst>
        </pc:picChg>
        <pc:picChg chg="add mod">
          <ac:chgData name="Yi Liu" userId="eb9fa73d484f74de" providerId="LiveId" clId="{F27AE141-ABE9-402A-A912-98C2543DEC7A}" dt="2023-08-28T07:42:14.908" v="2394" actId="1076"/>
          <ac:picMkLst>
            <pc:docMk/>
            <pc:sldMk cId="2229268927" sldId="269"/>
            <ac:picMk id="8" creationId="{EF368946-FC18-4D2D-831C-8027F272E074}"/>
          </ac:picMkLst>
        </pc:picChg>
      </pc:sldChg>
      <pc:sldChg chg="addSp delSp modSp new mod modAnim">
        <pc:chgData name="Yi Liu" userId="eb9fa73d484f74de" providerId="LiveId" clId="{F27AE141-ABE9-402A-A912-98C2543DEC7A}" dt="2023-08-28T08:02:13.439" v="3392" actId="1076"/>
        <pc:sldMkLst>
          <pc:docMk/>
          <pc:sldMk cId="1110345516" sldId="270"/>
        </pc:sldMkLst>
        <pc:spChg chg="mod">
          <ac:chgData name="Yi Liu" userId="eb9fa73d484f74de" providerId="LiveId" clId="{F27AE141-ABE9-402A-A912-98C2543DEC7A}" dt="2023-08-28T07:42:45.521" v="2427" actId="20577"/>
          <ac:spMkLst>
            <pc:docMk/>
            <pc:sldMk cId="1110345516" sldId="270"/>
            <ac:spMk id="2" creationId="{9A445906-6746-47C3-93C9-8FF27AA19A9F}"/>
          </ac:spMkLst>
        </pc:spChg>
        <pc:spChg chg="mod">
          <ac:chgData name="Yi Liu" userId="eb9fa73d484f74de" providerId="LiveId" clId="{F27AE141-ABE9-402A-A912-98C2543DEC7A}" dt="2023-08-28T08:00:46.331" v="3374" actId="20577"/>
          <ac:spMkLst>
            <pc:docMk/>
            <pc:sldMk cId="1110345516" sldId="270"/>
            <ac:spMk id="3" creationId="{A1481FC5-0193-48BA-91FE-D265E3301616}"/>
          </ac:spMkLst>
        </pc:spChg>
        <pc:picChg chg="add mod">
          <ac:chgData name="Yi Liu" userId="eb9fa73d484f74de" providerId="LiveId" clId="{F27AE141-ABE9-402A-A912-98C2543DEC7A}" dt="2023-08-28T07:46:10.708" v="2772" actId="1076"/>
          <ac:picMkLst>
            <pc:docMk/>
            <pc:sldMk cId="1110345516" sldId="270"/>
            <ac:picMk id="5" creationId="{A7D3ADFD-2C21-412D-B11D-D3998114CAF2}"/>
          </ac:picMkLst>
        </pc:picChg>
        <pc:picChg chg="add del mod">
          <ac:chgData name="Yi Liu" userId="eb9fa73d484f74de" providerId="LiveId" clId="{F27AE141-ABE9-402A-A912-98C2543DEC7A}" dt="2023-08-28T08:00:48.347" v="3375" actId="478"/>
          <ac:picMkLst>
            <pc:docMk/>
            <pc:sldMk cId="1110345516" sldId="270"/>
            <ac:picMk id="6" creationId="{0E29784A-AF88-47EF-8EAB-D7277DDFAB8F}"/>
          </ac:picMkLst>
        </pc:picChg>
        <pc:picChg chg="add mod">
          <ac:chgData name="Yi Liu" userId="eb9fa73d484f74de" providerId="LiveId" clId="{F27AE141-ABE9-402A-A912-98C2543DEC7A}" dt="2023-08-28T08:02:00.803" v="3390" actId="1076"/>
          <ac:picMkLst>
            <pc:docMk/>
            <pc:sldMk cId="1110345516" sldId="270"/>
            <ac:picMk id="7" creationId="{4693BE6F-23BE-4012-9E39-2F05BB383DA9}"/>
          </ac:picMkLst>
        </pc:picChg>
        <pc:picChg chg="add mod">
          <ac:chgData name="Yi Liu" userId="eb9fa73d484f74de" providerId="LiveId" clId="{F27AE141-ABE9-402A-A912-98C2543DEC7A}" dt="2023-08-28T08:02:02.633" v="3391" actId="1076"/>
          <ac:picMkLst>
            <pc:docMk/>
            <pc:sldMk cId="1110345516" sldId="270"/>
            <ac:picMk id="8" creationId="{21A5D1BF-E22C-46D7-876F-4E3636AB955D}"/>
          </ac:picMkLst>
        </pc:picChg>
        <pc:picChg chg="add mod">
          <ac:chgData name="Yi Liu" userId="eb9fa73d484f74de" providerId="LiveId" clId="{F27AE141-ABE9-402A-A912-98C2543DEC7A}" dt="2023-08-28T08:02:13.439" v="3392" actId="1076"/>
          <ac:picMkLst>
            <pc:docMk/>
            <pc:sldMk cId="1110345516" sldId="270"/>
            <ac:picMk id="9" creationId="{232AB1D4-F7DA-49D2-AB79-4098F781DDCF}"/>
          </ac:picMkLst>
        </pc:picChg>
      </pc:sldChg>
      <pc:sldChg chg="addSp modSp new mod">
        <pc:chgData name="Yi Liu" userId="eb9fa73d484f74de" providerId="LiveId" clId="{F27AE141-ABE9-402A-A912-98C2543DEC7A}" dt="2023-08-28T07:51:11.679" v="2819" actId="1076"/>
        <pc:sldMkLst>
          <pc:docMk/>
          <pc:sldMk cId="3307441842" sldId="271"/>
        </pc:sldMkLst>
        <pc:spChg chg="mod">
          <ac:chgData name="Yi Liu" userId="eb9fa73d484f74de" providerId="LiveId" clId="{F27AE141-ABE9-402A-A912-98C2543DEC7A}" dt="2023-08-28T07:47:11.046" v="2789" actId="20577"/>
          <ac:spMkLst>
            <pc:docMk/>
            <pc:sldMk cId="3307441842" sldId="271"/>
            <ac:spMk id="2" creationId="{20FD655C-342B-4ACA-A45B-1687D2DA3709}"/>
          </ac:spMkLst>
        </pc:spChg>
        <pc:spChg chg="mod">
          <ac:chgData name="Yi Liu" userId="eb9fa73d484f74de" providerId="LiveId" clId="{F27AE141-ABE9-402A-A912-98C2543DEC7A}" dt="2023-08-28T07:48:05.418" v="2812" actId="20577"/>
          <ac:spMkLst>
            <pc:docMk/>
            <pc:sldMk cId="3307441842" sldId="271"/>
            <ac:spMk id="3" creationId="{6F4125A5-634C-41D9-A47C-C1E65F948661}"/>
          </ac:spMkLst>
        </pc:spChg>
        <pc:picChg chg="add mod">
          <ac:chgData name="Yi Liu" userId="eb9fa73d484f74de" providerId="LiveId" clId="{F27AE141-ABE9-402A-A912-98C2543DEC7A}" dt="2023-08-28T07:51:11.679" v="2819" actId="1076"/>
          <ac:picMkLst>
            <pc:docMk/>
            <pc:sldMk cId="3307441842" sldId="271"/>
            <ac:picMk id="3074" creationId="{D08D6F8A-F905-4395-A961-2BC514063DE3}"/>
          </ac:picMkLst>
        </pc:picChg>
      </pc:sldChg>
      <pc:sldChg chg="addSp modSp new mod">
        <pc:chgData name="Yi Liu" userId="eb9fa73d484f74de" providerId="LiveId" clId="{F27AE141-ABE9-402A-A912-98C2543DEC7A}" dt="2023-08-28T07:52:38.263" v="2897" actId="1076"/>
        <pc:sldMkLst>
          <pc:docMk/>
          <pc:sldMk cId="37847576" sldId="272"/>
        </pc:sldMkLst>
        <pc:spChg chg="mod">
          <ac:chgData name="Yi Liu" userId="eb9fa73d484f74de" providerId="LiveId" clId="{F27AE141-ABE9-402A-A912-98C2543DEC7A}" dt="2023-08-28T07:51:47.532" v="2854" actId="20577"/>
          <ac:spMkLst>
            <pc:docMk/>
            <pc:sldMk cId="37847576" sldId="272"/>
            <ac:spMk id="2" creationId="{AEA5D903-0904-478C-970A-2D1F08DEBF35}"/>
          </ac:spMkLst>
        </pc:spChg>
        <pc:spChg chg="mod">
          <ac:chgData name="Yi Liu" userId="eb9fa73d484f74de" providerId="LiveId" clId="{F27AE141-ABE9-402A-A912-98C2543DEC7A}" dt="2023-08-28T07:52:16.581" v="2893" actId="20577"/>
          <ac:spMkLst>
            <pc:docMk/>
            <pc:sldMk cId="37847576" sldId="272"/>
            <ac:spMk id="3" creationId="{FEDD3978-7E28-43D6-877B-236AF6859F95}"/>
          </ac:spMkLst>
        </pc:spChg>
        <pc:picChg chg="add mod">
          <ac:chgData name="Yi Liu" userId="eb9fa73d484f74de" providerId="LiveId" clId="{F27AE141-ABE9-402A-A912-98C2543DEC7A}" dt="2023-08-28T07:52:29.544" v="2896" actId="1076"/>
          <ac:picMkLst>
            <pc:docMk/>
            <pc:sldMk cId="37847576" sldId="272"/>
            <ac:picMk id="5" creationId="{0495A680-DCFF-40AE-A09A-CBAA7A3F7765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6" creationId="{4775A3B2-9AD9-4847-94D5-6216F434D582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7" creationId="{640760E9-6603-4C7B-800E-EF323DC4C5BF}"/>
          </ac:picMkLst>
        </pc:picChg>
      </pc:sldChg>
      <pc:sldChg chg="addSp modSp new mod modAnim">
        <pc:chgData name="Yi Liu" userId="eb9fa73d484f74de" providerId="LiveId" clId="{F27AE141-ABE9-402A-A912-98C2543DEC7A}" dt="2023-08-28T07:55:50.783" v="3026" actId="1076"/>
        <pc:sldMkLst>
          <pc:docMk/>
          <pc:sldMk cId="2058070689" sldId="273"/>
        </pc:sldMkLst>
        <pc:spChg chg="mod">
          <ac:chgData name="Yi Liu" userId="eb9fa73d484f74de" providerId="LiveId" clId="{F27AE141-ABE9-402A-A912-98C2543DEC7A}" dt="2023-08-28T07:53:31.658" v="2913" actId="20577"/>
          <ac:spMkLst>
            <pc:docMk/>
            <pc:sldMk cId="2058070689" sldId="273"/>
            <ac:spMk id="2" creationId="{2E32D4B6-44BF-4033-8607-214AFB37A921}"/>
          </ac:spMkLst>
        </pc:spChg>
        <pc:spChg chg="mod">
          <ac:chgData name="Yi Liu" userId="eb9fa73d484f74de" providerId="LiveId" clId="{F27AE141-ABE9-402A-A912-98C2543DEC7A}" dt="2023-08-28T07:55:02.817" v="3017" actId="20577"/>
          <ac:spMkLst>
            <pc:docMk/>
            <pc:sldMk cId="2058070689" sldId="273"/>
            <ac:spMk id="3" creationId="{BD737514-9456-4B16-9C3C-2982B3005854}"/>
          </ac:spMkLst>
        </pc:spChg>
        <pc:spChg chg="mod">
          <ac:chgData name="Yi Liu" userId="eb9fa73d484f74de" providerId="LiveId" clId="{F27AE141-ABE9-402A-A912-98C2543DEC7A}" dt="2023-08-28T07:55:13.083" v="3019" actId="1076"/>
          <ac:spMkLst>
            <pc:docMk/>
            <pc:sldMk cId="2058070689" sldId="273"/>
            <ac:spMk id="4" creationId="{3FB4E04C-47E0-43FB-9536-66DC199D8C93}"/>
          </ac:spMkLst>
        </pc:spChg>
        <pc:picChg chg="add mod">
          <ac:chgData name="Yi Liu" userId="eb9fa73d484f74de" providerId="LiveId" clId="{F27AE141-ABE9-402A-A912-98C2543DEC7A}" dt="2023-08-28T07:55:06.618" v="3018" actId="1076"/>
          <ac:picMkLst>
            <pc:docMk/>
            <pc:sldMk cId="2058070689" sldId="273"/>
            <ac:picMk id="5" creationId="{CE75DEBB-0241-4576-AE42-CE920494C167}"/>
          </ac:picMkLst>
        </pc:picChg>
        <pc:picChg chg="add mod">
          <ac:chgData name="Yi Liu" userId="eb9fa73d484f74de" providerId="LiveId" clId="{F27AE141-ABE9-402A-A912-98C2543DEC7A}" dt="2023-08-28T07:55:50.783" v="3026" actId="1076"/>
          <ac:picMkLst>
            <pc:docMk/>
            <pc:sldMk cId="2058070689" sldId="273"/>
            <ac:picMk id="6" creationId="{DF677A9E-CCD1-4DD0-80D4-692476A59035}"/>
          </ac:picMkLst>
        </pc:picChg>
        <pc:picChg chg="add mod">
          <ac:chgData name="Yi Liu" userId="eb9fa73d484f74de" providerId="LiveId" clId="{F27AE141-ABE9-402A-A912-98C2543DEC7A}" dt="2023-08-28T07:55:13.083" v="3019" actId="1076"/>
          <ac:picMkLst>
            <pc:docMk/>
            <pc:sldMk cId="2058070689" sldId="273"/>
            <ac:picMk id="7" creationId="{D6575F10-482A-411D-BA31-E8E7A6F544D2}"/>
          </ac:picMkLst>
        </pc:picChg>
        <pc:picChg chg="add mod">
          <ac:chgData name="Yi Liu" userId="eb9fa73d484f74de" providerId="LiveId" clId="{F27AE141-ABE9-402A-A912-98C2543DEC7A}" dt="2023-08-28T07:55:24.077" v="3020" actId="14826"/>
          <ac:picMkLst>
            <pc:docMk/>
            <pc:sldMk cId="2058070689" sldId="273"/>
            <ac:picMk id="8" creationId="{7AA4A735-C422-434F-972D-99CFD1E489BC}"/>
          </ac:picMkLst>
        </pc:picChg>
        <pc:picChg chg="add mod">
          <ac:chgData name="Yi Liu" userId="eb9fa73d484f74de" providerId="LiveId" clId="{F27AE141-ABE9-402A-A912-98C2543DEC7A}" dt="2023-08-28T07:55:47.524" v="3025" actId="1076"/>
          <ac:picMkLst>
            <pc:docMk/>
            <pc:sldMk cId="2058070689" sldId="273"/>
            <ac:picMk id="9" creationId="{F092884A-9683-4BD0-8F63-1BD1728BC860}"/>
          </ac:picMkLst>
        </pc:picChg>
      </pc:sldChg>
      <pc:sldChg chg="addSp modSp new mod modAnim">
        <pc:chgData name="Yi Liu" userId="eb9fa73d484f74de" providerId="LiveId" clId="{F27AE141-ABE9-402A-A912-98C2543DEC7A}" dt="2023-08-28T08:16:34.767" v="3394" actId="1076"/>
        <pc:sldMkLst>
          <pc:docMk/>
          <pc:sldMk cId="2115812839" sldId="274"/>
        </pc:sldMkLst>
        <pc:spChg chg="mod">
          <ac:chgData name="Yi Liu" userId="eb9fa73d484f74de" providerId="LiveId" clId="{F27AE141-ABE9-402A-A912-98C2543DEC7A}" dt="2023-08-28T07:56:43.276" v="3085" actId="20577"/>
          <ac:spMkLst>
            <pc:docMk/>
            <pc:sldMk cId="2115812839" sldId="274"/>
            <ac:spMk id="2" creationId="{9662F1F1-6880-42E3-8BB4-9B3DB89C762E}"/>
          </ac:spMkLst>
        </pc:spChg>
        <pc:spChg chg="mod">
          <ac:chgData name="Yi Liu" userId="eb9fa73d484f74de" providerId="LiveId" clId="{F27AE141-ABE9-402A-A912-98C2543DEC7A}" dt="2023-08-28T08:00:07.595" v="3372" actId="20577"/>
          <ac:spMkLst>
            <pc:docMk/>
            <pc:sldMk cId="2115812839" sldId="274"/>
            <ac:spMk id="3" creationId="{E76318D2-F38B-4B67-A5C4-8EF982331DB4}"/>
          </ac:spMkLst>
        </pc:spChg>
        <pc:picChg chg="add mod">
          <ac:chgData name="Yi Liu" userId="eb9fa73d484f74de" providerId="LiveId" clId="{F27AE141-ABE9-402A-A912-98C2543DEC7A}" dt="2023-08-28T08:16:34.767" v="3394" actId="1076"/>
          <ac:picMkLst>
            <pc:docMk/>
            <pc:sldMk cId="2115812839" sldId="274"/>
            <ac:picMk id="5" creationId="{2865F863-34D9-40A1-984B-2A72BEBF1216}"/>
          </ac:picMkLst>
        </pc:picChg>
      </pc:sldChg>
      <pc:sldChg chg="add">
        <pc:chgData name="Yi Liu" userId="eb9fa73d484f74de" providerId="LiveId" clId="{F27AE141-ABE9-402A-A912-98C2543DEC7A}" dt="2023-08-28T08:00:35.716" v="3373"/>
        <pc:sldMkLst>
          <pc:docMk/>
          <pc:sldMk cId="3611959260" sldId="275"/>
        </pc:sldMkLst>
      </pc:sldChg>
      <pc:sldChg chg="addSp delSp modSp new mod modClrScheme chgLayout">
        <pc:chgData name="Yi Liu" userId="eb9fa73d484f74de" providerId="LiveId" clId="{F27AE141-ABE9-402A-A912-98C2543DEC7A}" dt="2023-08-28T08:19:32.583" v="3419" actId="1076"/>
        <pc:sldMkLst>
          <pc:docMk/>
          <pc:sldMk cId="787498031" sldId="276"/>
        </pc:sldMkLst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2" creationId="{E611B4F3-C273-4E6B-A9E1-F3CF7DF40620}"/>
          </ac:spMkLst>
        </pc:spChg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3" creationId="{9EF45F99-2D12-4D1F-952C-9EDE7CC02212}"/>
          </ac:spMkLst>
        </pc:spChg>
        <pc:spChg chg="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4" creationId="{FC71F6F3-337C-48BF-B1E5-9CB4BCF93D7F}"/>
          </ac:spMkLst>
        </pc:spChg>
        <pc:spChg chg="add mod ord">
          <ac:chgData name="Yi Liu" userId="eb9fa73d484f74de" providerId="LiveId" clId="{F27AE141-ABE9-402A-A912-98C2543DEC7A}" dt="2023-08-28T08:17:50.570" v="3415" actId="20577"/>
          <ac:spMkLst>
            <pc:docMk/>
            <pc:sldMk cId="787498031" sldId="276"/>
            <ac:spMk id="5" creationId="{3DEAE1C9-DB2F-492D-9E98-6E19A6F221F6}"/>
          </ac:spMkLst>
        </pc:spChg>
        <pc:spChg chg="add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6" creationId="{C1D2147B-884D-45D5-9E39-1904674E1B88}"/>
          </ac:spMkLst>
        </pc:spChg>
        <pc:picChg chg="add mod">
          <ac:chgData name="Yi Liu" userId="eb9fa73d484f74de" providerId="LiveId" clId="{F27AE141-ABE9-402A-A912-98C2543DEC7A}" dt="2023-08-28T08:19:32.583" v="3419" actId="1076"/>
          <ac:picMkLst>
            <pc:docMk/>
            <pc:sldMk cId="787498031" sldId="276"/>
            <ac:picMk id="8" creationId="{7147C00D-E7FF-4804-A4F8-AE160D911D73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8:24:19.974" v="3455" actId="27636"/>
        <pc:sldMkLst>
          <pc:docMk/>
          <pc:sldMk cId="3597883867" sldId="277"/>
        </pc:sldMkLst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2" creationId="{067B3207-E6C5-4D0D-B1B8-5653FE68AA34}"/>
          </ac:spMkLst>
        </pc:spChg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3" creationId="{8F752CCC-3107-4AAA-810F-248768EBD4A8}"/>
          </ac:spMkLst>
        </pc:spChg>
        <pc:spChg chg="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4" creationId="{A911DC24-78DC-4D88-BE1A-512F17077B77}"/>
          </ac:spMkLst>
        </pc:spChg>
        <pc:spChg chg="add mod ord">
          <ac:chgData name="Yi Liu" userId="eb9fa73d484f74de" providerId="LiveId" clId="{F27AE141-ABE9-402A-A912-98C2543DEC7A}" dt="2023-08-28T08:20:07.977" v="3448" actId="20577"/>
          <ac:spMkLst>
            <pc:docMk/>
            <pc:sldMk cId="3597883867" sldId="277"/>
            <ac:spMk id="5" creationId="{C8C03E09-C4F4-441B-B960-36A0683B6424}"/>
          </ac:spMkLst>
        </pc:spChg>
        <pc:spChg chg="add mod ord">
          <ac:chgData name="Yi Liu" userId="eb9fa73d484f74de" providerId="LiveId" clId="{F27AE141-ABE9-402A-A912-98C2543DEC7A}" dt="2023-08-28T08:24:19.974" v="3455" actId="27636"/>
          <ac:spMkLst>
            <pc:docMk/>
            <pc:sldMk cId="3597883867" sldId="277"/>
            <ac:spMk id="6" creationId="{6791281D-339C-4BB5-B861-E50B5DAC8F21}"/>
          </ac:spMkLst>
        </pc:spChg>
      </pc:sldChg>
      <pc:sldChg chg="modSp new mod">
        <pc:chgData name="Yi Liu" userId="eb9fa73d484f74de" providerId="LiveId" clId="{F27AE141-ABE9-402A-A912-98C2543DEC7A}" dt="2023-08-28T08:29:57.960" v="3492" actId="20577"/>
        <pc:sldMkLst>
          <pc:docMk/>
          <pc:sldMk cId="1253031860" sldId="278"/>
        </pc:sldMkLst>
        <pc:spChg chg="mod">
          <ac:chgData name="Yi Liu" userId="eb9fa73d484f74de" providerId="LiveId" clId="{F27AE141-ABE9-402A-A912-98C2543DEC7A}" dt="2023-08-28T08:29:57.960" v="3492" actId="20577"/>
          <ac:spMkLst>
            <pc:docMk/>
            <pc:sldMk cId="1253031860" sldId="278"/>
            <ac:spMk id="2" creationId="{88B9D3D4-E4CA-4D6E-B92E-5793709C53FB}"/>
          </ac:spMkLst>
        </pc:spChg>
      </pc:sldChg>
      <pc:sldMasterChg chg="modSp mod modSldLayout">
        <pc:chgData name="Yi Liu" userId="eb9fa73d484f74de" providerId="LiveId" clId="{F27AE141-ABE9-402A-A912-98C2543DEC7A}" dt="2023-08-28T06:15:37.338" v="656" actId="122"/>
        <pc:sldMasterMkLst>
          <pc:docMk/>
          <pc:sldMasterMk cId="2003094035" sldId="2147483648"/>
        </pc:sldMasterMkLst>
        <pc:spChg chg="mod">
          <ac:chgData name="Yi Liu" userId="eb9fa73d484f74de" providerId="LiveId" clId="{F27AE141-ABE9-402A-A912-98C2543DEC7A}" dt="2023-08-28T05:50:18.682" v="240" actId="14100"/>
          <ac:spMkLst>
            <pc:docMk/>
            <pc:sldMasterMk cId="2003094035" sldId="2147483648"/>
            <ac:spMk id="6" creationId="{00000000-0000-0000-0000-000000000000}"/>
          </ac:spMkLst>
        </pc:spChg>
        <pc:sldLayoutChg chg="modSp mod">
          <pc:chgData name="Yi Liu" userId="eb9fa73d484f74de" providerId="LiveId" clId="{F27AE141-ABE9-402A-A912-98C2543DEC7A}" dt="2023-08-28T03:04:56.699" v="161" actId="2711"/>
          <pc:sldLayoutMkLst>
            <pc:docMk/>
            <pc:sldMasterMk cId="2003094035" sldId="2147483648"/>
            <pc:sldLayoutMk cId="3051827620" sldId="2147483649"/>
          </pc:sldLayoutMkLst>
          <pc:spChg chg="mod">
            <ac:chgData name="Yi Liu" userId="eb9fa73d484f74de" providerId="LiveId" clId="{F27AE141-ABE9-402A-A912-98C2543DEC7A}" dt="2023-08-28T03:04:51.171" v="160" actId="2711"/>
            <ac:spMkLst>
              <pc:docMk/>
              <pc:sldMasterMk cId="2003094035" sldId="2147483648"/>
              <pc:sldLayoutMk cId="3051827620" sldId="2147483649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45.205" v="159" actId="2711"/>
            <ac:spMkLst>
              <pc:docMk/>
              <pc:sldMasterMk cId="2003094035" sldId="2147483648"/>
              <pc:sldLayoutMk cId="3051827620" sldId="2147483649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56.699" v="161" actId="2711"/>
            <ac:spMkLst>
              <pc:docMk/>
              <pc:sldMasterMk cId="2003094035" sldId="2147483648"/>
              <pc:sldLayoutMk cId="3051827620" sldId="2147483649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2:59:36.908" v="47" actId="122"/>
            <ac:spMkLst>
              <pc:docMk/>
              <pc:sldMasterMk cId="2003094035" sldId="2147483648"/>
              <pc:sldLayoutMk cId="3051827620" sldId="2147483649"/>
              <ac:spMk id="6" creationId="{00000000-0000-0000-0000-000000000000}"/>
            </ac:spMkLst>
          </pc:spChg>
        </pc:sldLayoutChg>
        <pc:sldLayoutChg chg="modSp mod">
          <pc:chgData name="Yi Liu" userId="eb9fa73d484f74de" providerId="LiveId" clId="{F27AE141-ABE9-402A-A912-98C2543DEC7A}" dt="2023-08-28T06:15:37.338" v="656" actId="122"/>
          <pc:sldLayoutMkLst>
            <pc:docMk/>
            <pc:sldMasterMk cId="2003094035" sldId="2147483648"/>
            <pc:sldLayoutMk cId="598653943" sldId="2147483650"/>
          </pc:sldLayoutMkLst>
          <pc:spChg chg="mod">
            <ac:chgData name="Yi Liu" userId="eb9fa73d484f74de" providerId="LiveId" clId="{F27AE141-ABE9-402A-A912-98C2543DEC7A}" dt="2023-08-28T03:05:09.602" v="163" actId="2711"/>
            <ac:spMkLst>
              <pc:docMk/>
              <pc:sldMasterMk cId="2003094035" sldId="2147483648"/>
              <pc:sldLayoutMk cId="598653943" sldId="2147483650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9:26.784" v="175" actId="16037"/>
            <ac:spMkLst>
              <pc:docMk/>
              <pc:sldMasterMk cId="2003094035" sldId="2147483648"/>
              <pc:sldLayoutMk cId="598653943" sldId="2147483650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10.848" v="654" actId="1076"/>
            <ac:spMkLst>
              <pc:docMk/>
              <pc:sldMasterMk cId="2003094035" sldId="2147483648"/>
              <pc:sldLayoutMk cId="598653943" sldId="2147483650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37.338" v="656" actId="122"/>
            <ac:spMkLst>
              <pc:docMk/>
              <pc:sldMasterMk cId="2003094035" sldId="2147483648"/>
              <pc:sldLayoutMk cId="598653943" sldId="2147483650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19.685" v="165" actId="2711"/>
          <pc:sldLayoutMkLst>
            <pc:docMk/>
            <pc:sldMasterMk cId="2003094035" sldId="2147483648"/>
            <pc:sldLayoutMk cId="1612184157" sldId="2147483651"/>
          </pc:sldLayoutMkLst>
          <pc:spChg chg="mod">
            <ac:chgData name="Yi Liu" userId="eb9fa73d484f74de" providerId="LiveId" clId="{F27AE141-ABE9-402A-A912-98C2543DEC7A}" dt="2023-08-28T03:05:15.962" v="164" actId="2711"/>
            <ac:spMkLst>
              <pc:docMk/>
              <pc:sldMasterMk cId="2003094035" sldId="2147483648"/>
              <pc:sldLayoutMk cId="1612184157" sldId="2147483651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19.685" v="165" actId="2711"/>
            <ac:spMkLst>
              <pc:docMk/>
              <pc:sldMasterMk cId="2003094035" sldId="2147483648"/>
              <pc:sldLayoutMk cId="1612184157" sldId="2147483651"/>
              <ac:spMk id="3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35.052" v="168" actId="2711"/>
          <pc:sldLayoutMkLst>
            <pc:docMk/>
            <pc:sldMasterMk cId="2003094035" sldId="2147483648"/>
            <pc:sldLayoutMk cId="2905825717" sldId="2147483652"/>
          </pc:sldLayoutMkLst>
          <pc:spChg chg="mod">
            <ac:chgData name="Yi Liu" userId="eb9fa73d484f74de" providerId="LiveId" clId="{F27AE141-ABE9-402A-A912-98C2543DEC7A}" dt="2023-08-28T03:05:28.895" v="166" actId="2711"/>
            <ac:spMkLst>
              <pc:docMk/>
              <pc:sldMasterMk cId="2003094035" sldId="2147483648"/>
              <pc:sldLayoutMk cId="2905825717" sldId="2147483652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1.901" v="167" actId="2711"/>
            <ac:spMkLst>
              <pc:docMk/>
              <pc:sldMasterMk cId="2003094035" sldId="2147483648"/>
              <pc:sldLayoutMk cId="2905825717" sldId="2147483652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5.052" v="168" actId="2711"/>
            <ac:spMkLst>
              <pc:docMk/>
              <pc:sldMasterMk cId="2003094035" sldId="2147483648"/>
              <pc:sldLayoutMk cId="2905825717" sldId="2147483652"/>
              <ac:spMk id="4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56.361" v="173" actId="2711"/>
          <pc:sldLayoutMkLst>
            <pc:docMk/>
            <pc:sldMasterMk cId="2003094035" sldId="2147483648"/>
            <pc:sldLayoutMk cId="168117047" sldId="2147483653"/>
          </pc:sldLayoutMkLst>
          <pc:spChg chg="mod">
            <ac:chgData name="Yi Liu" userId="eb9fa73d484f74de" providerId="LiveId" clId="{F27AE141-ABE9-402A-A912-98C2543DEC7A}" dt="2023-08-28T03:05:41.053" v="169" actId="2711"/>
            <ac:spMkLst>
              <pc:docMk/>
              <pc:sldMasterMk cId="2003094035" sldId="2147483648"/>
              <pc:sldLayoutMk cId="168117047" sldId="2147483653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5.479" v="170" actId="2711"/>
            <ac:spMkLst>
              <pc:docMk/>
              <pc:sldMasterMk cId="2003094035" sldId="2147483648"/>
              <pc:sldLayoutMk cId="168117047" sldId="2147483653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2.472" v="172" actId="2711"/>
            <ac:spMkLst>
              <pc:docMk/>
              <pc:sldMasterMk cId="2003094035" sldId="2147483648"/>
              <pc:sldLayoutMk cId="168117047" sldId="2147483653"/>
              <ac:spMk id="4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9.230" v="171" actId="2711"/>
            <ac:spMkLst>
              <pc:docMk/>
              <pc:sldMasterMk cId="2003094035" sldId="2147483648"/>
              <pc:sldLayoutMk cId="168117047" sldId="2147483653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6.361" v="173" actId="2711"/>
            <ac:spMkLst>
              <pc:docMk/>
              <pc:sldMasterMk cId="2003094035" sldId="2147483648"/>
              <pc:sldLayoutMk cId="168117047" sldId="2147483653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6:00.915" v="174" actId="2711"/>
          <pc:sldLayoutMkLst>
            <pc:docMk/>
            <pc:sldMasterMk cId="2003094035" sldId="2147483648"/>
            <pc:sldLayoutMk cId="2764406021" sldId="2147483654"/>
          </pc:sldLayoutMkLst>
          <pc:spChg chg="mod">
            <ac:chgData name="Yi Liu" userId="eb9fa73d484f74de" providerId="LiveId" clId="{F27AE141-ABE9-402A-A912-98C2543DEC7A}" dt="2023-08-28T03:06:00.915" v="174" actId="2711"/>
            <ac:spMkLst>
              <pc:docMk/>
              <pc:sldMasterMk cId="2003094035" sldId="2147483648"/>
              <pc:sldLayoutMk cId="2764406021" sldId="2147483654"/>
              <ac:spMk id="2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2FA4C-4AD5-4222-B4EF-10820DA77071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90ABC-F607-4013-9737-0A5195184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87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04075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C17F-08EC-4CD1-8D15-4A75B514FA46}" type="datetime1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634207" y="6356349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C++</a:t>
            </a:r>
            <a:r>
              <a:rPr lang="zh-CN" altLang="en-US" dirty="0"/>
              <a:t>程序设计 </a:t>
            </a:r>
            <a:r>
              <a:rPr lang="en-US" altLang="zh-CN" dirty="0"/>
              <a:t>- </a:t>
            </a:r>
            <a:r>
              <a:rPr lang="zh-CN" altLang="en-US" dirty="0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724400" y="635634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24AD-EA7A-4EC4-8D3D-8CCBF10BFEF0}" type="datetime1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AE6F-BD62-43B0-805C-2F5E51D7BA81}" type="datetime1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BE2A-58B1-4593-97D8-DFDCF52A6467}" type="datetime1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723395" y="6356349"/>
            <a:ext cx="74521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ADEC-5170-4E2A-B0B1-C9504F90CB3B}" type="datetime1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A493-67CB-406F-B6DD-F3C556F4EEE3}" type="datetime1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5893-F494-4E2B-A9D5-24C812AAC321}" type="datetime1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760-E649-4A7D-894E-440B6A440ACD}" type="datetime1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D9E1-22F9-4461-A937-AAA55A317E95}" type="datetime1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630A-C054-4B00-8BFF-159F27499C2E}" type="datetime1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FCB1-D939-4556-B897-4D85B041640C}" type="datetime1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85F6C-B64A-4FE9-BEBF-34234634F10D}" type="datetime1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08590" y="6356350"/>
            <a:ext cx="745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cpp/config-msvc" TargetMode="External"/><Relationship Id="rId2" Type="http://schemas.openxmlformats.org/officeDocument/2006/relationships/hyperlink" Target="https://code.visualstudio.com/docs/cpp/config-ws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ms-vscode.cpptools" TargetMode="External"/><Relationship Id="rId2" Type="http://schemas.openxmlformats.org/officeDocument/2006/relationships/hyperlink" Target="https://code.visualstudio.com/docs/cpp/config-ming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sys2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030C4-171F-4A0B-9892-882F14A6A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7200" b="1" dirty="0"/>
              <a:t>C++</a:t>
            </a:r>
            <a:r>
              <a:rPr lang="zh-CN" altLang="en-US" sz="7200" b="1" dirty="0"/>
              <a:t>程序设计实验</a:t>
            </a:r>
            <a:br>
              <a:rPr lang="en-US" altLang="zh-CN" dirty="0"/>
            </a:br>
            <a:r>
              <a:rPr lang="zh-CN" altLang="en-US" sz="3600" dirty="0"/>
              <a:t>第一节：环境配置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09CC97-C9FB-40C3-889C-0B785DC6A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刘逸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51B9FB-96DD-4EB7-B567-10E65A13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78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F042B-C875-42F1-9D6E-CF55583C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下载安装</a:t>
            </a:r>
            <a:r>
              <a:rPr lang="en-US" altLang="zh-CN" dirty="0"/>
              <a:t>MSYS2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8ED8556-4F38-4B76-8756-6BEA2C16B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520" y="1825625"/>
            <a:ext cx="9666960" cy="435133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C9D82D-FD71-4E1F-BDE3-337BCF6A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23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F042B-C875-42F1-9D6E-CF55583C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下载安装</a:t>
            </a:r>
            <a:r>
              <a:rPr lang="en-US" altLang="zh-CN" dirty="0"/>
              <a:t>MSYS2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8ED8556-4F38-4B76-8756-6BEA2C16B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2520" y="1825625"/>
            <a:ext cx="9666960" cy="4351337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C9D82D-FD71-4E1F-BDE3-337BCF6A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203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F042B-C875-42F1-9D6E-CF55583C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下载安装</a:t>
            </a:r>
            <a:r>
              <a:rPr lang="en-US" altLang="zh-CN" dirty="0"/>
              <a:t>MSYS2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8ED8556-4F38-4B76-8756-6BEA2C16B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2520" y="1825625"/>
            <a:ext cx="9666959" cy="4351337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C9D82D-FD71-4E1F-BDE3-337BCF6A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821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E156C-CCFC-49F0-AA0E-27076E26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MinGW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38BE091-0C95-4340-B85F-14D85C2EB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015" y="1808993"/>
            <a:ext cx="3958212" cy="2059529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34AEBD-AC9A-4354-B3F2-831DC2E6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3DF9474-A03D-4A88-BA04-3298B3484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05423"/>
            <a:ext cx="3958212" cy="20595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07401F9-FCBF-4027-BC2F-E427F72FA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575" y="4084130"/>
            <a:ext cx="3958212" cy="205952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80F8464-CDC6-4A0A-9AAF-9C8448752EA0}"/>
              </a:ext>
            </a:extLst>
          </p:cNvPr>
          <p:cNvSpPr txBox="1"/>
          <p:nvPr/>
        </p:nvSpPr>
        <p:spPr>
          <a:xfrm>
            <a:off x="956344" y="1421604"/>
            <a:ext cx="967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输入指令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pacman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-S --needed base-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mingw-w64-x86_64-toolchain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79ABDBB-BD71-4BE3-9E8B-F01836330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084130"/>
            <a:ext cx="3958213" cy="205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87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4131A-E304-4967-9F3F-9632C5AA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添加到环境变量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A19E4FD-1FF5-4F4A-BAF9-F6EC32BC8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239" y="1573956"/>
            <a:ext cx="4592229" cy="435133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D86551-213B-4368-B38A-4FC6BC32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355B7B0-383D-46FD-8996-ACF811A71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563" y="1690688"/>
            <a:ext cx="3855568" cy="427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21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4131A-E304-4967-9F3F-9632C5AA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添加到环境变量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D86551-213B-4368-B38A-4FC6BC32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EC3A1047-C108-4E08-876A-C3436D649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823" y="1353943"/>
            <a:ext cx="4538090" cy="4351338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4AB6906-3EBB-4472-94BE-2B1BE6316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989" y="1353944"/>
            <a:ext cx="4526047" cy="435133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7930F35-3AC4-4BE7-8BCE-7BA208A1AEC5}"/>
              </a:ext>
            </a:extLst>
          </p:cNvPr>
          <p:cNvSpPr txBox="1"/>
          <p:nvPr/>
        </p:nvSpPr>
        <p:spPr>
          <a:xfrm>
            <a:off x="984823" y="5858780"/>
            <a:ext cx="513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全部确定</a:t>
            </a:r>
          </a:p>
        </p:txBody>
      </p:sp>
    </p:spTree>
    <p:extLst>
      <p:ext uri="{BB962C8B-B14F-4D97-AF65-F5344CB8AC3E}">
        <p14:creationId xmlns:p14="http://schemas.microsoft.com/office/powerpoint/2010/main" val="3962427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5D908-59B5-4C6F-B125-C6172E44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测试是否安装成功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26C1D0-E65C-4ED5-BE95-53F0086B3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打开终端，输入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g++ --version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，出现类似内容则安装成功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7C222C-5CB8-4870-903A-233CD4D7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0CEA4E-2AD3-48EE-8791-FADA7EE85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44" y="2424078"/>
            <a:ext cx="5470113" cy="31544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03241C-E5C6-4FF5-9747-538901853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32910"/>
            <a:ext cx="5981091" cy="239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54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45E46-D132-49AD-A723-5ECA53ED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/>
              <a:t>VS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8FCB5-0A63-49E2-A7AE-AC348D26B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安装中文包（可选），安装</a:t>
            </a:r>
            <a:r>
              <a:rPr lang="en-US" altLang="zh-CN" dirty="0"/>
              <a:t>C++</a:t>
            </a:r>
            <a:r>
              <a:rPr lang="zh-CN" altLang="en-US" dirty="0"/>
              <a:t>插件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D53A80-4734-45E7-87A3-37A1B86B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0D0291-4438-4D7F-BAB3-3BA3C9DCA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63" y="2320441"/>
            <a:ext cx="3581584" cy="42610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827DE62-F342-4388-A45A-5F3DC8771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605" y="2260773"/>
            <a:ext cx="3137061" cy="386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12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70B53-95DE-4ABD-9AB7-98911B1B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打开文件夹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94D3C8-5C3A-493E-95E2-56E37423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E1673E-7F37-422F-9240-1D31A7A5D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77" y="2382504"/>
            <a:ext cx="6282511" cy="1838696"/>
          </a:xfrm>
          <a:prstGeom prst="rect">
            <a:avLst/>
          </a:prstGeom>
        </p:spPr>
      </p:pic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A5C30E38-5CE8-4F12-80A2-B482015AE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67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45E46-D132-49AD-A723-5ECA53ED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选择编译器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D53A80-4734-45E7-87A3-37A1B86B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4C577F0-7866-41DC-879D-AAEEF2DED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0550"/>
            <a:ext cx="6612793" cy="382624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CA6AA95-03E3-4117-921B-942288712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266" y="2428759"/>
            <a:ext cx="2996200" cy="169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40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24B3A-0CF2-46B9-B7F3-B5CAE751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关于课程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F1CC0-5F2F-4998-B377-C5AE7F987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7360"/>
          </a:xfrm>
        </p:spPr>
        <p:txBody>
          <a:bodyPr>
            <a:normAutofit/>
          </a:bodyPr>
          <a:lstStyle/>
          <a:p>
            <a:r>
              <a:rPr lang="zh-CN" altLang="en-US" b="0" i="0" dirty="0">
                <a:effectLst/>
                <a:latin typeface="+mn-ea"/>
              </a:rPr>
              <a:t>上课时间地点</a:t>
            </a:r>
          </a:p>
          <a:p>
            <a:pPr lvl="1"/>
            <a:r>
              <a:rPr lang="zh-CN" altLang="en-US" b="1" i="0" dirty="0">
                <a:effectLst/>
                <a:latin typeface="+mn-ea"/>
              </a:rPr>
              <a:t>理论课</a:t>
            </a:r>
            <a:endParaRPr lang="en-US" altLang="zh-CN" b="1" dirty="0">
              <a:latin typeface="+mn-ea"/>
            </a:endParaRPr>
          </a:p>
          <a:p>
            <a:pPr lvl="2"/>
            <a:r>
              <a:rPr lang="zh-CN" altLang="en-US" b="1" i="0" dirty="0">
                <a:solidFill>
                  <a:srgbClr val="0070C0"/>
                </a:solidFill>
                <a:effectLst/>
                <a:latin typeface="+mn-ea"/>
              </a:rPr>
              <a:t>星期二</a:t>
            </a:r>
            <a:r>
              <a:rPr lang="zh-CN" altLang="en-US" b="0" i="0" dirty="0">
                <a:effectLst/>
                <a:latin typeface="+mn-ea"/>
              </a:rPr>
              <a:t> 第</a:t>
            </a:r>
            <a:r>
              <a:rPr lang="en-US" altLang="zh-CN" b="0" i="0" dirty="0">
                <a:effectLst/>
                <a:latin typeface="+mn-ea"/>
              </a:rPr>
              <a:t>6</a:t>
            </a:r>
            <a:r>
              <a:rPr lang="zh-CN" altLang="en-US" b="0" i="0" dirty="0">
                <a:effectLst/>
                <a:latin typeface="+mn-ea"/>
              </a:rPr>
              <a:t>节 </a:t>
            </a:r>
            <a:r>
              <a:rPr lang="en-US" altLang="zh-CN" b="0" i="0" dirty="0">
                <a:effectLst/>
                <a:latin typeface="+mn-ea"/>
              </a:rPr>
              <a:t>- </a:t>
            </a:r>
            <a:r>
              <a:rPr lang="zh-CN" altLang="en-US" b="0" i="0" dirty="0">
                <a:effectLst/>
                <a:latin typeface="+mn-ea"/>
              </a:rPr>
              <a:t>第</a:t>
            </a:r>
            <a:r>
              <a:rPr lang="en-US" altLang="zh-CN" b="0" i="0" dirty="0">
                <a:effectLst/>
                <a:latin typeface="+mn-ea"/>
              </a:rPr>
              <a:t>7</a:t>
            </a:r>
            <a:r>
              <a:rPr lang="zh-CN" altLang="en-US" b="0" i="0" dirty="0">
                <a:effectLst/>
                <a:latin typeface="+mn-ea"/>
              </a:rPr>
              <a:t>节（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+mn-ea"/>
              </a:rPr>
              <a:t>14</a:t>
            </a:r>
            <a:r>
              <a:rPr lang="zh-CN" altLang="en-US" b="1" i="0" dirty="0">
                <a:solidFill>
                  <a:srgbClr val="0070C0"/>
                </a:solidFill>
                <a:effectLst/>
                <a:latin typeface="+mn-ea"/>
              </a:rPr>
              <a:t>：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+mn-ea"/>
              </a:rPr>
              <a:t>00 - 15</a:t>
            </a:r>
            <a:r>
              <a:rPr lang="zh-CN" altLang="en-US" b="1" i="0" dirty="0">
                <a:solidFill>
                  <a:srgbClr val="0070C0"/>
                </a:solidFill>
                <a:effectLst/>
                <a:latin typeface="+mn-ea"/>
              </a:rPr>
              <a:t>：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+mn-ea"/>
              </a:rPr>
              <a:t>40</a:t>
            </a:r>
            <a:r>
              <a:rPr lang="zh-CN" altLang="en-US" b="0" i="0" dirty="0">
                <a:effectLst/>
                <a:latin typeface="+mn-ea"/>
              </a:rPr>
              <a:t>）</a:t>
            </a:r>
          </a:p>
          <a:p>
            <a:pPr lvl="2"/>
            <a:r>
              <a:rPr lang="zh-CN" altLang="en-US" b="0" i="0" dirty="0">
                <a:effectLst/>
                <a:latin typeface="+mn-ea"/>
              </a:rPr>
              <a:t>番禺教学大楼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+mn-ea"/>
              </a:rPr>
              <a:t>222</a:t>
            </a:r>
            <a:r>
              <a:rPr lang="zh-CN" altLang="en-US" b="0" i="0" dirty="0">
                <a:effectLst/>
                <a:latin typeface="+mn-ea"/>
              </a:rPr>
              <a:t>室</a:t>
            </a:r>
          </a:p>
          <a:p>
            <a:pPr lvl="1"/>
            <a:r>
              <a:rPr lang="zh-CN" altLang="en-US" b="1" i="0" dirty="0">
                <a:effectLst/>
                <a:latin typeface="+mn-ea"/>
              </a:rPr>
              <a:t>实验课</a:t>
            </a:r>
          </a:p>
          <a:p>
            <a:pPr lvl="2"/>
            <a:r>
              <a:rPr lang="zh-CN" altLang="en-US" b="1" i="0" dirty="0">
                <a:solidFill>
                  <a:srgbClr val="0070C0"/>
                </a:solidFill>
                <a:effectLst/>
                <a:latin typeface="+mn-ea"/>
              </a:rPr>
              <a:t>星期二</a:t>
            </a:r>
            <a:r>
              <a:rPr lang="zh-CN" altLang="en-US" b="0" i="0" dirty="0">
                <a:effectLst/>
                <a:latin typeface="+mn-ea"/>
              </a:rPr>
              <a:t> 第</a:t>
            </a:r>
            <a:r>
              <a:rPr lang="en-US" altLang="zh-CN" b="0" i="0" dirty="0">
                <a:effectLst/>
                <a:latin typeface="+mn-ea"/>
              </a:rPr>
              <a:t>8</a:t>
            </a:r>
            <a:r>
              <a:rPr lang="zh-CN" altLang="en-US" b="0" i="0" dirty="0">
                <a:effectLst/>
                <a:latin typeface="+mn-ea"/>
              </a:rPr>
              <a:t>节 </a:t>
            </a:r>
            <a:r>
              <a:rPr lang="en-US" altLang="zh-CN" b="0" i="0" dirty="0">
                <a:effectLst/>
                <a:latin typeface="+mn-ea"/>
              </a:rPr>
              <a:t>- </a:t>
            </a:r>
            <a:r>
              <a:rPr lang="zh-CN" altLang="en-US" b="0" i="0" dirty="0">
                <a:effectLst/>
                <a:latin typeface="+mn-ea"/>
              </a:rPr>
              <a:t>第</a:t>
            </a:r>
            <a:r>
              <a:rPr lang="en-US" altLang="zh-CN" b="0" i="0" dirty="0">
                <a:effectLst/>
                <a:latin typeface="+mn-ea"/>
              </a:rPr>
              <a:t>9</a:t>
            </a:r>
            <a:r>
              <a:rPr lang="zh-CN" altLang="en-US" b="0" i="0" dirty="0">
                <a:effectLst/>
                <a:latin typeface="+mn-ea"/>
              </a:rPr>
              <a:t>节（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+mn-ea"/>
              </a:rPr>
              <a:t>15</a:t>
            </a:r>
            <a:r>
              <a:rPr lang="zh-CN" altLang="en-US" b="1" i="0" dirty="0">
                <a:solidFill>
                  <a:srgbClr val="0070C0"/>
                </a:solidFill>
                <a:effectLst/>
                <a:latin typeface="+mn-ea"/>
              </a:rPr>
              <a:t>：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+mn-ea"/>
              </a:rPr>
              <a:t>50 - 17</a:t>
            </a:r>
            <a:r>
              <a:rPr lang="zh-CN" altLang="en-US" b="1" i="0" dirty="0">
                <a:solidFill>
                  <a:srgbClr val="0070C0"/>
                </a:solidFill>
                <a:effectLst/>
                <a:latin typeface="+mn-ea"/>
              </a:rPr>
              <a:t>：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+mn-ea"/>
              </a:rPr>
              <a:t>30</a:t>
            </a:r>
            <a:r>
              <a:rPr lang="zh-CN" altLang="en-US" b="0" i="0" dirty="0">
                <a:effectLst/>
                <a:latin typeface="+mn-ea"/>
              </a:rPr>
              <a:t>）</a:t>
            </a:r>
          </a:p>
          <a:p>
            <a:pPr lvl="2"/>
            <a:r>
              <a:rPr lang="zh-CN" altLang="en-US" b="0" i="0" dirty="0">
                <a:effectLst/>
                <a:latin typeface="+mn-ea"/>
              </a:rPr>
              <a:t>番禺教学大楼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+mn-ea"/>
              </a:rPr>
              <a:t>513</a:t>
            </a:r>
            <a:r>
              <a:rPr lang="zh-CN" altLang="en-US" b="0" i="0" dirty="0">
                <a:effectLst/>
                <a:latin typeface="+mn-ea"/>
              </a:rPr>
              <a:t>室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+mn-ea"/>
              </a:rPr>
              <a:t>学分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+mn-ea"/>
              </a:rPr>
              <a:t>理论课：</a:t>
            </a:r>
            <a:r>
              <a:rPr lang="en-US" altLang="zh-CN" b="0" i="0" dirty="0">
                <a:effectLst/>
                <a:latin typeface="+mn-ea"/>
              </a:rPr>
              <a:t>2</a:t>
            </a:r>
            <a:r>
              <a:rPr lang="zh-CN" altLang="en-US" b="0" i="0" dirty="0">
                <a:effectLst/>
                <a:latin typeface="+mn-ea"/>
              </a:rPr>
              <a:t>学分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+mn-ea"/>
              </a:rPr>
              <a:t>实验课：</a:t>
            </a:r>
            <a:r>
              <a:rPr lang="en-US" altLang="zh-CN" b="0" i="0" dirty="0">
                <a:effectLst/>
                <a:latin typeface="+mn-ea"/>
              </a:rPr>
              <a:t>1</a:t>
            </a:r>
            <a:r>
              <a:rPr lang="zh-CN" altLang="en-US" b="0" i="0" dirty="0">
                <a:effectLst/>
                <a:latin typeface="+mn-ea"/>
              </a:rPr>
              <a:t>学分</a:t>
            </a:r>
            <a:endParaRPr lang="en-US" altLang="zh-CN" b="0" i="0" dirty="0">
              <a:effectLst/>
              <a:latin typeface="+mn-ea"/>
            </a:endParaRPr>
          </a:p>
          <a:p>
            <a:pPr marL="285750" indent="-285750"/>
            <a:r>
              <a:rPr lang="zh-CN" altLang="en-US" b="0" i="0" dirty="0">
                <a:effectLst/>
                <a:latin typeface="+mn-ea"/>
              </a:rPr>
              <a:t>先修课程：高级语言程序设计</a:t>
            </a:r>
            <a:endParaRPr lang="en-US" altLang="zh-CN" b="0" i="0" dirty="0">
              <a:effectLst/>
              <a:latin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47AEA8-D21E-4F61-B065-B2689C74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229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226CA-BA52-40EF-80A8-1F72444E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新建文件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72B005-047E-4E46-BF32-3536BC92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762DB677-016A-4AF7-A028-46468545C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828" y="1784258"/>
            <a:ext cx="4724643" cy="431822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6D6D6D-16DE-41F4-8866-54232170D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278" y="2087165"/>
            <a:ext cx="5363345" cy="18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99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EEBD7-AAAD-4295-95AB-DD10F9E3C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编译运行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52B8B5-F47B-437E-AF15-43DABE85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5F3182E-A66C-417E-80C9-49467CADE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836" y="1653752"/>
            <a:ext cx="5302521" cy="25947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37BA50-5637-47A7-ABE7-72C2738E5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129" y="1653752"/>
            <a:ext cx="5302522" cy="20660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F84A0E6-9300-4489-8940-0692D4340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36" y="4327244"/>
            <a:ext cx="5959431" cy="194512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9B7B67B-FDA1-4F16-8046-A12D2E024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3062" y="4592047"/>
            <a:ext cx="5351876" cy="115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99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86CEE-F381-4F1A-A245-BE11ED7E3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这里也可以打开终端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1DC1D03-AAD7-422E-98B1-4D4026EB2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0759" y="1659492"/>
            <a:ext cx="4426177" cy="3450611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3CB3DD-2C1E-444A-840C-0F1BCF74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4141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0DF78-C168-4093-81C6-CC3AD1ED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试试分两步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1998CC8-02AE-4AA6-A246-C0FC8E9BC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832" y="1660268"/>
            <a:ext cx="4489681" cy="229881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58C75F-B106-4A52-96EF-6C17EC09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507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03886-0B6A-46C5-AA51-28AFFB12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试一下其他编译器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298199-5241-4BBE-A099-F8FBC15E7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WSL</a:t>
            </a:r>
            <a:r>
              <a:rPr lang="zh-CN" altLang="en-US" dirty="0"/>
              <a:t>的</a:t>
            </a:r>
            <a:r>
              <a:rPr lang="en-US" altLang="zh-CN" dirty="0"/>
              <a:t>GCC </a:t>
            </a:r>
            <a:r>
              <a:rPr lang="zh-CN" altLang="en-US" b="1" dirty="0">
                <a:solidFill>
                  <a:srgbClr val="0070C0"/>
                </a:solidFill>
              </a:rPr>
              <a:t>推荐</a:t>
            </a:r>
            <a:endParaRPr lang="en-US" altLang="zh-CN" b="1" dirty="0">
              <a:solidFill>
                <a:srgbClr val="0070C0"/>
              </a:solidFill>
            </a:endParaRPr>
          </a:p>
          <a:p>
            <a:pPr lvl="1"/>
            <a:r>
              <a:rPr lang="en-US" altLang="zh-CN" dirty="0">
                <a:hlinkClick r:id="rId2"/>
              </a:rPr>
              <a:t>https://code.visualstudio.com/docs/cpp/config-wsl</a:t>
            </a:r>
            <a:endParaRPr lang="en-US" altLang="zh-CN" dirty="0"/>
          </a:p>
          <a:p>
            <a:r>
              <a:rPr lang="en-US" altLang="zh-CN" dirty="0"/>
              <a:t>MSVC</a:t>
            </a:r>
          </a:p>
          <a:p>
            <a:pPr lvl="1"/>
            <a:r>
              <a:rPr lang="en-US" altLang="zh-CN" dirty="0">
                <a:hlinkClick r:id="rId3"/>
              </a:rPr>
              <a:t>https://code.visualstudio.com/docs/cpp/config-msvc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5D0D77-BD04-46E0-8DD5-0BD2C35D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023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792C6-2E8A-49FD-84A5-659E228F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BB143-F881-43D7-A36E-93CB575C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SC-Regular"/>
              </a:rPr>
              <a:t>将以下代码复制到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PingFangSC-Regular"/>
              </a:rPr>
              <a:t>3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SC-Regular"/>
              </a:rPr>
              <a:t>个文件中，并将它们一起编译为可执行文件。如果有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PingFangSC-Regular"/>
              </a:rPr>
              <a:t>bug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SC-Regular"/>
              </a:rPr>
              <a:t>，就找出来。</a:t>
            </a:r>
            <a:endParaRPr lang="en-US" altLang="zh-CN" sz="2000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en-US" altLang="zh-CN" sz="2000" dirty="0"/>
              <a:t>Step 1: </a:t>
            </a:r>
            <a:r>
              <a:rPr lang="zh-CN" altLang="en-US" sz="2000" dirty="0"/>
              <a:t>编译</a:t>
            </a:r>
            <a:r>
              <a:rPr lang="en-US" altLang="zh-CN" sz="2000" dirty="0"/>
              <a:t> main.cpp</a:t>
            </a:r>
          </a:p>
          <a:p>
            <a:r>
              <a:rPr lang="en-US" altLang="zh-CN" sz="2000" dirty="0"/>
              <a:t>Step 2: </a:t>
            </a:r>
            <a:r>
              <a:rPr lang="zh-CN" altLang="en-US" sz="2000" dirty="0"/>
              <a:t>编译</a:t>
            </a:r>
            <a:r>
              <a:rPr lang="en-US" altLang="zh-CN" sz="2000" dirty="0"/>
              <a:t> add.cpp</a:t>
            </a:r>
          </a:p>
          <a:p>
            <a:r>
              <a:rPr lang="en-US" altLang="zh-CN" sz="2000" dirty="0"/>
              <a:t>Step 3: </a:t>
            </a:r>
            <a:r>
              <a:rPr lang="zh-CN" altLang="en-US" sz="2000" dirty="0"/>
              <a:t>链接两个文件。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46CE1F-D793-4146-8572-ECA00886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03D315-B285-43A9-ADD3-91803A590160}"/>
              </a:ext>
            </a:extLst>
          </p:cNvPr>
          <p:cNvSpPr txBox="1">
            <a:spLocks/>
          </p:cNvSpPr>
          <p:nvPr/>
        </p:nvSpPr>
        <p:spPr>
          <a:xfrm>
            <a:off x="1438600" y="309923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</a:lstStyle>
          <a:p>
            <a:endParaRPr lang="en-US" altLang="zh-CN" sz="3600" b="1" dirty="0">
              <a:solidFill>
                <a:prstClr val="black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F9917D0-959C-41E5-8C91-928E16805522}"/>
              </a:ext>
            </a:extLst>
          </p:cNvPr>
          <p:cNvSpPr txBox="1">
            <a:spLocks/>
          </p:cNvSpPr>
          <p:nvPr/>
        </p:nvSpPr>
        <p:spPr>
          <a:xfrm>
            <a:off x="4327755" y="2951416"/>
            <a:ext cx="3024684" cy="3497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1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1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100" dirty="0" err="1">
                <a:solidFill>
                  <a:srgbClr val="A31515"/>
                </a:solidFill>
                <a:latin typeface="Menlo" panose="020B0609030804020204" pitchFamily="49" charset="0"/>
              </a:rPr>
              <a:t>Add.h</a:t>
            </a:r>
            <a:r>
              <a:rPr lang="en-US" altLang="zh-CN" sz="11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　</a:t>
            </a:r>
            <a:r>
              <a:rPr lang="en-US" altLang="zh-CN" sz="1100" dirty="0">
                <a:solidFill>
                  <a:srgbClr val="098658"/>
                </a:solidFill>
                <a:latin typeface="Menlo" panose="020B0609030804020204" pitchFamily="49" charset="0"/>
              </a:rPr>
              <a:t>2147483647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　</a:t>
            </a:r>
            <a:r>
              <a:rPr lang="en-US" altLang="zh-CN" sz="11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　</a:t>
            </a:r>
            <a:r>
              <a:rPr lang="en-US" altLang="zh-CN" sz="11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795E26"/>
                </a:solidFill>
                <a:latin typeface="Menlo" panose="020B0609030804020204" pitchFamily="49" charset="0"/>
              </a:rPr>
              <a:t>add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；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altLang="zh-CN" sz="1100" dirty="0">
                <a:solidFill>
                  <a:srgbClr val="A31515"/>
                </a:solidFill>
                <a:latin typeface="Menlo" panose="020B0609030804020204" pitchFamily="49" charset="0"/>
              </a:rPr>
              <a:t>“The result is ”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&lt;&lt; result &lt;&lt;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1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C24BB9-2AD5-4AB3-A044-8D3F565C250A}"/>
              </a:ext>
            </a:extLst>
          </p:cNvPr>
          <p:cNvSpPr/>
          <p:nvPr/>
        </p:nvSpPr>
        <p:spPr>
          <a:xfrm>
            <a:off x="5016189" y="2494742"/>
            <a:ext cx="130035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main.cpp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6E4191D-045F-4A87-8B8F-FE916A2B2425}"/>
              </a:ext>
            </a:extLst>
          </p:cNvPr>
          <p:cNvSpPr txBox="1">
            <a:spLocks/>
          </p:cNvSpPr>
          <p:nvPr/>
        </p:nvSpPr>
        <p:spPr>
          <a:xfrm>
            <a:off x="7660427" y="3267151"/>
            <a:ext cx="4324186" cy="7789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100" dirty="0">
                <a:solidFill>
                  <a:srgbClr val="AF00DB"/>
                </a:solidFill>
                <a:latin typeface="Menlo" panose="020B0609030804020204" pitchFamily="49" charset="0"/>
              </a:rPr>
              <a:t>#pragma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enlo" panose="020B0609030804020204" pitchFamily="49" charset="0"/>
              </a:rPr>
              <a:t>once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795E26"/>
                </a:solidFill>
                <a:latin typeface="Menlo" panose="020B0609030804020204" pitchFamily="49" charset="0"/>
              </a:rPr>
              <a:t>add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n2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A24524-4755-4A13-8D94-28219CB73132}"/>
              </a:ext>
            </a:extLst>
          </p:cNvPr>
          <p:cNvSpPr/>
          <p:nvPr/>
        </p:nvSpPr>
        <p:spPr>
          <a:xfrm>
            <a:off x="7557726" y="2910382"/>
            <a:ext cx="88197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add.h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4EF3DEC-290C-4A6F-927E-2963D2E286B3}"/>
              </a:ext>
            </a:extLst>
          </p:cNvPr>
          <p:cNvSpPr txBox="1">
            <a:spLocks/>
          </p:cNvSpPr>
          <p:nvPr/>
        </p:nvSpPr>
        <p:spPr>
          <a:xfrm>
            <a:off x="7660427" y="4700194"/>
            <a:ext cx="4324186" cy="1644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1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100" dirty="0" err="1">
                <a:solidFill>
                  <a:srgbClr val="A31515"/>
                </a:solidFill>
                <a:latin typeface="Menlo" panose="020B0609030804020204" pitchFamily="49" charset="0"/>
              </a:rPr>
              <a:t>add.h</a:t>
            </a:r>
            <a:r>
              <a:rPr lang="en-US" altLang="zh-CN" sz="11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795E26"/>
                </a:solidFill>
                <a:latin typeface="Menlo" panose="020B0609030804020204" pitchFamily="49" charset="0"/>
              </a:rPr>
              <a:t>Add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number1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number2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n1 + n2;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b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5DAC2F8-AB3D-43E9-A573-7C2CB571B73A}"/>
              </a:ext>
            </a:extLst>
          </p:cNvPr>
          <p:cNvSpPr/>
          <p:nvPr/>
        </p:nvSpPr>
        <p:spPr>
          <a:xfrm>
            <a:off x="7557726" y="4343425"/>
            <a:ext cx="116089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add.cpp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67524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8A351-B12F-4F97-B4AA-FE074C66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AC32B-1DB6-4747-B78E-09C1FFD18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是什么意思？写一个利用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，在程序开始时从命令行读取数字并打印的程序。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把打印改成排序呢？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3657DE-E5E3-47F6-97D8-71785ADB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87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74456-3F9B-4B24-8956-001D720B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关于课程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F3BAD-3B5C-4F71-BB68-522748C0C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zh-CN" dirty="0">
                <a:latin typeface="+mn-ea"/>
              </a:rPr>
              <a:t>QQ</a:t>
            </a:r>
            <a:r>
              <a:rPr lang="zh-CN" altLang="en-US" dirty="0">
                <a:latin typeface="+mn-ea"/>
              </a:rPr>
              <a:t>群：</a:t>
            </a:r>
            <a:r>
              <a:rPr lang="en-US" altLang="zh-CN" dirty="0">
                <a:latin typeface="+mn-ea"/>
              </a:rPr>
              <a:t>894255668 </a:t>
            </a:r>
          </a:p>
          <a:p>
            <a:pPr marL="285750" indent="-285750"/>
            <a:r>
              <a:rPr lang="zh-CN" altLang="en-US" dirty="0">
                <a:latin typeface="+mn-ea"/>
              </a:rPr>
              <a:t>课程主页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https://liuyi.pro/#/teaching/cpp</a:t>
            </a:r>
            <a:endParaRPr lang="zh-CN" altLang="en-US" dirty="0">
              <a:solidFill>
                <a:srgbClr val="0070C0"/>
              </a:solidFill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0AF0C3-84AA-41C3-921A-F0526F8E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50E4F4-1D12-4856-B143-E762637DD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99" y="408110"/>
            <a:ext cx="3319791" cy="59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3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70F81-0C7E-4C84-866B-29F5D904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1882DE-509C-446B-81A1-2DB3C9547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下载安装编译器</a:t>
            </a:r>
            <a:endParaRPr lang="en-US" altLang="zh-CN" dirty="0"/>
          </a:p>
          <a:p>
            <a:r>
              <a:rPr lang="zh-CN" altLang="en-US" dirty="0"/>
              <a:t>下载编辑器（</a:t>
            </a:r>
            <a:r>
              <a:rPr lang="en-US" altLang="zh-CN" dirty="0"/>
              <a:t>VS Code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编译、链接、运行</a:t>
            </a:r>
            <a:r>
              <a:rPr lang="en-US" altLang="zh-CN" dirty="0"/>
              <a:t>C++</a:t>
            </a:r>
            <a:r>
              <a:rPr lang="zh-CN" altLang="en-US" dirty="0"/>
              <a:t>程序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2C15A5-9966-45E4-AD4B-5846CF6B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30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62070-51A6-4FBC-8327-D26A5A91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4C8D6F-45E2-46BA-B52F-EC91F1AC4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</a:p>
          <a:p>
            <a:pPr lvl="1"/>
            <a:r>
              <a:rPr lang="en-US" altLang="zh-CN" dirty="0"/>
              <a:t>GCC</a:t>
            </a:r>
          </a:p>
          <a:p>
            <a:pPr lvl="2"/>
            <a:r>
              <a:rPr lang="en-US" altLang="zh-CN" dirty="0"/>
              <a:t>MinGW </a:t>
            </a:r>
            <a:r>
              <a:rPr lang="zh-CN" altLang="en-US" b="1" dirty="0">
                <a:solidFill>
                  <a:srgbClr val="0070C0"/>
                </a:solidFill>
              </a:rPr>
              <a:t>默认</a:t>
            </a:r>
            <a:endParaRPr lang="en-US" altLang="zh-CN" b="1" dirty="0">
              <a:solidFill>
                <a:srgbClr val="0070C0"/>
              </a:solidFill>
            </a:endParaRPr>
          </a:p>
          <a:p>
            <a:pPr lvl="2"/>
            <a:r>
              <a:rPr lang="en-US" altLang="zh-CN" dirty="0"/>
              <a:t>Windows Subsystem for Linux (WSL) </a:t>
            </a:r>
            <a:r>
              <a:rPr lang="zh-CN" altLang="en-US" b="1" dirty="0">
                <a:solidFill>
                  <a:srgbClr val="0070C0"/>
                </a:solidFill>
              </a:rPr>
              <a:t>推荐</a:t>
            </a:r>
            <a:endParaRPr lang="en-US" altLang="zh-CN" b="1" dirty="0">
              <a:solidFill>
                <a:srgbClr val="0070C0"/>
              </a:solidFill>
            </a:endParaRPr>
          </a:p>
          <a:p>
            <a:pPr lvl="1"/>
            <a:r>
              <a:rPr lang="en-US" altLang="zh-CN" dirty="0"/>
              <a:t>MSVC </a:t>
            </a:r>
            <a:r>
              <a:rPr lang="zh-CN" altLang="en-US" sz="2000" b="1" dirty="0">
                <a:solidFill>
                  <a:srgbClr val="0070C0"/>
                </a:solidFill>
              </a:rPr>
              <a:t>可尝试</a:t>
            </a:r>
            <a:r>
              <a:rPr lang="en-US" altLang="zh-CN" sz="2000" b="1" dirty="0">
                <a:solidFill>
                  <a:srgbClr val="0070C0"/>
                </a:solidFill>
              </a:rPr>
              <a:t> 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en-US" altLang="zh-CN" dirty="0"/>
              <a:t>Linux</a:t>
            </a:r>
          </a:p>
          <a:p>
            <a:pPr lvl="1"/>
            <a:r>
              <a:rPr lang="zh-CN" altLang="en-US" dirty="0"/>
              <a:t>自带编译器</a:t>
            </a:r>
            <a:r>
              <a:rPr lang="en-US" altLang="zh-CN" dirty="0"/>
              <a:t>GCC/G++</a:t>
            </a:r>
          </a:p>
          <a:p>
            <a:r>
              <a:rPr lang="en-US" altLang="zh-CN" dirty="0"/>
              <a:t>MacOS</a:t>
            </a:r>
          </a:p>
          <a:p>
            <a:pPr lvl="1"/>
            <a:r>
              <a:rPr lang="zh-CN" altLang="en-US" dirty="0"/>
              <a:t>自带编译器</a:t>
            </a:r>
            <a:r>
              <a:rPr lang="en-US" altLang="zh-CN" dirty="0"/>
              <a:t>Clang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634DA4-D76D-4D23-AD35-1C231354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84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D9645-6E24-4EA1-BB4B-9BF053D8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代码编辑器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4E0344-61D0-4FFA-9A61-1E9231BF4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Visual Studio Code</a:t>
            </a:r>
          </a:p>
          <a:p>
            <a:pPr lvl="1"/>
            <a:r>
              <a:rPr lang="en-US" altLang="zh-CN" dirty="0"/>
              <a:t>https://code.visualstudio.com/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C42B99-6A08-4ECF-9AD5-9C2B6E1A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D20143-2497-400D-9EF6-2A335215D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41" y="3152755"/>
            <a:ext cx="5585264" cy="301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1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C8A13-293D-400F-B11B-4B837DBE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MinGW</a:t>
            </a:r>
            <a:r>
              <a:rPr lang="zh-CN" altLang="en-US" dirty="0"/>
              <a:t>使用</a:t>
            </a:r>
            <a:r>
              <a:rPr lang="en-US" altLang="zh-CN" dirty="0"/>
              <a:t>GCC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CDF2E-4721-4762-BF41-BED5CD56C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参考教程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https://code.visualstudio.com/docs/cpp/config-mingw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下载安装</a:t>
            </a:r>
            <a:r>
              <a:rPr lang="en-US" altLang="zh-CN" dirty="0"/>
              <a:t>VS Code</a:t>
            </a:r>
          </a:p>
          <a:p>
            <a:r>
              <a:rPr lang="zh-CN" altLang="en-US" dirty="0"/>
              <a:t>下载</a:t>
            </a:r>
            <a:r>
              <a:rPr lang="en-US" altLang="zh-CN" dirty="0"/>
              <a:t>VS Code</a:t>
            </a:r>
            <a:r>
              <a:rPr lang="zh-CN" altLang="en-US" dirty="0"/>
              <a:t>的</a:t>
            </a:r>
            <a:r>
              <a:rPr lang="en-US" altLang="zh-CN" dirty="0"/>
              <a:t>C/C++</a:t>
            </a:r>
            <a:r>
              <a:rPr lang="zh-CN" altLang="en-US" dirty="0"/>
              <a:t>插件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https://marketplace.visualstudio.com/items?itemName=ms-vscode.cpptools</a:t>
            </a:r>
            <a:endParaRPr lang="en-US" altLang="zh-CN" dirty="0"/>
          </a:p>
          <a:p>
            <a:r>
              <a:rPr lang="zh-CN" altLang="en-US" dirty="0"/>
              <a:t>下载安装</a:t>
            </a:r>
            <a:r>
              <a:rPr lang="en-US" altLang="zh-CN" dirty="0"/>
              <a:t>MSYS2</a:t>
            </a:r>
          </a:p>
          <a:p>
            <a:pPr lvl="1"/>
            <a:r>
              <a:rPr lang="en-US" altLang="zh-CN" dirty="0">
                <a:hlinkClick r:id="rId4"/>
              </a:rPr>
              <a:t>https://www.msys2.org/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3E302E-7BB4-48C2-8E03-DF50F18B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679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F984E-ADCA-4A18-9716-CEB3146A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下载安装</a:t>
            </a:r>
            <a:r>
              <a:rPr lang="en-US" altLang="zh-CN" dirty="0"/>
              <a:t>MSYS2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41E915B-E764-460F-8B00-C3A617632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445" y="1690688"/>
            <a:ext cx="8788416" cy="435133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9D9AC9-2B4A-4AFB-84A6-10E9DFAD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5934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F984E-ADCA-4A18-9716-CEB3146A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下载安装</a:t>
            </a:r>
            <a:r>
              <a:rPr lang="en-US" altLang="zh-CN" dirty="0"/>
              <a:t>MSYS2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9D9AC9-2B4A-4AFB-84A6-10E9DFAD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42897F9D-6006-473E-AFBC-C83CDD15E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520" y="1825625"/>
            <a:ext cx="9666960" cy="4351338"/>
          </a:xfrm>
        </p:spPr>
      </p:pic>
    </p:spTree>
    <p:extLst>
      <p:ext uri="{BB962C8B-B14F-4D97-AF65-F5344CB8AC3E}">
        <p14:creationId xmlns:p14="http://schemas.microsoft.com/office/powerpoint/2010/main" val="3381368969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刘逸标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S" id="{8741FFC2-4D7D-48D1-88A6-21A4E405BEEE}" vid="{BE4B9CD3-767A-4D54-8AE3-5DB2A8AFC4D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579</Words>
  <Application>Microsoft Office PowerPoint</Application>
  <PresentationFormat>宽屏</PresentationFormat>
  <Paragraphs>124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Menlo</vt:lpstr>
      <vt:lpstr>PingFangSC-Regular</vt:lpstr>
      <vt:lpstr>等线</vt:lpstr>
      <vt:lpstr>宋体</vt:lpstr>
      <vt:lpstr>Arial</vt:lpstr>
      <vt:lpstr>Courier New</vt:lpstr>
      <vt:lpstr>Times New Roman</vt:lpstr>
      <vt:lpstr>WPS</vt:lpstr>
      <vt:lpstr>C++程序设计实验 第一节：环境配置</vt:lpstr>
      <vt:lpstr>关于课程</vt:lpstr>
      <vt:lpstr>关于课程</vt:lpstr>
      <vt:lpstr>主要任务</vt:lpstr>
      <vt:lpstr>环境配置</vt:lpstr>
      <vt:lpstr>代码编辑器</vt:lpstr>
      <vt:lpstr>通过MinGW使用GCC</vt:lpstr>
      <vt:lpstr>下载安装MSYS2</vt:lpstr>
      <vt:lpstr>下载安装MSYS2</vt:lpstr>
      <vt:lpstr>下载安装MSYS2</vt:lpstr>
      <vt:lpstr>下载安装MSYS2</vt:lpstr>
      <vt:lpstr>下载安装MSYS2</vt:lpstr>
      <vt:lpstr>安装MinGW</vt:lpstr>
      <vt:lpstr>添加到环境变量</vt:lpstr>
      <vt:lpstr>添加到环境变量</vt:lpstr>
      <vt:lpstr>测试是否安装成功</vt:lpstr>
      <vt:lpstr>打开VS Code</vt:lpstr>
      <vt:lpstr>打开文件夹</vt:lpstr>
      <vt:lpstr>选择编译器</vt:lpstr>
      <vt:lpstr>新建文件</vt:lpstr>
      <vt:lpstr>编译运行</vt:lpstr>
      <vt:lpstr>这里也可以打开终端</vt:lpstr>
      <vt:lpstr>试试分两步</vt:lpstr>
      <vt:lpstr>试一下其他编译器</vt:lpstr>
      <vt:lpstr>小练习</vt:lpstr>
      <vt:lpstr>小练习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 第一节：入门介绍</dc:title>
  <dc:creator>Yi Liu</dc:creator>
  <cp:lastModifiedBy>Yi Liu</cp:lastModifiedBy>
  <cp:revision>1</cp:revision>
  <dcterms:created xsi:type="dcterms:W3CDTF">2023-08-28T02:52:46Z</dcterms:created>
  <dcterms:modified xsi:type="dcterms:W3CDTF">2023-08-29T05:02:36Z</dcterms:modified>
</cp:coreProperties>
</file>