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85" r:id="rId3"/>
    <p:sldId id="586" r:id="rId4"/>
    <p:sldId id="587" r:id="rId5"/>
    <p:sldId id="5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7FAFE00A-0FAC-4D96-9266-D6D061919811}"/>
    <pc:docChg chg="undo custSel addSld delSld modSld">
      <pc:chgData name="Yi Liu" userId="eb9fa73d484f74de" providerId="LiveId" clId="{7FAFE00A-0FAC-4D96-9266-D6D061919811}" dt="2023-10-10T05:08:01.243" v="542" actId="20577"/>
      <pc:docMkLst>
        <pc:docMk/>
      </pc:docMkLst>
      <pc:sldChg chg="modSp mod">
        <pc:chgData name="Yi Liu" userId="eb9fa73d484f74de" providerId="LiveId" clId="{7FAFE00A-0FAC-4D96-9266-D6D061919811}" dt="2023-10-10T05:08:01.243" v="542" actId="20577"/>
        <pc:sldMkLst>
          <pc:docMk/>
          <pc:sldMk cId="1562787813" sldId="256"/>
        </pc:sldMkLst>
        <pc:spChg chg="mod">
          <ac:chgData name="Yi Liu" userId="eb9fa73d484f74de" providerId="LiveId" clId="{7FAFE00A-0FAC-4D96-9266-D6D061919811}" dt="2023-10-10T05:08:01.243" v="542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7FAFE00A-0FAC-4D96-9266-D6D061919811}" dt="2023-10-10T02:38:27.048" v="47"/>
        <pc:sldMkLst>
          <pc:docMk/>
          <pc:sldMk cId="2228561253" sldId="585"/>
        </pc:sldMkLst>
        <pc:spChg chg="mod">
          <ac:chgData name="Yi Liu" userId="eb9fa73d484f74de" providerId="LiveId" clId="{7FAFE00A-0FAC-4D96-9266-D6D061919811}" dt="2023-10-10T02:38:27.048" v="47"/>
          <ac:spMkLst>
            <pc:docMk/>
            <pc:sldMk cId="2228561253" sldId="585"/>
            <ac:spMk id="3" creationId="{01A6A208-F583-4BA4-A2E9-E44937BD5228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3130215827" sldId="586"/>
        </pc:sldMkLst>
      </pc:sldChg>
      <pc:sldChg chg="addSp modSp new mod">
        <pc:chgData name="Yi Liu" userId="eb9fa73d484f74de" providerId="LiveId" clId="{7FAFE00A-0FAC-4D96-9266-D6D061919811}" dt="2023-10-10T03:16:42.038" v="527" actId="207"/>
        <pc:sldMkLst>
          <pc:docMk/>
          <pc:sldMk cId="4174874741" sldId="586"/>
        </pc:sldMkLst>
        <pc:spChg chg="mod">
          <ac:chgData name="Yi Liu" userId="eb9fa73d484f74de" providerId="LiveId" clId="{7FAFE00A-0FAC-4D96-9266-D6D061919811}" dt="2023-10-10T02:42:06.237" v="65" actId="20577"/>
          <ac:spMkLst>
            <pc:docMk/>
            <pc:sldMk cId="4174874741" sldId="586"/>
            <ac:spMk id="2" creationId="{9B3FA519-9C57-43B0-B59A-BBCB1BD345D5}"/>
          </ac:spMkLst>
        </pc:spChg>
        <pc:spChg chg="mod">
          <ac:chgData name="Yi Liu" userId="eb9fa73d484f74de" providerId="LiveId" clId="{7FAFE00A-0FAC-4D96-9266-D6D061919811}" dt="2023-10-10T03:16:42.038" v="527" actId="207"/>
          <ac:spMkLst>
            <pc:docMk/>
            <pc:sldMk cId="4174874741" sldId="586"/>
            <ac:spMk id="3" creationId="{BFCD1926-CFDC-4E52-940D-78726D4E9C90}"/>
          </ac:spMkLst>
        </pc:spChg>
        <pc:picChg chg="add mod">
          <ac:chgData name="Yi Liu" userId="eb9fa73d484f74de" providerId="LiveId" clId="{7FAFE00A-0FAC-4D96-9266-D6D061919811}" dt="2023-10-10T02:42:31.458" v="69" actId="1076"/>
          <ac:picMkLst>
            <pc:docMk/>
            <pc:sldMk cId="4174874741" sldId="586"/>
            <ac:picMk id="5" creationId="{4D44B4AF-4F45-413B-AC48-75CFC7826CA6}"/>
          </ac:picMkLst>
        </pc:picChg>
      </pc:sldChg>
      <pc:sldChg chg="addSp delSp modSp new mod">
        <pc:chgData name="Yi Liu" userId="eb9fa73d484f74de" providerId="LiveId" clId="{7FAFE00A-0FAC-4D96-9266-D6D061919811}" dt="2023-10-10T03:02:32.871" v="252" actId="1076"/>
        <pc:sldMkLst>
          <pc:docMk/>
          <pc:sldMk cId="519519552" sldId="587"/>
        </pc:sldMkLst>
        <pc:spChg chg="mod">
          <ac:chgData name="Yi Liu" userId="eb9fa73d484f74de" providerId="LiveId" clId="{7FAFE00A-0FAC-4D96-9266-D6D061919811}" dt="2023-10-10T03:01:02.800" v="193" actId="20577"/>
          <ac:spMkLst>
            <pc:docMk/>
            <pc:sldMk cId="519519552" sldId="587"/>
            <ac:spMk id="2" creationId="{5176C973-2875-4CD0-ABFE-799D0E9B6422}"/>
          </ac:spMkLst>
        </pc:spChg>
        <pc:spChg chg="add del mod">
          <ac:chgData name="Yi Liu" userId="eb9fa73d484f74de" providerId="LiveId" clId="{7FAFE00A-0FAC-4D96-9266-D6D061919811}" dt="2023-10-10T03:02:29.024" v="251" actId="20577"/>
          <ac:spMkLst>
            <pc:docMk/>
            <pc:sldMk cId="519519552" sldId="587"/>
            <ac:spMk id="3" creationId="{74959191-E5B1-4C61-B6BB-4F8BFD8B37F3}"/>
          </ac:spMkLst>
        </pc:spChg>
        <pc:spChg chg="add del mod">
          <ac:chgData name="Yi Liu" userId="eb9fa73d484f74de" providerId="LiveId" clId="{7FAFE00A-0FAC-4D96-9266-D6D061919811}" dt="2023-10-10T03:01:14.498" v="195"/>
          <ac:spMkLst>
            <pc:docMk/>
            <pc:sldMk cId="519519552" sldId="587"/>
            <ac:spMk id="7" creationId="{0DAAAB20-8D47-40A2-8EB1-3465947FBEBE}"/>
          </ac:spMkLst>
        </pc:spChg>
        <pc:spChg chg="add mod">
          <ac:chgData name="Yi Liu" userId="eb9fa73d484f74de" providerId="LiveId" clId="{7FAFE00A-0FAC-4D96-9266-D6D061919811}" dt="2023-10-10T03:01:32.459" v="201" actId="1076"/>
          <ac:spMkLst>
            <pc:docMk/>
            <pc:sldMk cId="519519552" sldId="587"/>
            <ac:spMk id="8" creationId="{74F54208-E13A-42A5-BA94-E4F3B18A2B81}"/>
          </ac:spMkLst>
        </pc:spChg>
        <pc:picChg chg="add mod">
          <ac:chgData name="Yi Liu" userId="eb9fa73d484f74de" providerId="LiveId" clId="{7FAFE00A-0FAC-4D96-9266-D6D061919811}" dt="2023-10-10T03:02:32.871" v="252" actId="1076"/>
          <ac:picMkLst>
            <pc:docMk/>
            <pc:sldMk cId="519519552" sldId="587"/>
            <ac:picMk id="6" creationId="{4F37ACFE-2843-4F38-816C-983E2A030BBE}"/>
          </ac:picMkLst>
        </pc:pic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462225677" sldId="587"/>
        </pc:sldMkLst>
      </pc:sldChg>
      <pc:sldChg chg="modSp new mod">
        <pc:chgData name="Yi Liu" userId="eb9fa73d484f74de" providerId="LiveId" clId="{7FAFE00A-0FAC-4D96-9266-D6D061919811}" dt="2023-10-10T05:07:26.775" v="531" actId="207"/>
        <pc:sldMkLst>
          <pc:docMk/>
          <pc:sldMk cId="1941468400" sldId="588"/>
        </pc:sldMkLst>
        <pc:spChg chg="mod">
          <ac:chgData name="Yi Liu" userId="eb9fa73d484f74de" providerId="LiveId" clId="{7FAFE00A-0FAC-4D96-9266-D6D061919811}" dt="2023-10-10T03:05:18.824" v="268" actId="20577"/>
          <ac:spMkLst>
            <pc:docMk/>
            <pc:sldMk cId="1941468400" sldId="588"/>
            <ac:spMk id="2" creationId="{5B693566-B013-4CBA-9C6F-49C023FC5247}"/>
          </ac:spMkLst>
        </pc:spChg>
        <pc:spChg chg="mod">
          <ac:chgData name="Yi Liu" userId="eb9fa73d484f74de" providerId="LiveId" clId="{7FAFE00A-0FAC-4D96-9266-D6D061919811}" dt="2023-10-10T05:07:26.775" v="531" actId="207"/>
          <ac:spMkLst>
            <pc:docMk/>
            <pc:sldMk cId="1941468400" sldId="588"/>
            <ac:spMk id="3" creationId="{6B435C0E-901E-4724-BE68-2D84D83F4140}"/>
          </ac:spMkLst>
        </pc:spChg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621367934" sldId="588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2189437101" sldId="592"/>
        </pc:sldMkLst>
      </pc:sldChg>
      <pc:sldChg chg="del">
        <pc:chgData name="Yi Liu" userId="eb9fa73d484f74de" providerId="LiveId" clId="{7FAFE00A-0FAC-4D96-9266-D6D061919811}" dt="2023-10-10T02:41:12.356" v="48" actId="47"/>
        <pc:sldMkLst>
          <pc:docMk/>
          <pc:sldMk cId="1644694343" sldId="593"/>
        </pc:sldMkLst>
      </pc:sldChg>
    </pc:docChg>
  </pc:docChgLst>
  <pc:docChgLst>
    <pc:chgData name="Yi Liu" userId="eb9fa73d484f74de" providerId="LiveId" clId="{FEB02C6C-E01C-4F8C-97EB-70F7BD6FD793}"/>
    <pc:docChg chg="custSel addSld delSld modSld">
      <pc:chgData name="Yi Liu" userId="eb9fa73d484f74de" providerId="LiveId" clId="{FEB02C6C-E01C-4F8C-97EB-70F7BD6FD793}" dt="2023-09-26T05:13:10.149" v="443" actId="20577"/>
      <pc:docMkLst>
        <pc:docMk/>
      </pc:docMkLst>
      <pc:sldChg chg="modSp mod">
        <pc:chgData name="Yi Liu" userId="eb9fa73d484f74de" providerId="LiveId" clId="{FEB02C6C-E01C-4F8C-97EB-70F7BD6FD793}" dt="2023-09-26T04:00:14.804" v="435" actId="20577"/>
        <pc:sldMkLst>
          <pc:docMk/>
          <pc:sldMk cId="1562787813" sldId="256"/>
        </pc:sldMkLst>
        <pc:spChg chg="mod">
          <ac:chgData name="Yi Liu" userId="eb9fa73d484f74de" providerId="LiveId" clId="{FEB02C6C-E01C-4F8C-97EB-70F7BD6FD793}" dt="2023-09-26T04:00:14.804" v="435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mod">
        <pc:chgData name="Yi Liu" userId="eb9fa73d484f74de" providerId="LiveId" clId="{FEB02C6C-E01C-4F8C-97EB-70F7BD6FD793}" dt="2023-09-26T02:52:49.172" v="25" actId="20577"/>
        <pc:sldMkLst>
          <pc:docMk/>
          <pc:sldMk cId="2228561253" sldId="585"/>
        </pc:sldMkLst>
        <pc:spChg chg="mod">
          <ac:chgData name="Yi Liu" userId="eb9fa73d484f74de" providerId="LiveId" clId="{FEB02C6C-E01C-4F8C-97EB-70F7BD6FD793}" dt="2023-09-26T02:52:49.172" v="25" actId="20577"/>
          <ac:spMkLst>
            <pc:docMk/>
            <pc:sldMk cId="2228561253" sldId="585"/>
            <ac:spMk id="3" creationId="{01A6A208-F583-4BA4-A2E9-E44937BD5228}"/>
          </ac:spMkLst>
        </pc:spChg>
      </pc:sldChg>
      <pc:sldChg chg="modSp mod">
        <pc:chgData name="Yi Liu" userId="eb9fa73d484f74de" providerId="LiveId" clId="{FEB02C6C-E01C-4F8C-97EB-70F7BD6FD793}" dt="2023-09-26T04:48:31.793" v="438" actId="20577"/>
        <pc:sldMkLst>
          <pc:docMk/>
          <pc:sldMk cId="3130215827" sldId="586"/>
        </pc:sldMkLst>
        <pc:spChg chg="mod">
          <ac:chgData name="Yi Liu" userId="eb9fa73d484f74de" providerId="LiveId" clId="{FEB02C6C-E01C-4F8C-97EB-70F7BD6FD793}" dt="2023-09-26T04:48:31.793" v="438" actId="20577"/>
          <ac:spMkLst>
            <pc:docMk/>
            <pc:sldMk cId="3130215827" sldId="586"/>
            <ac:spMk id="3" creationId="{3E393E40-3D9C-49E6-87B5-B49C93DB0699}"/>
          </ac:spMkLst>
        </pc:spChg>
      </pc:sldChg>
      <pc:sldChg chg="addSp modSp mod">
        <pc:chgData name="Yi Liu" userId="eb9fa73d484f74de" providerId="LiveId" clId="{FEB02C6C-E01C-4F8C-97EB-70F7BD6FD793}" dt="2023-09-26T03:28:30.843" v="202" actId="1076"/>
        <pc:sldMkLst>
          <pc:docMk/>
          <pc:sldMk cId="2462225677" sldId="587"/>
        </pc:sldMkLst>
        <pc:spChg chg="mod">
          <ac:chgData name="Yi Liu" userId="eb9fa73d484f74de" providerId="LiveId" clId="{FEB02C6C-E01C-4F8C-97EB-70F7BD6FD793}" dt="2023-09-26T03:28:09.427" v="200" actId="1076"/>
          <ac:spMkLst>
            <pc:docMk/>
            <pc:sldMk cId="2462225677" sldId="587"/>
            <ac:spMk id="3" creationId="{2A8488A2-7F50-4BDC-8FB2-BA10BF21D9EF}"/>
          </ac:spMkLst>
        </pc:spChg>
        <pc:spChg chg="add mod">
          <ac:chgData name="Yi Liu" userId="eb9fa73d484f74de" providerId="LiveId" clId="{FEB02C6C-E01C-4F8C-97EB-70F7BD6FD793}" dt="2023-09-26T03:28:30.843" v="202" actId="1076"/>
          <ac:spMkLst>
            <pc:docMk/>
            <pc:sldMk cId="2462225677" sldId="587"/>
            <ac:spMk id="5" creationId="{963A1AD3-1460-49B4-B6B1-30F8943D65B6}"/>
          </ac:spMkLst>
        </pc:spChg>
      </pc:sldChg>
      <pc:sldChg chg="addSp modSp mod">
        <pc:chgData name="Yi Liu" userId="eb9fa73d484f74de" providerId="LiveId" clId="{FEB02C6C-E01C-4F8C-97EB-70F7BD6FD793}" dt="2023-09-26T03:34:11.556" v="236" actId="2711"/>
        <pc:sldMkLst>
          <pc:docMk/>
          <pc:sldMk cId="2621367934" sldId="588"/>
        </pc:sldMkLst>
        <pc:spChg chg="mod">
          <ac:chgData name="Yi Liu" userId="eb9fa73d484f74de" providerId="LiveId" clId="{FEB02C6C-E01C-4F8C-97EB-70F7BD6FD793}" dt="2023-09-26T03:33:59.223" v="233" actId="20577"/>
          <ac:spMkLst>
            <pc:docMk/>
            <pc:sldMk cId="2621367934" sldId="588"/>
            <ac:spMk id="3" creationId="{464422BF-1F0E-46DC-97CF-2C3DD7D42C7C}"/>
          </ac:spMkLst>
        </pc:spChg>
        <pc:spChg chg="add mod">
          <ac:chgData name="Yi Liu" userId="eb9fa73d484f74de" providerId="LiveId" clId="{FEB02C6C-E01C-4F8C-97EB-70F7BD6FD793}" dt="2023-09-26T03:34:11.556" v="236" actId="2711"/>
          <ac:spMkLst>
            <pc:docMk/>
            <pc:sldMk cId="2621367934" sldId="588"/>
            <ac:spMk id="5" creationId="{2EAA1278-0368-42A3-AF96-B6CFE390B221}"/>
          </ac:spMkLst>
        </pc:spChg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2687750343" sldId="589"/>
        </pc:sldMkLst>
      </pc:sldChg>
      <pc:sldChg chg="del">
        <pc:chgData name="Yi Liu" userId="eb9fa73d484f74de" providerId="LiveId" clId="{FEB02C6C-E01C-4F8C-97EB-70F7BD6FD793}" dt="2023-09-26T03:38:34.346" v="238" actId="47"/>
        <pc:sldMkLst>
          <pc:docMk/>
          <pc:sldMk cId="177650044" sldId="590"/>
        </pc:sldMkLst>
      </pc:sldChg>
      <pc:sldChg chg="del">
        <pc:chgData name="Yi Liu" userId="eb9fa73d484f74de" providerId="LiveId" clId="{FEB02C6C-E01C-4F8C-97EB-70F7BD6FD793}" dt="2023-09-26T03:37:25.619" v="237" actId="47"/>
        <pc:sldMkLst>
          <pc:docMk/>
          <pc:sldMk cId="1215296237" sldId="591"/>
        </pc:sldMkLst>
      </pc:sldChg>
      <pc:sldChg chg="modSp mod">
        <pc:chgData name="Yi Liu" userId="eb9fa73d484f74de" providerId="LiveId" clId="{FEB02C6C-E01C-4F8C-97EB-70F7BD6FD793}" dt="2023-09-26T03:26:11.843" v="103" actId="5793"/>
        <pc:sldMkLst>
          <pc:docMk/>
          <pc:sldMk cId="2189437101" sldId="592"/>
        </pc:sldMkLst>
        <pc:spChg chg="mod">
          <ac:chgData name="Yi Liu" userId="eb9fa73d484f74de" providerId="LiveId" clId="{FEB02C6C-E01C-4F8C-97EB-70F7BD6FD793}" dt="2023-09-26T03:26:11.843" v="103" actId="5793"/>
          <ac:spMkLst>
            <pc:docMk/>
            <pc:sldMk cId="2189437101" sldId="592"/>
            <ac:spMk id="3" creationId="{44923818-4654-484D-84AF-FA3488C720F2}"/>
          </ac:spMkLst>
        </pc:spChg>
      </pc:sldChg>
      <pc:sldChg chg="modSp new mod">
        <pc:chgData name="Yi Liu" userId="eb9fa73d484f74de" providerId="LiveId" clId="{FEB02C6C-E01C-4F8C-97EB-70F7BD6FD793}" dt="2023-09-26T05:13:10.149" v="443" actId="20577"/>
        <pc:sldMkLst>
          <pc:docMk/>
          <pc:sldMk cId="1644694343" sldId="593"/>
        </pc:sldMkLst>
        <pc:spChg chg="mod">
          <ac:chgData name="Yi Liu" userId="eb9fa73d484f74de" providerId="LiveId" clId="{FEB02C6C-E01C-4F8C-97EB-70F7BD6FD793}" dt="2023-09-26T03:40:23.204" v="274" actId="20577"/>
          <ac:spMkLst>
            <pc:docMk/>
            <pc:sldMk cId="1644694343" sldId="593"/>
            <ac:spMk id="2" creationId="{F62408AD-D343-4ABA-AC6B-80EEE86C7963}"/>
          </ac:spMkLst>
        </pc:spChg>
        <pc:spChg chg="mod">
          <ac:chgData name="Yi Liu" userId="eb9fa73d484f74de" providerId="LiveId" clId="{FEB02C6C-E01C-4F8C-97EB-70F7BD6FD793}" dt="2023-09-26T05:13:10.149" v="443" actId="20577"/>
          <ac:spMkLst>
            <pc:docMk/>
            <pc:sldMk cId="1644694343" sldId="593"/>
            <ac:spMk id="3" creationId="{AF949DB9-5FCA-4C2C-A6EA-68C4C3FF08E2}"/>
          </ac:spMkLst>
        </pc:spChg>
      </pc:sldChg>
    </pc:docChg>
  </pc:docChgLst>
  <pc:docChgLst>
    <pc:chgData name="Yi Liu" userId="eb9fa73d484f74de" providerId="LiveId" clId="{E4C14A60-DDE6-405D-AB3B-5DD5ACC474C2}"/>
    <pc:docChg chg="undo custSel addSld delSld modSld sldOrd">
      <pc:chgData name="Yi Liu" userId="eb9fa73d484f74de" providerId="LiveId" clId="{E4C14A60-DDE6-405D-AB3B-5DD5ACC474C2}" dt="2023-09-19T04:33:57.038" v="835" actId="20577"/>
      <pc:docMkLst>
        <pc:docMk/>
      </pc:docMkLst>
      <pc:sldChg chg="modSp mod">
        <pc:chgData name="Yi Liu" userId="eb9fa73d484f74de" providerId="LiveId" clId="{E4C14A60-DDE6-405D-AB3B-5DD5ACC474C2}" dt="2023-09-18T12:48:13.847" v="3"/>
        <pc:sldMkLst>
          <pc:docMk/>
          <pc:sldMk cId="1562787813" sldId="256"/>
        </pc:sldMkLst>
        <pc:spChg chg="mod">
          <ac:chgData name="Yi Liu" userId="eb9fa73d484f74de" providerId="LiveId" clId="{E4C14A60-DDE6-405D-AB3B-5DD5ACC474C2}" dt="2023-09-18T12:48:13.847" v="3"/>
          <ac:spMkLst>
            <pc:docMk/>
            <pc:sldMk cId="1562787813" sldId="256"/>
            <ac:spMk id="2" creationId="{9D4030C4-171F-4A0B-9892-882F14A6A2D4}"/>
          </ac:spMkLst>
        </pc:spChg>
      </pc:sldChg>
      <pc:sldChg chg="delSp modSp mod">
        <pc:chgData name="Yi Liu" userId="eb9fa73d484f74de" providerId="LiveId" clId="{E4C14A60-DDE6-405D-AB3B-5DD5ACC474C2}" dt="2023-09-18T13:52:46.860" v="766" actId="20577"/>
        <pc:sldMkLst>
          <pc:docMk/>
          <pc:sldMk cId="2228561253" sldId="585"/>
        </pc:sldMkLst>
        <pc:spChg chg="mod">
          <ac:chgData name="Yi Liu" userId="eb9fa73d484f74de" providerId="LiveId" clId="{E4C14A60-DDE6-405D-AB3B-5DD5ACC474C2}" dt="2023-09-18T13:52:46.860" v="766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E4C14A60-DDE6-405D-AB3B-5DD5ACC474C2}" dt="2023-09-18T13:52:45.015" v="765" actId="5793"/>
          <ac:spMkLst>
            <pc:docMk/>
            <pc:sldMk cId="2228561253" sldId="585"/>
            <ac:spMk id="3" creationId="{01A6A208-F583-4BA4-A2E9-E44937BD5228}"/>
          </ac:spMkLst>
        </pc:spChg>
        <pc:spChg chg="del">
          <ac:chgData name="Yi Liu" userId="eb9fa73d484f74de" providerId="LiveId" clId="{E4C14A60-DDE6-405D-AB3B-5DD5ACC474C2}" dt="2023-09-18T12:52:40.173" v="6" actId="478"/>
          <ac:spMkLst>
            <pc:docMk/>
            <pc:sldMk cId="2228561253" sldId="585"/>
            <ac:spMk id="5" creationId="{0E3D5C05-0DC2-4598-8A17-D6D4C8996613}"/>
          </ac:spMkLst>
        </pc:spChg>
      </pc:sldChg>
      <pc:sldChg chg="delSp modSp mod">
        <pc:chgData name="Yi Liu" userId="eb9fa73d484f74de" providerId="LiveId" clId="{E4C14A60-DDE6-405D-AB3B-5DD5ACC474C2}" dt="2023-09-19T04:33:57.038" v="835" actId="20577"/>
        <pc:sldMkLst>
          <pc:docMk/>
          <pc:sldMk cId="3130215827" sldId="586"/>
        </pc:sldMkLst>
        <pc:spChg chg="mod">
          <ac:chgData name="Yi Liu" userId="eb9fa73d484f74de" providerId="LiveId" clId="{E4C14A60-DDE6-405D-AB3B-5DD5ACC474C2}" dt="2023-09-18T13:52:52.943" v="769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E4C14A60-DDE6-405D-AB3B-5DD5ACC474C2}" dt="2023-09-19T04:33:57.038" v="835" actId="20577"/>
          <ac:spMkLst>
            <pc:docMk/>
            <pc:sldMk cId="3130215827" sldId="586"/>
            <ac:spMk id="3" creationId="{3E393E40-3D9C-49E6-87B5-B49C93DB0699}"/>
          </ac:spMkLst>
        </pc:spChg>
        <pc:picChg chg="del">
          <ac:chgData name="Yi Liu" userId="eb9fa73d484f74de" providerId="LiveId" clId="{E4C14A60-DDE6-405D-AB3B-5DD5ACC474C2}" dt="2023-09-18T13:02:35.895" v="66" actId="478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mod">
        <pc:chgData name="Yi Liu" userId="eb9fa73d484f74de" providerId="LiveId" clId="{E4C14A60-DDE6-405D-AB3B-5DD5ACC474C2}" dt="2023-09-18T13:52:58.281" v="771" actId="20577"/>
        <pc:sldMkLst>
          <pc:docMk/>
          <pc:sldMk cId="2462225677" sldId="587"/>
        </pc:sldMkLst>
        <pc:spChg chg="mod">
          <ac:chgData name="Yi Liu" userId="eb9fa73d484f74de" providerId="LiveId" clId="{E4C14A60-DDE6-405D-AB3B-5DD5ACC474C2}" dt="2023-09-18T13:52:58.281" v="771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E4C14A60-DDE6-405D-AB3B-5DD5ACC474C2}" dt="2023-09-18T13:52:56.811" v="770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delSp modSp mod ord">
        <pc:chgData name="Yi Liu" userId="eb9fa73d484f74de" providerId="LiveId" clId="{E4C14A60-DDE6-405D-AB3B-5DD5ACC474C2}" dt="2023-09-18T13:53:10.744" v="778" actId="20577"/>
        <pc:sldMkLst>
          <pc:docMk/>
          <pc:sldMk cId="2621367934" sldId="588"/>
        </pc:sldMkLst>
        <pc:spChg chg="mod">
          <ac:chgData name="Yi Liu" userId="eb9fa73d484f74de" providerId="LiveId" clId="{E4C14A60-DDE6-405D-AB3B-5DD5ACC474C2}" dt="2023-09-18T13:53:10.744" v="778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E4C14A60-DDE6-405D-AB3B-5DD5ACC474C2}" dt="2023-09-18T13:53:08.449" v="775" actId="20577"/>
          <ac:spMkLst>
            <pc:docMk/>
            <pc:sldMk cId="2621367934" sldId="588"/>
            <ac:spMk id="3" creationId="{464422BF-1F0E-46DC-97CF-2C3DD7D42C7C}"/>
          </ac:spMkLst>
        </pc:spChg>
        <pc:picChg chg="del">
          <ac:chgData name="Yi Liu" userId="eb9fa73d484f74de" providerId="LiveId" clId="{E4C14A60-DDE6-405D-AB3B-5DD5ACC474C2}" dt="2023-09-18T13:15:02.027" v="507" actId="478"/>
          <ac:picMkLst>
            <pc:docMk/>
            <pc:sldMk cId="2621367934" sldId="588"/>
            <ac:picMk id="5" creationId="{B76BB055-1402-42C4-B30D-754401AC55DE}"/>
          </ac:picMkLst>
        </pc:picChg>
        <pc:picChg chg="del">
          <ac:chgData name="Yi Liu" userId="eb9fa73d484f74de" providerId="LiveId" clId="{E4C14A60-DDE6-405D-AB3B-5DD5ACC474C2}" dt="2023-09-18T13:14:58.447" v="505" actId="478"/>
          <ac:picMkLst>
            <pc:docMk/>
            <pc:sldMk cId="2621367934" sldId="588"/>
            <ac:picMk id="6" creationId="{C63C9AB4-69F6-4D55-A677-4F353C61C18B}"/>
          </ac:picMkLst>
        </pc:picChg>
        <pc:picChg chg="del">
          <ac:chgData name="Yi Liu" userId="eb9fa73d484f74de" providerId="LiveId" clId="{E4C14A60-DDE6-405D-AB3B-5DD5ACC474C2}" dt="2023-09-18T13:14:57.047" v="504" actId="478"/>
          <ac:picMkLst>
            <pc:docMk/>
            <pc:sldMk cId="2621367934" sldId="588"/>
            <ac:picMk id="7" creationId="{49C8A60A-02B6-41C3-ADC7-8E84336E3330}"/>
          </ac:picMkLst>
        </pc:picChg>
        <pc:picChg chg="del">
          <ac:chgData name="Yi Liu" userId="eb9fa73d484f74de" providerId="LiveId" clId="{E4C14A60-DDE6-405D-AB3B-5DD5ACC474C2}" dt="2023-09-18T13:15:00.130" v="506" actId="478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mod">
        <pc:chgData name="Yi Liu" userId="eb9fa73d484f74de" providerId="LiveId" clId="{E4C14A60-DDE6-405D-AB3B-5DD5ACC474C2}" dt="2023-09-19T04:32:32.397" v="829" actId="20577"/>
        <pc:sldMkLst>
          <pc:docMk/>
          <pc:sldMk cId="2687750343" sldId="589"/>
        </pc:sldMkLst>
        <pc:spChg chg="mod">
          <ac:chgData name="Yi Liu" userId="eb9fa73d484f74de" providerId="LiveId" clId="{E4C14A60-DDE6-405D-AB3B-5DD5ACC474C2}" dt="2023-09-19T04:32:32.397" v="82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E4C14A60-DDE6-405D-AB3B-5DD5ACC474C2}" dt="2023-09-18T13:53:02" v="772" actId="20577"/>
          <ac:spMkLst>
            <pc:docMk/>
            <pc:sldMk cId="2687750343" sldId="589"/>
            <ac:spMk id="3" creationId="{2E6450FD-E007-4C86-8986-629F2394EFDA}"/>
          </ac:spMkLst>
        </pc:spChg>
      </pc:sldChg>
      <pc:sldChg chg="addSp delSp modSp new mod">
        <pc:chgData name="Yi Liu" userId="eb9fa73d484f74de" providerId="LiveId" clId="{E4C14A60-DDE6-405D-AB3B-5DD5ACC474C2}" dt="2023-09-18T13:45:01.693" v="733" actId="15"/>
        <pc:sldMkLst>
          <pc:docMk/>
          <pc:sldMk cId="177650044" sldId="590"/>
        </pc:sldMkLst>
        <pc:spChg chg="mod">
          <ac:chgData name="Yi Liu" userId="eb9fa73d484f74de" providerId="LiveId" clId="{E4C14A60-DDE6-405D-AB3B-5DD5ACC474C2}" dt="2023-09-18T13:39:53.057" v="569" actId="20577"/>
          <ac:spMkLst>
            <pc:docMk/>
            <pc:sldMk cId="177650044" sldId="590"/>
            <ac:spMk id="2" creationId="{8D919917-FCCA-4788-B50A-BB1F180C9A73}"/>
          </ac:spMkLst>
        </pc:spChg>
        <pc:spChg chg="mod">
          <ac:chgData name="Yi Liu" userId="eb9fa73d484f74de" providerId="LiveId" clId="{E4C14A60-DDE6-405D-AB3B-5DD5ACC474C2}" dt="2023-09-18T13:45:01.693" v="733" actId="15"/>
          <ac:spMkLst>
            <pc:docMk/>
            <pc:sldMk cId="177650044" sldId="590"/>
            <ac:spMk id="3" creationId="{15F43F55-B41E-41E5-982F-5B40ACACA236}"/>
          </ac:spMkLst>
        </pc:spChg>
        <pc:spChg chg="add del mod">
          <ac:chgData name="Yi Liu" userId="eb9fa73d484f74de" providerId="LiveId" clId="{E4C14A60-DDE6-405D-AB3B-5DD5ACC474C2}" dt="2023-09-18T13:41:01.547" v="581" actId="21"/>
          <ac:spMkLst>
            <pc:docMk/>
            <pc:sldMk cId="177650044" sldId="590"/>
            <ac:spMk id="6" creationId="{F8D009E9-CA1B-453B-8928-056B0D51C373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1551233270" sldId="590"/>
        </pc:sldMkLst>
      </pc:sldChg>
      <pc:sldChg chg="addSp delSp modSp new mod">
        <pc:chgData name="Yi Liu" userId="eb9fa73d484f74de" providerId="LiveId" clId="{E4C14A60-DDE6-405D-AB3B-5DD5ACC474C2}" dt="2023-09-18T13:41:28.621" v="591" actId="1076"/>
        <pc:sldMkLst>
          <pc:docMk/>
          <pc:sldMk cId="1215296237" sldId="591"/>
        </pc:sldMkLst>
        <pc:spChg chg="del">
          <ac:chgData name="Yi Liu" userId="eb9fa73d484f74de" providerId="LiveId" clId="{E4C14A60-DDE6-405D-AB3B-5DD5ACC474C2}" dt="2023-09-18T13:41:17.859" v="589" actId="478"/>
          <ac:spMkLst>
            <pc:docMk/>
            <pc:sldMk cId="1215296237" sldId="591"/>
            <ac:spMk id="2" creationId="{3A47CE7F-08F7-4000-8FDC-9B62F6275BF0}"/>
          </ac:spMkLst>
        </pc:spChg>
        <pc:spChg chg="add del">
          <ac:chgData name="Yi Liu" userId="eb9fa73d484f74de" providerId="LiveId" clId="{E4C14A60-DDE6-405D-AB3B-5DD5ACC474C2}" dt="2023-09-18T13:41:13.240" v="587" actId="478"/>
          <ac:spMkLst>
            <pc:docMk/>
            <pc:sldMk cId="1215296237" sldId="591"/>
            <ac:spMk id="3" creationId="{3D547722-874E-44C5-9113-0263A784DF1C}"/>
          </ac:spMkLst>
        </pc:spChg>
        <pc:spChg chg="add del mod">
          <ac:chgData name="Yi Liu" userId="eb9fa73d484f74de" providerId="LiveId" clId="{E4C14A60-DDE6-405D-AB3B-5DD5ACC474C2}" dt="2023-09-18T13:41:10.667" v="586"/>
          <ac:spMkLst>
            <pc:docMk/>
            <pc:sldMk cId="1215296237" sldId="591"/>
            <ac:spMk id="5" creationId="{B10F4D97-4514-404F-A2FC-3720516F8B24}"/>
          </ac:spMkLst>
        </pc:spChg>
        <pc:spChg chg="add mod">
          <ac:chgData name="Yi Liu" userId="eb9fa73d484f74de" providerId="LiveId" clId="{E4C14A60-DDE6-405D-AB3B-5DD5ACC474C2}" dt="2023-09-18T13:41:28.621" v="591" actId="1076"/>
          <ac:spMkLst>
            <pc:docMk/>
            <pc:sldMk cId="1215296237" sldId="591"/>
            <ac:spMk id="6" creationId="{E2700036-6670-4ABA-8BED-FE718FD65798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716923509" sldId="592"/>
        </pc:sldMkLst>
      </pc:sldChg>
      <pc:sldChg chg="modSp new mod">
        <pc:chgData name="Yi Liu" userId="eb9fa73d484f74de" providerId="LiveId" clId="{E4C14A60-DDE6-405D-AB3B-5DD5ACC474C2}" dt="2023-09-18T13:58:09.126" v="805" actId="20577"/>
        <pc:sldMkLst>
          <pc:docMk/>
          <pc:sldMk cId="2189437101" sldId="592"/>
        </pc:sldMkLst>
        <pc:spChg chg="mod">
          <ac:chgData name="Yi Liu" userId="eb9fa73d484f74de" providerId="LiveId" clId="{E4C14A60-DDE6-405D-AB3B-5DD5ACC474C2}" dt="2023-09-18T13:52:48.554" v="767" actId="20577"/>
          <ac:spMkLst>
            <pc:docMk/>
            <pc:sldMk cId="2189437101" sldId="592"/>
            <ac:spMk id="2" creationId="{D338DA29-9240-4CE5-A23E-9AC73E306744}"/>
          </ac:spMkLst>
        </pc:spChg>
        <pc:spChg chg="mod">
          <ac:chgData name="Yi Liu" userId="eb9fa73d484f74de" providerId="LiveId" clId="{E4C14A60-DDE6-405D-AB3B-5DD5ACC474C2}" dt="2023-09-18T13:58:09.126" v="805" actId="20577"/>
          <ac:spMkLst>
            <pc:docMk/>
            <pc:sldMk cId="2189437101" sldId="592"/>
            <ac:spMk id="3" creationId="{44923818-4654-484D-84AF-FA3488C720F2}"/>
          </ac:spMkLst>
        </pc:spChg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573925351" sldId="594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42129401" sldId="595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803307871" sldId="596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086358313" sldId="597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914800861" sldId="598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4170368722" sldId="599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6461235" sldId="600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516405719" sldId="601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57014363" sldId="602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2917411621" sldId="603"/>
        </pc:sldMkLst>
      </pc:sldChg>
      <pc:sldChg chg="del">
        <pc:chgData name="Yi Liu" userId="eb9fa73d484f74de" providerId="LiveId" clId="{E4C14A60-DDE6-405D-AB3B-5DD5ACC474C2}" dt="2023-09-18T12:50:06.004" v="4" actId="47"/>
        <pc:sldMkLst>
          <pc:docMk/>
          <pc:sldMk cId="3324730789" sldId="604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/>
              <a:t>第六节</a:t>
            </a:r>
            <a:r>
              <a:rPr lang="zh-CN" altLang="en-US" sz="3600" dirty="0"/>
              <a:t>：函数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1B452-D1EC-41A7-B772-3424C5D8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A208-F583-4BA4-A2E9-E44937BD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给定一个正整数 </a:t>
            </a:r>
            <a:r>
              <a:rPr lang="en-US" altLang="zh-CN" dirty="0"/>
              <a:t>n</a:t>
            </a:r>
            <a:r>
              <a:rPr lang="zh-CN" altLang="en-US" dirty="0"/>
              <a:t>，不断按照下面的规律进行运算：如果当前数是偶数，则下一个 数为当前数除以 </a:t>
            </a:r>
            <a:r>
              <a:rPr lang="en-US" altLang="zh-CN" dirty="0"/>
              <a:t>2,</a:t>
            </a:r>
            <a:r>
              <a:rPr lang="zh-CN" altLang="en-US" dirty="0"/>
              <a:t>，如果当前数为奇数，则下一个数为当前数乘 </a:t>
            </a:r>
            <a:r>
              <a:rPr lang="en-US" altLang="zh-CN" dirty="0"/>
              <a:t>3 </a:t>
            </a:r>
            <a:r>
              <a:rPr lang="zh-CN" altLang="en-US" dirty="0"/>
              <a:t>加 </a:t>
            </a:r>
            <a:r>
              <a:rPr lang="en-US" altLang="zh-CN" dirty="0"/>
              <a:t>1</a:t>
            </a:r>
            <a:r>
              <a:rPr lang="zh-CN" altLang="en-US" dirty="0"/>
              <a:t>。整个过程直到当前数是 </a:t>
            </a:r>
            <a:r>
              <a:rPr lang="en-US" altLang="zh-CN" dirty="0"/>
              <a:t>1 </a:t>
            </a:r>
            <a:r>
              <a:rPr lang="zh-CN" altLang="en-US" dirty="0"/>
              <a:t>为止。这样形成的数列的长度称为数 </a:t>
            </a:r>
            <a:r>
              <a:rPr lang="en-US" altLang="zh-CN" dirty="0"/>
              <a:t>n </a:t>
            </a:r>
            <a:r>
              <a:rPr lang="zh-CN" altLang="en-US" dirty="0"/>
              <a:t>的链数。如：从 </a:t>
            </a:r>
            <a:r>
              <a:rPr lang="en-US" altLang="zh-CN" dirty="0"/>
              <a:t>3 </a:t>
            </a:r>
            <a:r>
              <a:rPr lang="zh-CN" altLang="en-US" dirty="0"/>
              <a:t>开始，得到的数列为</a:t>
            </a:r>
            <a:r>
              <a:rPr lang="en-US" altLang="zh-CN" dirty="0"/>
              <a:t>: 3, 10, 5, 16, 8, 4, 2, 1</a:t>
            </a:r>
            <a:r>
              <a:rPr lang="zh-CN" altLang="en-US" dirty="0"/>
              <a:t>，所以整数 </a:t>
            </a:r>
            <a:r>
              <a:rPr lang="en-US" altLang="zh-CN" dirty="0"/>
              <a:t>3 </a:t>
            </a:r>
            <a:r>
              <a:rPr lang="zh-CN" altLang="en-US" dirty="0"/>
              <a:t>的链数为 </a:t>
            </a:r>
            <a:r>
              <a:rPr lang="en-US" altLang="zh-CN" dirty="0"/>
              <a:t>8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编写一个函数（函数名 </a:t>
            </a:r>
            <a:r>
              <a:rPr lang="en-US" altLang="zh-CN" dirty="0" err="1"/>
              <a:t>num_chain</a:t>
            </a:r>
            <a:r>
              <a:rPr lang="zh-CN" altLang="en-US" dirty="0"/>
              <a:t>），使用递归实现函数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num_chain</a:t>
            </a:r>
            <a:r>
              <a:rPr lang="en-US" altLang="zh-CN" dirty="0"/>
              <a:t>(int n);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B3F07-541A-4627-ABEC-AD8B0B7C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A519-9C57-43B0-B59A-BBCB1BD3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D1926-CFDC-4E52-940D-78726D4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汉诺塔（</a:t>
            </a:r>
            <a:r>
              <a:rPr lang="en-US" altLang="zh-CN" dirty="0"/>
              <a:t>Hanoi Tower</a:t>
            </a:r>
            <a:r>
              <a:rPr lang="zh-CN" altLang="en-US" dirty="0"/>
              <a:t>）问题</a:t>
            </a:r>
            <a:endParaRPr lang="en-US" altLang="zh-CN" dirty="0"/>
          </a:p>
          <a:p>
            <a:pPr lvl="1"/>
            <a:r>
              <a:rPr lang="zh-CN" altLang="en-US" b="0" i="0" dirty="0">
                <a:effectLst/>
                <a:latin typeface="-apple-system"/>
              </a:rPr>
              <a:t>任何时候，在小圆盘上都不能放大圆盘，且在三根柱子之间一次只能移动一个圆盘。</a:t>
            </a:r>
            <a:endParaRPr lang="en-US" altLang="zh-CN" b="0" i="0" dirty="0">
              <a:effectLst/>
              <a:latin typeface="-apple-system"/>
            </a:endParaRPr>
          </a:p>
          <a:p>
            <a:pPr lvl="1"/>
            <a:r>
              <a:rPr lang="zh-CN" altLang="en-US" dirty="0">
                <a:latin typeface="-apple-system"/>
              </a:rPr>
              <a:t>给定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柱起始圆盘数量，给出把所有圆盘移动到</a:t>
            </a:r>
            <a:r>
              <a:rPr lang="en-US" altLang="zh-CN" dirty="0">
                <a:latin typeface="-apple-system"/>
              </a:rPr>
              <a:t>C</a:t>
            </a:r>
            <a:r>
              <a:rPr lang="zh-CN" altLang="en-US" dirty="0">
                <a:latin typeface="-apple-system"/>
              </a:rPr>
              <a:t>柱的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步骤</a:t>
            </a:r>
            <a:r>
              <a:rPr lang="zh-CN" altLang="en-US" dirty="0">
                <a:latin typeface="-apple-system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步数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3FA1A-CDE7-459E-9F08-2EFDDAB9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44B4AF-4F45-413B-AC48-75CFC782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6" y="4079874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C973-2875-4CD0-ABFE-799D0E9B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59191-E5B1-4C61-B6BB-4F8BFD8B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1825" cy="4351338"/>
          </a:xfrm>
        </p:spPr>
        <p:txBody>
          <a:bodyPr/>
          <a:lstStyle/>
          <a:p>
            <a:r>
              <a:rPr lang="zh-CN" altLang="en-US" dirty="0"/>
              <a:t>假设有一个默认的参数函数来显示任意字符的正方形，程序如右所示，期望输出如下所示。</a:t>
            </a:r>
            <a:br>
              <a:rPr lang="zh-CN" altLang="en-US" dirty="0"/>
            </a:br>
            <a:r>
              <a:rPr lang="zh-CN" altLang="en-US" dirty="0"/>
              <a:t>函数或</a:t>
            </a:r>
            <a:r>
              <a:rPr lang="en-US" altLang="zh-CN" dirty="0"/>
              <a:t>Main</a:t>
            </a:r>
            <a:r>
              <a:rPr lang="zh-CN" altLang="en-US" dirty="0"/>
              <a:t>中是否有错误？修复它们并正确运行程序。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7B17B-98F7-4883-A3F7-E40D74C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7ACFE-2843-4F38-816C-983E2A03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98" y="3736848"/>
            <a:ext cx="1847945" cy="30291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F54208-E13A-42A5-BA94-E4F3B18A2B81}"/>
              </a:ext>
            </a:extLst>
          </p:cNvPr>
          <p:cNvSpPr txBox="1"/>
          <p:nvPr/>
        </p:nvSpPr>
        <p:spPr>
          <a:xfrm>
            <a:off x="7612142" y="58846"/>
            <a:ext cx="4276437" cy="67403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 &lt;iostream&gt;</a:t>
            </a:r>
          </a:p>
          <a:p>
            <a:r>
              <a:rPr lang="en-US" altLang="zh-CN" sz="1600" dirty="0"/>
              <a:t>using namespace std;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displaySquare</a:t>
            </a:r>
            <a:r>
              <a:rPr lang="en-US" altLang="zh-CN" sz="1600" dirty="0"/>
              <a:t>(int side = 4, char </a:t>
            </a:r>
            <a:r>
              <a:rPr lang="en-US" altLang="zh-CN" sz="1600" dirty="0" err="1"/>
              <a:t>filledChar</a:t>
            </a:r>
            <a:r>
              <a:rPr lang="en-US" altLang="zh-CN" sz="1600" dirty="0"/>
              <a:t> = '*');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displaySquare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displaySquare</a:t>
            </a:r>
            <a:r>
              <a:rPr lang="en-US" altLang="zh-CN" sz="1600" dirty="0"/>
              <a:t>(10,'#');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displaySquare</a:t>
            </a:r>
            <a:r>
              <a:rPr lang="en-US" altLang="zh-CN" sz="1600" dirty="0"/>
              <a:t>(,'&amp;');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displaySquare</a:t>
            </a:r>
            <a:r>
              <a:rPr lang="en-US" altLang="zh-CN" sz="1600" dirty="0"/>
              <a:t>(2);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displaySquare</a:t>
            </a:r>
            <a:r>
              <a:rPr lang="en-US" altLang="zh-CN" sz="1600" dirty="0"/>
              <a:t>(int side = 4, char </a:t>
            </a:r>
            <a:r>
              <a:rPr lang="en-US" altLang="zh-CN" sz="1600" dirty="0" err="1"/>
              <a:t>filledChar</a:t>
            </a:r>
            <a:r>
              <a:rPr lang="en-US" altLang="zh-CN" sz="1600" dirty="0"/>
              <a:t> = '*')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for(int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side;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    {</a:t>
            </a:r>
          </a:p>
          <a:p>
            <a:r>
              <a:rPr lang="en-US" altLang="zh-CN" sz="1600" dirty="0"/>
              <a:t>        for(int j = 0; j &lt; side; </a:t>
            </a:r>
            <a:r>
              <a:rPr lang="en-US" altLang="zh-CN" sz="1600" dirty="0" err="1"/>
              <a:t>j++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dirty="0" err="1"/>
              <a:t>filledChar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"\n";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    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951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93566-B013-4CBA-9C6F-49C023FC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35C0E-901E-4724-BE68-2D84D83F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写一个函数</a:t>
            </a:r>
            <a:r>
              <a:rPr lang="en-US" altLang="zh-CN" dirty="0"/>
              <a:t>absolute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absolute(int x)</a:t>
            </a:r>
            <a:r>
              <a:rPr lang="zh-CN" altLang="en-US" dirty="0"/>
              <a:t>，计算输入的绝对值，并重载函数，使得支持计算</a:t>
            </a:r>
            <a:r>
              <a:rPr lang="en-US" altLang="zh-CN" dirty="0"/>
              <a:t>double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的绝对值。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思考题：用函数模板怎么实现？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C689A-B1C4-4D06-BC11-309C2B00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46840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397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-apple-system</vt:lpstr>
      <vt:lpstr>等线</vt:lpstr>
      <vt:lpstr>宋体</vt:lpstr>
      <vt:lpstr>Arial</vt:lpstr>
      <vt:lpstr>Courier New</vt:lpstr>
      <vt:lpstr>Times New Roman</vt:lpstr>
      <vt:lpstr>WPS</vt:lpstr>
      <vt:lpstr>C++程序设计实验 第六节：函数</vt:lpstr>
      <vt:lpstr>课堂练习1</vt:lpstr>
      <vt:lpstr>课堂练习2</vt:lpstr>
      <vt:lpstr>课堂练习3</vt:lpstr>
      <vt:lpstr>课堂练习4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9</cp:revision>
  <dcterms:created xsi:type="dcterms:W3CDTF">2023-08-28T02:52:46Z</dcterms:created>
  <dcterms:modified xsi:type="dcterms:W3CDTF">2023-10-10T05:08:01Z</dcterms:modified>
</cp:coreProperties>
</file>