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93" r:id="rId3"/>
    <p:sldId id="594" r:id="rId4"/>
    <p:sldId id="587" r:id="rId5"/>
    <p:sldId id="59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D9CD3DD3-FA06-4707-82ED-EC45D26298A5}"/>
    <pc:docChg chg="undo custSel addSld delSld modSld">
      <pc:chgData name="Yi Liu" userId="eb9fa73d484f74de" providerId="LiveId" clId="{D9CD3DD3-FA06-4707-82ED-EC45D26298A5}" dt="2023-10-31T05:14:34.217" v="1102" actId="20577"/>
      <pc:docMkLst>
        <pc:docMk/>
      </pc:docMkLst>
      <pc:sldChg chg="modSp mod">
        <pc:chgData name="Yi Liu" userId="eb9fa73d484f74de" providerId="LiveId" clId="{D9CD3DD3-FA06-4707-82ED-EC45D26298A5}" dt="2023-10-31T01:51:49.333" v="9" actId="20577"/>
        <pc:sldMkLst>
          <pc:docMk/>
          <pc:sldMk cId="1562787813" sldId="256"/>
        </pc:sldMkLst>
        <pc:spChg chg="mod">
          <ac:chgData name="Yi Liu" userId="eb9fa73d484f74de" providerId="LiveId" clId="{D9CD3DD3-FA06-4707-82ED-EC45D26298A5}" dt="2023-10-31T01:51:49.333" v="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D9CD3DD3-FA06-4707-82ED-EC45D26298A5}" dt="2023-10-31T05:14:34.217" v="1102" actId="20577"/>
        <pc:sldMkLst>
          <pc:docMk/>
          <pc:sldMk cId="519519552" sldId="587"/>
        </pc:sldMkLst>
        <pc:spChg chg="mod">
          <ac:chgData name="Yi Liu" userId="eb9fa73d484f74de" providerId="LiveId" clId="{D9CD3DD3-FA06-4707-82ED-EC45D26298A5}" dt="2023-10-31T05:14:34.217" v="1102" actId="20577"/>
          <ac:spMkLst>
            <pc:docMk/>
            <pc:sldMk cId="519519552" sldId="587"/>
            <ac:spMk id="3" creationId="{74959191-E5B1-4C61-B6BB-4F8BFD8B37F3}"/>
          </ac:spMkLst>
        </pc:spChg>
        <pc:spChg chg="del">
          <ac:chgData name="Yi Liu" userId="eb9fa73d484f74de" providerId="LiveId" clId="{D9CD3DD3-FA06-4707-82ED-EC45D26298A5}" dt="2023-10-31T01:56:38.918" v="11" actId="478"/>
          <ac:spMkLst>
            <pc:docMk/>
            <pc:sldMk cId="519519552" sldId="587"/>
            <ac:spMk id="7" creationId="{DBA44BDF-9EA9-4410-8E4F-7C3F22F5AE69}"/>
          </ac:spMkLst>
        </pc:spChg>
      </pc:sldChg>
      <pc:sldChg chg="modSp del">
        <pc:chgData name="Yi Liu" userId="eb9fa73d484f74de" providerId="LiveId" clId="{D9CD3DD3-FA06-4707-82ED-EC45D26298A5}" dt="2023-10-31T03:55:35.424" v="614" actId="47"/>
        <pc:sldMkLst>
          <pc:docMk/>
          <pc:sldMk cId="2743013192" sldId="588"/>
        </pc:sldMkLst>
        <pc:spChg chg="mod">
          <ac:chgData name="Yi Liu" userId="eb9fa73d484f74de" providerId="LiveId" clId="{D9CD3DD3-FA06-4707-82ED-EC45D26298A5}" dt="2023-10-31T03:21:15.532" v="75"/>
          <ac:spMkLst>
            <pc:docMk/>
            <pc:sldMk cId="2743013192" sldId="588"/>
            <ac:spMk id="3" creationId="{9D987A9B-42EF-4DA6-BC61-7D557D31235D}"/>
          </ac:spMkLst>
        </pc:spChg>
      </pc:sldChg>
      <pc:sldChg chg="addSp modSp mod">
        <pc:chgData name="Yi Liu" userId="eb9fa73d484f74de" providerId="LiveId" clId="{D9CD3DD3-FA06-4707-82ED-EC45D26298A5}" dt="2023-10-31T04:52:11.756" v="774" actId="1076"/>
        <pc:sldMkLst>
          <pc:docMk/>
          <pc:sldMk cId="36285003" sldId="589"/>
        </pc:sldMkLst>
        <pc:spChg chg="mod">
          <ac:chgData name="Yi Liu" userId="eb9fa73d484f74de" providerId="LiveId" clId="{D9CD3DD3-FA06-4707-82ED-EC45D26298A5}" dt="2023-10-31T03:55:38.692" v="615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D9CD3DD3-FA06-4707-82ED-EC45D26298A5}" dt="2023-10-31T04:52:07.629" v="772" actId="1076"/>
          <ac:spMkLst>
            <pc:docMk/>
            <pc:sldMk cId="36285003" sldId="589"/>
            <ac:spMk id="3" creationId="{DC739D9D-EA75-4CEF-95E9-EEC4A3B47A4E}"/>
          </ac:spMkLst>
        </pc:spChg>
        <pc:spChg chg="add mod">
          <ac:chgData name="Yi Liu" userId="eb9fa73d484f74de" providerId="LiveId" clId="{D9CD3DD3-FA06-4707-82ED-EC45D26298A5}" dt="2023-10-31T04:52:11.756" v="774" actId="1076"/>
          <ac:spMkLst>
            <pc:docMk/>
            <pc:sldMk cId="36285003" sldId="589"/>
            <ac:spMk id="6" creationId="{CEC3010D-B6FC-4D33-99AB-21AAA843DA89}"/>
          </ac:spMkLst>
        </pc:spChg>
        <pc:spChg chg="add mod">
          <ac:chgData name="Yi Liu" userId="eb9fa73d484f74de" providerId="LiveId" clId="{D9CD3DD3-FA06-4707-82ED-EC45D26298A5}" dt="2023-10-31T04:52:09.429" v="773" actId="1076"/>
          <ac:spMkLst>
            <pc:docMk/>
            <pc:sldMk cId="36285003" sldId="589"/>
            <ac:spMk id="7" creationId="{E66D1C0E-E393-4ADE-9E1E-BF05A2472B80}"/>
          </ac:spMkLst>
        </pc:spChg>
      </pc:sldChg>
      <pc:sldChg chg="addSp modSp new mod">
        <pc:chgData name="Yi Liu" userId="eb9fa73d484f74de" providerId="LiveId" clId="{D9CD3DD3-FA06-4707-82ED-EC45D26298A5}" dt="2023-10-31T04:58:14.112" v="815" actId="2711"/>
        <pc:sldMkLst>
          <pc:docMk/>
          <pc:sldMk cId="3168909123" sldId="590"/>
        </pc:sldMkLst>
        <pc:spChg chg="mod">
          <ac:chgData name="Yi Liu" userId="eb9fa73d484f74de" providerId="LiveId" clId="{D9CD3DD3-FA06-4707-82ED-EC45D26298A5}" dt="2023-10-31T04:52:38.508" v="786" actId="20577"/>
          <ac:spMkLst>
            <pc:docMk/>
            <pc:sldMk cId="3168909123" sldId="590"/>
            <ac:spMk id="2" creationId="{F3B26624-4A61-413C-8081-BECB894523D2}"/>
          </ac:spMkLst>
        </pc:spChg>
        <pc:spChg chg="mod">
          <ac:chgData name="Yi Liu" userId="eb9fa73d484f74de" providerId="LiveId" clId="{D9CD3DD3-FA06-4707-82ED-EC45D26298A5}" dt="2023-10-31T04:58:02.437" v="814" actId="20577"/>
          <ac:spMkLst>
            <pc:docMk/>
            <pc:sldMk cId="3168909123" sldId="590"/>
            <ac:spMk id="3" creationId="{697F8A5E-D5A0-4569-904D-00EDFE66ED63}"/>
          </ac:spMkLst>
        </pc:spChg>
        <pc:spChg chg="add mod">
          <ac:chgData name="Yi Liu" userId="eb9fa73d484f74de" providerId="LiveId" clId="{D9CD3DD3-FA06-4707-82ED-EC45D26298A5}" dt="2023-10-31T04:58:14.112" v="815" actId="2711"/>
          <ac:spMkLst>
            <pc:docMk/>
            <pc:sldMk cId="3168909123" sldId="590"/>
            <ac:spMk id="6" creationId="{751FEC0E-8D36-47B2-97B7-11A92839A727}"/>
          </ac:spMkLst>
        </pc:sp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643B0848-90C7-4726-B751-9642572717FE}"/>
    <pc:docChg chg="undo custSel addSld delSld modSld sldOrd">
      <pc:chgData name="Yi Liu" userId="eb9fa73d484f74de" providerId="LiveId" clId="{643B0848-90C7-4726-B751-9642572717FE}" dt="2023-11-07T05:05:45.999" v="838" actId="207"/>
      <pc:docMkLst>
        <pc:docMk/>
      </pc:docMkLst>
      <pc:sldChg chg="modSp mod">
        <pc:chgData name="Yi Liu" userId="eb9fa73d484f74de" providerId="LiveId" clId="{643B0848-90C7-4726-B751-9642572717FE}" dt="2023-11-06T14:15:50.685" v="10" actId="20577"/>
        <pc:sldMkLst>
          <pc:docMk/>
          <pc:sldMk cId="1562787813" sldId="256"/>
        </pc:sldMkLst>
        <pc:spChg chg="mod">
          <ac:chgData name="Yi Liu" userId="eb9fa73d484f74de" providerId="LiveId" clId="{643B0848-90C7-4726-B751-9642572717FE}" dt="2023-11-06T14:15:50.685" v="10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643B0848-90C7-4726-B751-9642572717FE}" dt="2023-11-07T03:22:10.100" v="469" actId="20577"/>
        <pc:sldMkLst>
          <pc:docMk/>
          <pc:sldMk cId="519519552" sldId="587"/>
        </pc:sldMkLst>
        <pc:spChg chg="mod">
          <ac:chgData name="Yi Liu" userId="eb9fa73d484f74de" providerId="LiveId" clId="{643B0848-90C7-4726-B751-9642572717FE}" dt="2023-11-07T03:22:10.100" v="469" actId="20577"/>
          <ac:spMkLst>
            <pc:docMk/>
            <pc:sldMk cId="519519552" sldId="587"/>
            <ac:spMk id="2" creationId="{5176C973-2875-4CD0-ABFE-799D0E9B6422}"/>
          </ac:spMkLst>
        </pc:spChg>
        <pc:spChg chg="mod">
          <ac:chgData name="Yi Liu" userId="eb9fa73d484f74de" providerId="LiveId" clId="{643B0848-90C7-4726-B751-9642572717FE}" dt="2023-11-06T14:17:19.625" v="31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6285003" sldId="589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6285003" sldId="589"/>
            <ac:spMk id="3" creationId="{DC739D9D-EA75-4CEF-95E9-EEC4A3B47A4E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6" creationId="{CEC3010D-B6FC-4D33-99AB-21AAA843DA89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7" creationId="{E66D1C0E-E393-4ADE-9E1E-BF05A2472B80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168909123" sldId="590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168909123" sldId="590"/>
            <ac:spMk id="6" creationId="{751FEC0E-8D36-47B2-97B7-11A92839A727}"/>
          </ac:spMkLst>
        </pc:spChg>
      </pc:sldChg>
      <pc:sldChg chg="modSp new mod">
        <pc:chgData name="Yi Liu" userId="eb9fa73d484f74de" providerId="LiveId" clId="{643B0848-90C7-4726-B751-9642572717FE}" dt="2023-11-07T03:22:12.539" v="470" actId="20577"/>
        <pc:sldMkLst>
          <pc:docMk/>
          <pc:sldMk cId="3620765839" sldId="591"/>
        </pc:sldMkLst>
        <pc:spChg chg="mod">
          <ac:chgData name="Yi Liu" userId="eb9fa73d484f74de" providerId="LiveId" clId="{643B0848-90C7-4726-B751-9642572717FE}" dt="2023-11-07T03:22:12.539" v="470" actId="20577"/>
          <ac:spMkLst>
            <pc:docMk/>
            <pc:sldMk cId="3620765839" sldId="591"/>
            <ac:spMk id="2" creationId="{7F9C4378-7AE1-4B26-BABF-98072922038E}"/>
          </ac:spMkLst>
        </pc:spChg>
        <pc:spChg chg="mod">
          <ac:chgData name="Yi Liu" userId="eb9fa73d484f74de" providerId="LiveId" clId="{643B0848-90C7-4726-B751-9642572717FE}" dt="2023-11-06T14:19:01.728" v="53" actId="20577"/>
          <ac:spMkLst>
            <pc:docMk/>
            <pc:sldMk cId="3620765839" sldId="591"/>
            <ac:spMk id="3" creationId="{4B80A01A-331E-4BEC-A922-D3775B3CEF2F}"/>
          </ac:spMkLst>
        </pc:spChg>
      </pc:sldChg>
      <pc:sldChg chg="modSp new del mod ord">
        <pc:chgData name="Yi Liu" userId="eb9fa73d484f74de" providerId="LiveId" clId="{643B0848-90C7-4726-B751-9642572717FE}" dt="2023-11-07T05:04:39.851" v="837" actId="47"/>
        <pc:sldMkLst>
          <pc:docMk/>
          <pc:sldMk cId="341026959" sldId="592"/>
        </pc:sldMkLst>
        <pc:spChg chg="mod">
          <ac:chgData name="Yi Liu" userId="eb9fa73d484f74de" providerId="LiveId" clId="{643B0848-90C7-4726-B751-9642572717FE}" dt="2023-11-07T05:04:12.432" v="836" actId="20577"/>
          <ac:spMkLst>
            <pc:docMk/>
            <pc:sldMk cId="341026959" sldId="592"/>
            <ac:spMk id="2" creationId="{5AB6AB48-D531-47AC-998F-9DC3C826CD6E}"/>
          </ac:spMkLst>
        </pc:spChg>
        <pc:spChg chg="mod">
          <ac:chgData name="Yi Liu" userId="eb9fa73d484f74de" providerId="LiveId" clId="{643B0848-90C7-4726-B751-9642572717FE}" dt="2023-11-06T14:24:46.005" v="269" actId="20577"/>
          <ac:spMkLst>
            <pc:docMk/>
            <pc:sldMk cId="341026959" sldId="592"/>
            <ac:spMk id="3" creationId="{51993CC4-BFF3-48B4-A98F-229AA81ED01F}"/>
          </ac:spMkLst>
        </pc:spChg>
      </pc:sldChg>
      <pc:sldChg chg="addSp delSp modSp new mod ord">
        <pc:chgData name="Yi Liu" userId="eb9fa73d484f74de" providerId="LiveId" clId="{643B0848-90C7-4726-B751-9642572717FE}" dt="2023-11-07T05:05:45.999" v="838" actId="207"/>
        <pc:sldMkLst>
          <pc:docMk/>
          <pc:sldMk cId="2480175143" sldId="593"/>
        </pc:sldMkLst>
        <pc:spChg chg="mod">
          <ac:chgData name="Yi Liu" userId="eb9fa73d484f74de" providerId="LiveId" clId="{643B0848-90C7-4726-B751-9642572717FE}" dt="2023-11-07T03:22:07.873" v="468" actId="20577"/>
          <ac:spMkLst>
            <pc:docMk/>
            <pc:sldMk cId="2480175143" sldId="593"/>
            <ac:spMk id="2" creationId="{4E37A76A-BCB6-43CA-BD73-B1D6D7D691FC}"/>
          </ac:spMkLst>
        </pc:spChg>
        <pc:spChg chg="del mod">
          <ac:chgData name="Yi Liu" userId="eb9fa73d484f74de" providerId="LiveId" clId="{643B0848-90C7-4726-B751-9642572717FE}" dt="2023-11-06T14:25:54.291" v="297" actId="478"/>
          <ac:spMkLst>
            <pc:docMk/>
            <pc:sldMk cId="2480175143" sldId="593"/>
            <ac:spMk id="3" creationId="{52FB955A-5ADE-47CF-96CF-D92DC8F075A9}"/>
          </ac:spMkLst>
        </pc:spChg>
        <pc:spChg chg="add mod">
          <ac:chgData name="Yi Liu" userId="eb9fa73d484f74de" providerId="LiveId" clId="{643B0848-90C7-4726-B751-9642572717FE}" dt="2023-11-07T03:21:29.614" v="439" actId="14100"/>
          <ac:spMkLst>
            <pc:docMk/>
            <pc:sldMk cId="2480175143" sldId="593"/>
            <ac:spMk id="6" creationId="{50480201-F078-47DE-BAA0-A5664106E573}"/>
          </ac:spMkLst>
        </pc:spChg>
        <pc:spChg chg="add mod">
          <ac:chgData name="Yi Liu" userId="eb9fa73d484f74de" providerId="LiveId" clId="{643B0848-90C7-4726-B751-9642572717FE}" dt="2023-11-06T14:27:43.871" v="344" actId="1076"/>
          <ac:spMkLst>
            <pc:docMk/>
            <pc:sldMk cId="2480175143" sldId="593"/>
            <ac:spMk id="8" creationId="{7CD5C91A-F1F6-4845-9E8A-7D18ED62EC91}"/>
          </ac:spMkLst>
        </pc:spChg>
        <pc:spChg chg="add mod">
          <ac:chgData name="Yi Liu" userId="eb9fa73d484f74de" providerId="LiveId" clId="{643B0848-90C7-4726-B751-9642572717FE}" dt="2023-11-07T05:05:45.999" v="838" actId="207"/>
          <ac:spMkLst>
            <pc:docMk/>
            <pc:sldMk cId="2480175143" sldId="593"/>
            <ac:spMk id="9" creationId="{665D0BE7-AA1B-4360-90EB-F85B6AA58EC7}"/>
          </ac:spMkLst>
        </pc:spChg>
      </pc:sldChg>
      <pc:sldChg chg="modSp new mod">
        <pc:chgData name="Yi Liu" userId="eb9fa73d484f74de" providerId="LiveId" clId="{643B0848-90C7-4726-B751-9642572717FE}" dt="2023-11-07T03:26:18.270" v="818" actId="20577"/>
        <pc:sldMkLst>
          <pc:docMk/>
          <pc:sldMk cId="1518229118" sldId="594"/>
        </pc:sldMkLst>
        <pc:spChg chg="mod">
          <ac:chgData name="Yi Liu" userId="eb9fa73d484f74de" providerId="LiveId" clId="{643B0848-90C7-4726-B751-9642572717FE}" dt="2023-11-07T03:22:30.022" v="472"/>
          <ac:spMkLst>
            <pc:docMk/>
            <pc:sldMk cId="1518229118" sldId="594"/>
            <ac:spMk id="2" creationId="{8AB0BBDB-E3DE-46CB-9C04-B93D34146F41}"/>
          </ac:spMkLst>
        </pc:spChg>
        <pc:spChg chg="mod">
          <ac:chgData name="Yi Liu" userId="eb9fa73d484f74de" providerId="LiveId" clId="{643B0848-90C7-4726-B751-9642572717FE}" dt="2023-11-07T03:26:18.270" v="818" actId="20577"/>
          <ac:spMkLst>
            <pc:docMk/>
            <pc:sldMk cId="1518229118" sldId="594"/>
            <ac:spMk id="3" creationId="{EF77D294-1BA6-4FFA-AFCF-58E2A0478F54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35998C94-C1D9-4A08-B33E-F106D9D39F42}"/>
    <pc:docChg chg="undo custSel addSld delSld modSld">
      <pc:chgData name="Yi Liu" userId="eb9fa73d484f74de" providerId="LiveId" clId="{35998C94-C1D9-4A08-B33E-F106D9D39F42}" dt="2023-10-24T05:04:32.405" v="596" actId="20577"/>
      <pc:docMkLst>
        <pc:docMk/>
      </pc:docMkLst>
      <pc:sldChg chg="modSp mod">
        <pc:chgData name="Yi Liu" userId="eb9fa73d484f74de" providerId="LiveId" clId="{35998C94-C1D9-4A08-B33E-F106D9D39F42}" dt="2023-10-24T02:53:41.147" v="6" actId="20577"/>
        <pc:sldMkLst>
          <pc:docMk/>
          <pc:sldMk cId="1562787813" sldId="256"/>
        </pc:sldMkLst>
        <pc:spChg chg="mod">
          <ac:chgData name="Yi Liu" userId="eb9fa73d484f74de" providerId="LiveId" clId="{35998C94-C1D9-4A08-B33E-F106D9D39F42}" dt="2023-10-24T02:53:41.147" v="6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2228561253" sldId="585"/>
        </pc:sldMkLst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4174874741" sldId="586"/>
        </pc:sldMkLst>
      </pc:sldChg>
      <pc:sldChg chg="modSp mod">
        <pc:chgData name="Yi Liu" userId="eb9fa73d484f74de" providerId="LiveId" clId="{35998C94-C1D9-4A08-B33E-F106D9D39F42}" dt="2023-10-24T02:53:49.820" v="8" actId="20577"/>
        <pc:sldMkLst>
          <pc:docMk/>
          <pc:sldMk cId="519519552" sldId="587"/>
        </pc:sldMkLst>
        <pc:spChg chg="mod">
          <ac:chgData name="Yi Liu" userId="eb9fa73d484f74de" providerId="LiveId" clId="{35998C94-C1D9-4A08-B33E-F106D9D39F42}" dt="2023-10-24T02:53:49.820" v="8" actId="20577"/>
          <ac:spMkLst>
            <pc:docMk/>
            <pc:sldMk cId="519519552" sldId="587"/>
            <ac:spMk id="2" creationId="{5176C973-2875-4CD0-ABFE-799D0E9B6422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886533938" sldId="588"/>
        </pc:sldMkLst>
      </pc:sldChg>
      <pc:sldChg chg="modSp new mod">
        <pc:chgData name="Yi Liu" userId="eb9fa73d484f74de" providerId="LiveId" clId="{35998C94-C1D9-4A08-B33E-F106D9D39F42}" dt="2023-10-24T05:04:32.405" v="596" actId="20577"/>
        <pc:sldMkLst>
          <pc:docMk/>
          <pc:sldMk cId="2743013192" sldId="588"/>
        </pc:sldMkLst>
        <pc:spChg chg="mod">
          <ac:chgData name="Yi Liu" userId="eb9fa73d484f74de" providerId="LiveId" clId="{35998C94-C1D9-4A08-B33E-F106D9D39F42}" dt="2023-10-24T02:54:02.828" v="36" actId="20577"/>
          <ac:spMkLst>
            <pc:docMk/>
            <pc:sldMk cId="2743013192" sldId="588"/>
            <ac:spMk id="2" creationId="{FD90264A-0054-4742-A620-5E0D03629AF4}"/>
          </ac:spMkLst>
        </pc:spChg>
        <pc:spChg chg="mod">
          <ac:chgData name="Yi Liu" userId="eb9fa73d484f74de" providerId="LiveId" clId="{35998C94-C1D9-4A08-B33E-F106D9D39F42}" dt="2023-10-24T05:04:32.405" v="596" actId="20577"/>
          <ac:spMkLst>
            <pc:docMk/>
            <pc:sldMk cId="2743013192" sldId="588"/>
            <ac:spMk id="3" creationId="{9D987A9B-42EF-4DA6-BC61-7D557D31235D}"/>
          </ac:spMkLst>
        </pc:spChg>
      </pc:sldChg>
      <pc:sldChg chg="modSp new mod">
        <pc:chgData name="Yi Liu" userId="eb9fa73d484f74de" providerId="LiveId" clId="{35998C94-C1D9-4A08-B33E-F106D9D39F42}" dt="2023-10-24T03:38:53.004" v="593" actId="20577"/>
        <pc:sldMkLst>
          <pc:docMk/>
          <pc:sldMk cId="36285003" sldId="589"/>
        </pc:sldMkLst>
        <pc:spChg chg="mod">
          <ac:chgData name="Yi Liu" userId="eb9fa73d484f74de" providerId="LiveId" clId="{35998C94-C1D9-4A08-B33E-F106D9D39F42}" dt="2023-10-24T03:30:22.296" v="149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35998C94-C1D9-4A08-B33E-F106D9D39F42}" dt="2023-10-24T03:38:53.004" v="593" actId="20577"/>
          <ac:spMkLst>
            <pc:docMk/>
            <pc:sldMk cId="36285003" sldId="589"/>
            <ac:spMk id="3" creationId="{DC739D9D-EA75-4CEF-95E9-EEC4A3B47A4E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第十节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7A76A-BCB6-43CA-BD73-B1D6D7D6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4F7ED-77E0-419F-BE9B-4F667783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80201-F078-47DE-BAA0-A5664106E573}"/>
              </a:ext>
            </a:extLst>
          </p:cNvPr>
          <p:cNvSpPr txBox="1"/>
          <p:nvPr/>
        </p:nvSpPr>
        <p:spPr>
          <a:xfrm>
            <a:off x="5723395" y="99946"/>
            <a:ext cx="641205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]{};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"Constructor(int, char*)"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 []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buf_len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characters = "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["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"]"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D5C91A-F1F6-4845-9E8A-7D18ED62EC91}"/>
              </a:ext>
            </a:extLst>
          </p:cNvPr>
          <p:cNvSpPr txBox="1"/>
          <p:nvPr/>
        </p:nvSpPr>
        <p:spPr>
          <a:xfrm>
            <a:off x="408583" y="2474157"/>
            <a:ext cx="58970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"Guangzhou"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"str1: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"str2: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"str3: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"str3: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5D0BE7-AA1B-4360-90EB-F85B6AA58EC7}"/>
              </a:ext>
            </a:extLst>
          </p:cNvPr>
          <p:cNvSpPr txBox="1"/>
          <p:nvPr/>
        </p:nvSpPr>
        <p:spPr>
          <a:xfrm>
            <a:off x="364105" y="1535033"/>
            <a:ext cx="509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用深度拷贝与</a:t>
            </a:r>
            <a:r>
              <a:rPr lang="en-US" altLang="zh-CN" dirty="0" err="1"/>
              <a:t>shared_ptr</a:t>
            </a:r>
            <a:r>
              <a:rPr lang="zh-CN" altLang="en-US" dirty="0">
                <a:solidFill>
                  <a:srgbClr val="C00000"/>
                </a:solidFill>
              </a:rPr>
              <a:t>分别</a:t>
            </a:r>
            <a:r>
              <a:rPr lang="zh-CN" altLang="en-US" dirty="0"/>
              <a:t>使如下代码正确运行（不会出现内存问题）</a:t>
            </a:r>
          </a:p>
        </p:txBody>
      </p:sp>
    </p:spTree>
    <p:extLst>
      <p:ext uri="{BB962C8B-B14F-4D97-AF65-F5344CB8AC3E}">
        <p14:creationId xmlns:p14="http://schemas.microsoft.com/office/powerpoint/2010/main" val="248017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BBDB-E3DE-46CB-9C04-B93D3414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7D294-1BA6-4FFA-AFCF-58E2A047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提示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对于深拷贝：对赋值符号（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）对应函数重载时，记得先释放本来已经申请的内存，再重新拷贝。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对于用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shared_point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：记得引入头文件，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zh-CN" alt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&lt;char&gt;</a:t>
            </a:r>
            <a:r>
              <a:rPr lang="zh-CN" alt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必要时可以采用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characters.get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获得原指针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6DA2C2-F545-4ADF-B9FA-B00FF23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22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C973-2875-4CD0-ABFE-799D0E9B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59191-E5B1-4C61-B6BB-4F8BFD8B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20"/>
            <a:ext cx="10780059" cy="5088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设计一个名为 </a:t>
            </a:r>
            <a:r>
              <a:rPr lang="en-US" altLang="zh-CN" sz="2000" dirty="0"/>
              <a:t>Point </a:t>
            </a:r>
            <a:r>
              <a:rPr lang="zh-CN" altLang="en-US" sz="2000" dirty="0"/>
              <a:t>的类，表示平面坐标下的一个点，这个类包括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两个 </a:t>
            </a:r>
            <a:r>
              <a:rPr lang="en-US" altLang="zh-CN" sz="2000" dirty="0"/>
              <a:t>double </a:t>
            </a:r>
            <a:r>
              <a:rPr lang="zh-CN" altLang="en-US" sz="2000" dirty="0"/>
              <a:t>型数据成员：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zh-CN" altLang="en-US" sz="2000" dirty="0"/>
              <a:t>，分别表示横坐标和纵坐标</a:t>
            </a:r>
            <a:endParaRPr lang="en-US" altLang="zh-CN" sz="2000" dirty="0"/>
          </a:p>
          <a:p>
            <a:r>
              <a:rPr lang="zh-CN" altLang="en-US" sz="2000" dirty="0"/>
              <a:t>一个不带形参的构造函数，用于创建原点：</a:t>
            </a:r>
            <a:r>
              <a:rPr lang="en-US" altLang="zh-CN" sz="2000" dirty="0"/>
              <a:t>(0,0)</a:t>
            </a:r>
          </a:p>
          <a:p>
            <a:r>
              <a:rPr lang="zh-CN" altLang="en-US" sz="2000" dirty="0"/>
              <a:t>一个带形参的构造函数：</a:t>
            </a:r>
            <a:r>
              <a:rPr lang="en-US" altLang="zh-CN" sz="2000" dirty="0"/>
              <a:t>Point(double x</a:t>
            </a:r>
            <a:r>
              <a:rPr lang="zh-CN" altLang="en-US" sz="2000" dirty="0"/>
              <a:t>，</a:t>
            </a:r>
            <a:r>
              <a:rPr lang="en-US" altLang="zh-CN" sz="2000" dirty="0"/>
              <a:t>double y)</a:t>
            </a:r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</a:t>
            </a:r>
            <a:r>
              <a:rPr lang="zh-CN" altLang="en-US" sz="2000" dirty="0"/>
              <a:t>，返回横坐标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</a:t>
            </a:r>
            <a:r>
              <a:rPr lang="zh-CN" altLang="en-US" sz="2000" dirty="0"/>
              <a:t>，返回纵坐标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(const Point&amp; p)</a:t>
            </a:r>
            <a:r>
              <a:rPr lang="zh-CN" altLang="en-US" sz="2000" dirty="0"/>
              <a:t>，返回当前点与给定点的距离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实现这个类，并在主函数中测试这个类：创建点 </a:t>
            </a:r>
            <a:r>
              <a:rPr lang="en-US" altLang="zh-CN" sz="2000" dirty="0"/>
              <a:t>A(0,0) </a:t>
            </a:r>
            <a:r>
              <a:rPr lang="zh-CN" altLang="en-US" sz="2000" dirty="0"/>
              <a:t>和 </a:t>
            </a:r>
            <a:r>
              <a:rPr lang="en-US" altLang="zh-CN" sz="2000" dirty="0"/>
              <a:t>B(4,5.6)</a:t>
            </a:r>
            <a:r>
              <a:rPr lang="zh-CN" altLang="en-US" sz="2000" dirty="0"/>
              <a:t>，并输出它们之间的距离</a:t>
            </a:r>
            <a:r>
              <a:rPr lang="en-US" altLang="zh-CN" sz="2000" dirty="0"/>
              <a:t>.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7B17B-98F7-4883-A3F7-E40D74C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4378-7AE1-4B26-BABF-98072922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0A01A-331E-4BEC-A922-D3775B3C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 </a:t>
            </a:r>
            <a:r>
              <a:rPr lang="en-US" altLang="zh-CN" sz="2400" dirty="0"/>
              <a:t>Point </a:t>
            </a:r>
            <a:r>
              <a:rPr lang="zh-CN" altLang="en-US" sz="2400" dirty="0"/>
              <a:t>类的基础上定义派生类 </a:t>
            </a:r>
            <a:r>
              <a:rPr lang="en-US" altLang="zh-CN" sz="2400" dirty="0"/>
              <a:t>Point3D</a:t>
            </a:r>
            <a:r>
              <a:rPr lang="zh-CN" altLang="en-US" sz="2400" dirty="0"/>
              <a:t>，表示三维空间的一个点，包括：</a:t>
            </a:r>
            <a:endParaRPr lang="en-US" altLang="zh-CN" sz="2400" dirty="0"/>
          </a:p>
          <a:p>
            <a:r>
              <a:rPr lang="zh-CN" altLang="en-US" sz="2400" dirty="0"/>
              <a:t>一个 </a:t>
            </a:r>
            <a:r>
              <a:rPr lang="en-US" altLang="zh-CN" sz="2400" dirty="0"/>
              <a:t>double </a:t>
            </a:r>
            <a:r>
              <a:rPr lang="zh-CN" altLang="en-US" sz="2400" dirty="0"/>
              <a:t>型数据成员：</a:t>
            </a:r>
            <a:r>
              <a:rPr lang="en-US" altLang="zh-CN" sz="2400" dirty="0"/>
              <a:t>z</a:t>
            </a:r>
            <a:r>
              <a:rPr lang="zh-CN" altLang="en-US" sz="2400" dirty="0"/>
              <a:t>，表示 </a:t>
            </a:r>
            <a:r>
              <a:rPr lang="en-US" altLang="zh-CN" sz="2400" dirty="0"/>
              <a:t>z­</a:t>
            </a:r>
            <a:r>
              <a:rPr lang="zh-CN" altLang="en-US" sz="2400" dirty="0"/>
              <a:t>坐标 </a:t>
            </a:r>
            <a:endParaRPr lang="en-US" altLang="zh-CN" sz="2400" dirty="0"/>
          </a:p>
          <a:p>
            <a:r>
              <a:rPr lang="zh-CN" altLang="en-US" sz="2400" dirty="0"/>
              <a:t>一个不带形参的构造函数，用于创建原点：</a:t>
            </a:r>
            <a:r>
              <a:rPr lang="en-US" altLang="zh-CN" sz="2400" dirty="0"/>
              <a:t>(0,0,0) </a:t>
            </a:r>
          </a:p>
          <a:p>
            <a:r>
              <a:rPr lang="zh-CN" altLang="en-US" sz="2400" dirty="0"/>
              <a:t>一个带形参的构造函数：</a:t>
            </a:r>
            <a:r>
              <a:rPr lang="en-US" altLang="zh-CN" sz="2400" dirty="0"/>
              <a:t>Point3D(double x</a:t>
            </a:r>
            <a:r>
              <a:rPr lang="zh-CN" altLang="en-US" sz="2400" dirty="0"/>
              <a:t>，</a:t>
            </a:r>
            <a:r>
              <a:rPr lang="en-US" altLang="zh-CN" sz="2400" dirty="0"/>
              <a:t>double y</a:t>
            </a:r>
            <a:r>
              <a:rPr lang="zh-CN" altLang="en-US" sz="2400" dirty="0"/>
              <a:t>，</a:t>
            </a:r>
            <a:r>
              <a:rPr lang="en-US" altLang="zh-CN" sz="2400" dirty="0"/>
              <a:t>double z) </a:t>
            </a:r>
          </a:p>
          <a:p>
            <a:r>
              <a:rPr lang="zh-CN" altLang="en-US" sz="2400" dirty="0"/>
              <a:t>成员函数 </a:t>
            </a:r>
            <a:r>
              <a:rPr lang="en-US" altLang="zh-CN" sz="2400" dirty="0"/>
              <a:t>double </a:t>
            </a:r>
            <a:r>
              <a:rPr lang="en-US" altLang="zh-CN" sz="2400" dirty="0" err="1"/>
              <a:t>getz</a:t>
            </a:r>
            <a:r>
              <a:rPr lang="en-US" altLang="zh-CN" sz="2400" dirty="0"/>
              <a:t>()</a:t>
            </a:r>
            <a:r>
              <a:rPr lang="zh-CN" altLang="en-US" sz="2400" dirty="0"/>
              <a:t>，返回 </a:t>
            </a:r>
            <a:r>
              <a:rPr lang="en-US" altLang="zh-CN" sz="2400" dirty="0"/>
              <a:t>z­</a:t>
            </a:r>
            <a:r>
              <a:rPr lang="zh-CN" altLang="en-US" sz="2400" dirty="0"/>
              <a:t>坐标 </a:t>
            </a:r>
            <a:endParaRPr lang="en-US" altLang="zh-CN" sz="2400" dirty="0"/>
          </a:p>
          <a:p>
            <a:r>
              <a:rPr lang="zh-CN" altLang="en-US" sz="2400" dirty="0"/>
              <a:t>成员函数 </a:t>
            </a:r>
            <a:r>
              <a:rPr lang="en-US" altLang="zh-CN" sz="2400" dirty="0"/>
              <a:t>double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(const Point3D&amp; p)</a:t>
            </a:r>
            <a:r>
              <a:rPr lang="zh-CN" altLang="en-US" sz="2400" dirty="0"/>
              <a:t>，返回当前点与给定点的距离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实现这个类，并在主函数中测试这个类：创建点 </a:t>
            </a:r>
            <a:r>
              <a:rPr lang="en-US" altLang="zh-CN" sz="2400" dirty="0"/>
              <a:t>A(0,0,0) </a:t>
            </a:r>
            <a:r>
              <a:rPr lang="zh-CN" altLang="en-US" sz="2400" dirty="0"/>
              <a:t>和 </a:t>
            </a:r>
            <a:r>
              <a:rPr lang="en-US" altLang="zh-CN" sz="2400" dirty="0"/>
              <a:t>B(4,5.6,7.8)</a:t>
            </a:r>
            <a:r>
              <a:rPr lang="zh-CN" altLang="en-US" sz="2400" dirty="0"/>
              <a:t>，并输出它们之间的距离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A4E100-5D0C-4AAB-B9DA-D9F1B58E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765839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895</Words>
  <Application>Microsoft Office PowerPoint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Arial</vt:lpstr>
      <vt:lpstr>Consolas</vt:lpstr>
      <vt:lpstr>Courier New</vt:lpstr>
      <vt:lpstr>Times New Roman</vt:lpstr>
      <vt:lpstr>WPS</vt:lpstr>
      <vt:lpstr>C++程序设计实验 第十节</vt:lpstr>
      <vt:lpstr>课堂练习1</vt:lpstr>
      <vt:lpstr>课堂练习1</vt:lpstr>
      <vt:lpstr>课堂练习2</vt:lpstr>
      <vt:lpstr>课堂练习2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14</cp:revision>
  <dcterms:created xsi:type="dcterms:W3CDTF">2023-08-28T02:52:46Z</dcterms:created>
  <dcterms:modified xsi:type="dcterms:W3CDTF">2023-11-07T05:05:54Z</dcterms:modified>
</cp:coreProperties>
</file>