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528" r:id="rId3"/>
    <p:sldId id="310" r:id="rId4"/>
    <p:sldId id="483" r:id="rId5"/>
    <p:sldId id="484" r:id="rId6"/>
    <p:sldId id="485" r:id="rId7"/>
    <p:sldId id="478" r:id="rId8"/>
    <p:sldId id="486" r:id="rId9"/>
    <p:sldId id="488" r:id="rId10"/>
    <p:sldId id="489" r:id="rId11"/>
    <p:sldId id="491" r:id="rId12"/>
    <p:sldId id="493" r:id="rId13"/>
    <p:sldId id="494" r:id="rId14"/>
    <p:sldId id="495" r:id="rId15"/>
    <p:sldId id="496" r:id="rId16"/>
    <p:sldId id="305" r:id="rId17"/>
    <p:sldId id="500" r:id="rId18"/>
    <p:sldId id="501" r:id="rId19"/>
    <p:sldId id="503" r:id="rId20"/>
    <p:sldId id="504" r:id="rId21"/>
    <p:sldId id="506" r:id="rId22"/>
    <p:sldId id="508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1" r:id="rId34"/>
    <p:sldId id="522" r:id="rId35"/>
    <p:sldId id="520" r:id="rId36"/>
    <p:sldId id="523" r:id="rId37"/>
    <p:sldId id="524" r:id="rId38"/>
    <p:sldId id="525" r:id="rId39"/>
    <p:sldId id="526" r:id="rId40"/>
    <p:sldId id="527" r:id="rId41"/>
    <p:sldId id="30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课" id="{DE3AB2EC-E128-4A65-AD36-2896AF55101C}">
          <p14:sldIdLst>
            <p14:sldId id="256"/>
            <p14:sldId id="528"/>
            <p14:sldId id="310"/>
            <p14:sldId id="483"/>
            <p14:sldId id="484"/>
            <p14:sldId id="485"/>
            <p14:sldId id="478"/>
            <p14:sldId id="486"/>
            <p14:sldId id="488"/>
            <p14:sldId id="489"/>
            <p14:sldId id="491"/>
            <p14:sldId id="493"/>
            <p14:sldId id="494"/>
            <p14:sldId id="495"/>
            <p14:sldId id="496"/>
            <p14:sldId id="305"/>
            <p14:sldId id="500"/>
            <p14:sldId id="501"/>
            <p14:sldId id="503"/>
            <p14:sldId id="504"/>
            <p14:sldId id="506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1"/>
            <p14:sldId id="522"/>
            <p14:sldId id="520"/>
            <p14:sldId id="523"/>
            <p14:sldId id="524"/>
            <p14:sldId id="525"/>
            <p14:sldId id="526"/>
            <p14:sldId id="527"/>
            <p14:sldId id="309"/>
          </p14:sldIdLst>
        </p14:section>
        <p14:section name="附录" id="{B98F2345-EFFE-4B87-A70F-6432F815C6D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 Liu" userId="eb9fa73d484f74de" providerId="LiveId" clId="{9A73DC2D-9F8C-4CB2-9853-E48454DDD0A1}"/>
    <pc:docChg chg="undo redo custSel addSld delSld modSld sldOrd modSection">
      <pc:chgData name="Yi Liu" userId="eb9fa73d484f74de" providerId="LiveId" clId="{9A73DC2D-9F8C-4CB2-9853-E48454DDD0A1}" dt="2023-09-12T05:28:49.875" v="6052"/>
      <pc:docMkLst>
        <pc:docMk/>
      </pc:docMkLst>
      <pc:sldChg chg="modSp mod">
        <pc:chgData name="Yi Liu" userId="eb9fa73d484f74de" providerId="LiveId" clId="{9A73DC2D-9F8C-4CB2-9853-E48454DDD0A1}" dt="2023-09-11T06:02:36.306" v="5847" actId="20577"/>
        <pc:sldMkLst>
          <pc:docMk/>
          <pc:sldMk cId="1562787813" sldId="256"/>
        </pc:sldMkLst>
        <pc:spChg chg="mod">
          <ac:chgData name="Yi Liu" userId="eb9fa73d484f74de" providerId="LiveId" clId="{9A73DC2D-9F8C-4CB2-9853-E48454DDD0A1}" dt="2023-09-11T06:02:36.306" v="5847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modSp add del mod">
        <pc:chgData name="Yi Liu" userId="eb9fa73d484f74de" providerId="LiveId" clId="{9A73DC2D-9F8C-4CB2-9853-E48454DDD0A1}" dt="2023-09-10T08:06:25.335" v="413" actId="47"/>
        <pc:sldMkLst>
          <pc:docMk/>
          <pc:sldMk cId="591966373" sldId="258"/>
        </pc:sldMkLst>
        <pc:spChg chg="mod">
          <ac:chgData name="Yi Liu" userId="eb9fa73d484f74de" providerId="LiveId" clId="{9A73DC2D-9F8C-4CB2-9853-E48454DDD0A1}" dt="2023-09-10T07:58:44.875" v="299" actId="20577"/>
          <ac:spMkLst>
            <pc:docMk/>
            <pc:sldMk cId="591966373" sldId="258"/>
            <ac:spMk id="2" creationId="{76889BC6-C31D-B94F-BE26-BBBAC19B9419}"/>
          </ac:spMkLst>
        </pc:spChg>
      </pc:sldChg>
      <pc:sldChg chg="modSp add mod">
        <pc:chgData name="Yi Liu" userId="eb9fa73d484f74de" providerId="LiveId" clId="{9A73DC2D-9F8C-4CB2-9853-E48454DDD0A1}" dt="2023-09-11T06:25:55.948" v="5849" actId="207"/>
        <pc:sldMkLst>
          <pc:docMk/>
          <pc:sldMk cId="1417884461" sldId="259"/>
        </pc:sldMkLst>
        <pc:spChg chg="mod">
          <ac:chgData name="Yi Liu" userId="eb9fa73d484f74de" providerId="LiveId" clId="{9A73DC2D-9F8C-4CB2-9853-E48454DDD0A1}" dt="2023-09-11T06:25:55.948" v="5849" actId="207"/>
          <ac:spMkLst>
            <pc:docMk/>
            <pc:sldMk cId="1417884461" sldId="259"/>
            <ac:spMk id="2" creationId="{EB121AA7-39D2-FF47-A49B-442D0ABBDBE0}"/>
          </ac:spMkLst>
        </pc:spChg>
        <pc:spChg chg="mod">
          <ac:chgData name="Yi Liu" userId="eb9fa73d484f74de" providerId="LiveId" clId="{9A73DC2D-9F8C-4CB2-9853-E48454DDD0A1}" dt="2023-09-10T08:06:48.431" v="416" actId="2711"/>
          <ac:spMkLst>
            <pc:docMk/>
            <pc:sldMk cId="1417884461" sldId="259"/>
            <ac:spMk id="3" creationId="{C9309750-EC71-7948-B05F-A74A1A595D62}"/>
          </ac:spMkLst>
        </pc:spChg>
      </pc:sldChg>
      <pc:sldChg chg="add del">
        <pc:chgData name="Yi Liu" userId="eb9fa73d484f74de" providerId="LiveId" clId="{9A73DC2D-9F8C-4CB2-9853-E48454DDD0A1}" dt="2023-09-10T08:40:08.465" v="947" actId="47"/>
        <pc:sldMkLst>
          <pc:docMk/>
          <pc:sldMk cId="1953677503" sldId="260"/>
        </pc:sldMkLst>
      </pc:sldChg>
      <pc:sldChg chg="del">
        <pc:chgData name="Yi Liu" userId="eb9fa73d484f74de" providerId="LiveId" clId="{9A73DC2D-9F8C-4CB2-9853-E48454DDD0A1}" dt="2023-09-10T07:52:25.194" v="19" actId="47"/>
        <pc:sldMkLst>
          <pc:docMk/>
          <pc:sldMk cId="4193137531" sldId="261"/>
        </pc:sldMkLst>
      </pc:sldChg>
      <pc:sldChg chg="modSp add mod">
        <pc:chgData name="Yi Liu" userId="eb9fa73d484f74de" providerId="LiveId" clId="{9A73DC2D-9F8C-4CB2-9853-E48454DDD0A1}" dt="2023-09-10T08:37:52.241" v="729" actId="20577"/>
        <pc:sldMkLst>
          <pc:docMk/>
          <pc:sldMk cId="918786018" sldId="262"/>
        </pc:sldMkLst>
        <pc:spChg chg="mod">
          <ac:chgData name="Yi Liu" userId="eb9fa73d484f74de" providerId="LiveId" clId="{9A73DC2D-9F8C-4CB2-9853-E48454DDD0A1}" dt="2023-09-10T08:33:08.083" v="635" actId="20577"/>
          <ac:spMkLst>
            <pc:docMk/>
            <pc:sldMk cId="918786018" sldId="262"/>
            <ac:spMk id="2" creationId="{897B92AE-D923-8D42-A8D0-B9EA9C08A908}"/>
          </ac:spMkLst>
        </pc:spChg>
        <pc:spChg chg="mod">
          <ac:chgData name="Yi Liu" userId="eb9fa73d484f74de" providerId="LiveId" clId="{9A73DC2D-9F8C-4CB2-9853-E48454DDD0A1}" dt="2023-09-10T08:37:52.241" v="729" actId="20577"/>
          <ac:spMkLst>
            <pc:docMk/>
            <pc:sldMk cId="918786018" sldId="262"/>
            <ac:spMk id="3" creationId="{16D15109-B03F-504F-9FC1-46213F2D956F}"/>
          </ac:spMkLst>
        </pc:spChg>
        <pc:spChg chg="mod">
          <ac:chgData name="Yi Liu" userId="eb9fa73d484f74de" providerId="LiveId" clId="{9A73DC2D-9F8C-4CB2-9853-E48454DDD0A1}" dt="2023-09-10T08:33:30.731" v="641" actId="2711"/>
          <ac:spMkLst>
            <pc:docMk/>
            <pc:sldMk cId="918786018" sldId="262"/>
            <ac:spMk id="4" creationId="{682CF21F-4D42-BD4F-836F-355699BA0E73}"/>
          </ac:spMkLst>
        </pc:spChg>
        <pc:spChg chg="mod">
          <ac:chgData name="Yi Liu" userId="eb9fa73d484f74de" providerId="LiveId" clId="{9A73DC2D-9F8C-4CB2-9853-E48454DDD0A1}" dt="2023-09-10T08:33:38.965" v="643" actId="14100"/>
          <ac:spMkLst>
            <pc:docMk/>
            <pc:sldMk cId="918786018" sldId="262"/>
            <ac:spMk id="5" creationId="{AE808BE4-E12D-0645-BB6E-B03A7EB72933}"/>
          </ac:spMkLst>
        </pc:spChg>
      </pc:sldChg>
      <pc:sldChg chg="modSp add del mod">
        <pc:chgData name="Yi Liu" userId="eb9fa73d484f74de" providerId="LiveId" clId="{9A73DC2D-9F8C-4CB2-9853-E48454DDD0A1}" dt="2023-09-10T09:13:26.015" v="1539" actId="47"/>
        <pc:sldMkLst>
          <pc:docMk/>
          <pc:sldMk cId="812358950" sldId="264"/>
        </pc:sldMkLst>
        <pc:graphicFrameChg chg="mod modGraphic">
          <ac:chgData name="Yi Liu" userId="eb9fa73d484f74de" providerId="LiveId" clId="{9A73DC2D-9F8C-4CB2-9853-E48454DDD0A1}" dt="2023-09-10T09:12:18.721" v="1520" actId="14734"/>
          <ac:graphicFrameMkLst>
            <pc:docMk/>
            <pc:sldMk cId="812358950" sldId="264"/>
            <ac:graphicFrameMk id="4" creationId="{487120C7-82B9-BD4D-BC5A-9069974ACA65}"/>
          </ac:graphicFrameMkLst>
        </pc:graphicFrameChg>
      </pc:sldChg>
      <pc:sldChg chg="add del">
        <pc:chgData name="Yi Liu" userId="eb9fa73d484f74de" providerId="LiveId" clId="{9A73DC2D-9F8C-4CB2-9853-E48454DDD0A1}" dt="2023-09-10T09:13:47.923" v="1541" actId="47"/>
        <pc:sldMkLst>
          <pc:docMk/>
          <pc:sldMk cId="1048218707" sldId="265"/>
        </pc:sldMkLst>
      </pc:sldChg>
      <pc:sldChg chg="modSp add mod">
        <pc:chgData name="Yi Liu" userId="eb9fa73d484f74de" providerId="LiveId" clId="{9A73DC2D-9F8C-4CB2-9853-E48454DDD0A1}" dt="2023-09-10T10:41:27.572" v="2618" actId="20577"/>
        <pc:sldMkLst>
          <pc:docMk/>
          <pc:sldMk cId="3076849415" sldId="266"/>
        </pc:sldMkLst>
        <pc:spChg chg="mod">
          <ac:chgData name="Yi Liu" userId="eb9fa73d484f74de" providerId="LiveId" clId="{9A73DC2D-9F8C-4CB2-9853-E48454DDD0A1}" dt="2023-09-10T10:41:27.572" v="2618" actId="20577"/>
          <ac:spMkLst>
            <pc:docMk/>
            <pc:sldMk cId="3076849415" sldId="266"/>
            <ac:spMk id="3" creationId="{F69F0B13-2183-F246-B5B7-CB8FB2D21175}"/>
          </ac:spMkLst>
        </pc:spChg>
        <pc:spChg chg="mod">
          <ac:chgData name="Yi Liu" userId="eb9fa73d484f74de" providerId="LiveId" clId="{9A73DC2D-9F8C-4CB2-9853-E48454DDD0A1}" dt="2023-09-10T10:39:56.093" v="2567" actId="20577"/>
          <ac:spMkLst>
            <pc:docMk/>
            <pc:sldMk cId="3076849415" sldId="266"/>
            <ac:spMk id="4" creationId="{C993D035-44C5-A242-A98B-E8460E8233DF}"/>
          </ac:spMkLst>
        </pc:spChg>
      </pc:sldChg>
      <pc:sldChg chg="modSp add mod">
        <pc:chgData name="Yi Liu" userId="eb9fa73d484f74de" providerId="LiveId" clId="{9A73DC2D-9F8C-4CB2-9853-E48454DDD0A1}" dt="2023-09-10T09:18:25.420" v="1670" actId="20577"/>
        <pc:sldMkLst>
          <pc:docMk/>
          <pc:sldMk cId="3411811801" sldId="268"/>
        </pc:sldMkLst>
        <pc:spChg chg="mod">
          <ac:chgData name="Yi Liu" userId="eb9fa73d484f74de" providerId="LiveId" clId="{9A73DC2D-9F8C-4CB2-9853-E48454DDD0A1}" dt="2023-09-10T09:14:56.722" v="1580" actId="20577"/>
          <ac:spMkLst>
            <pc:docMk/>
            <pc:sldMk cId="3411811801" sldId="268"/>
            <ac:spMk id="2" creationId="{F386A6A6-5D58-1548-8C40-C21B35E98E6F}"/>
          </ac:spMkLst>
        </pc:spChg>
        <pc:spChg chg="mod">
          <ac:chgData name="Yi Liu" userId="eb9fa73d484f74de" providerId="LiveId" clId="{9A73DC2D-9F8C-4CB2-9853-E48454DDD0A1}" dt="2023-09-10T09:18:25.420" v="1670" actId="20577"/>
          <ac:spMkLst>
            <pc:docMk/>
            <pc:sldMk cId="3411811801" sldId="268"/>
            <ac:spMk id="3" creationId="{30F62AE6-16AC-2A4B-8634-D92BA5742E79}"/>
          </ac:spMkLst>
        </pc:spChg>
        <pc:spChg chg="mod">
          <ac:chgData name="Yi Liu" userId="eb9fa73d484f74de" providerId="LiveId" clId="{9A73DC2D-9F8C-4CB2-9853-E48454DDD0A1}" dt="2023-09-10T09:17:32.697" v="1588" actId="1076"/>
          <ac:spMkLst>
            <pc:docMk/>
            <pc:sldMk cId="3411811801" sldId="268"/>
            <ac:spMk id="4" creationId="{E37E5186-45C2-934D-A3B3-53B2A05F04DD}"/>
          </ac:spMkLst>
        </pc:spChg>
      </pc:sldChg>
      <pc:sldChg chg="modSp add mod modAnim">
        <pc:chgData name="Yi Liu" userId="eb9fa73d484f74de" providerId="LiveId" clId="{9A73DC2D-9F8C-4CB2-9853-E48454DDD0A1}" dt="2023-09-12T05:20:48.511" v="5997"/>
        <pc:sldMkLst>
          <pc:docMk/>
          <pc:sldMk cId="1958746024" sldId="269"/>
        </pc:sldMkLst>
        <pc:spChg chg="mod">
          <ac:chgData name="Yi Liu" userId="eb9fa73d484f74de" providerId="LiveId" clId="{9A73DC2D-9F8C-4CB2-9853-E48454DDD0A1}" dt="2023-09-10T09:19:14.529" v="1682" actId="20577"/>
          <ac:spMkLst>
            <pc:docMk/>
            <pc:sldMk cId="1958746024" sldId="269"/>
            <ac:spMk id="2" creationId="{1FD928A8-B9D6-3C42-88DE-7A41C6756B61}"/>
          </ac:spMkLst>
        </pc:spChg>
        <pc:spChg chg="mod">
          <ac:chgData name="Yi Liu" userId="eb9fa73d484f74de" providerId="LiveId" clId="{9A73DC2D-9F8C-4CB2-9853-E48454DDD0A1}" dt="2023-09-10T09:25:32.046" v="1845" actId="2711"/>
          <ac:spMkLst>
            <pc:docMk/>
            <pc:sldMk cId="1958746024" sldId="269"/>
            <ac:spMk id="3" creationId="{19A54A36-B3DE-BD4A-99B6-FECB1FF8624D}"/>
          </ac:spMkLst>
        </pc:spChg>
        <pc:spChg chg="mod">
          <ac:chgData name="Yi Liu" userId="eb9fa73d484f74de" providerId="LiveId" clId="{9A73DC2D-9F8C-4CB2-9853-E48454DDD0A1}" dt="2023-09-10T09:25:25.843" v="1844" actId="1076"/>
          <ac:spMkLst>
            <pc:docMk/>
            <pc:sldMk cId="1958746024" sldId="269"/>
            <ac:spMk id="4" creationId="{4F04379B-357B-B94D-9A71-021643E02D0B}"/>
          </ac:spMkLst>
        </pc:spChg>
      </pc:sldChg>
      <pc:sldChg chg="modSp add mod">
        <pc:chgData name="Yi Liu" userId="eb9fa73d484f74de" providerId="LiveId" clId="{9A73DC2D-9F8C-4CB2-9853-E48454DDD0A1}" dt="2023-09-10T09:26:32.132" v="1876" actId="1076"/>
        <pc:sldMkLst>
          <pc:docMk/>
          <pc:sldMk cId="3442197629" sldId="270"/>
        </pc:sldMkLst>
        <pc:spChg chg="mod">
          <ac:chgData name="Yi Liu" userId="eb9fa73d484f74de" providerId="LiveId" clId="{9A73DC2D-9F8C-4CB2-9853-E48454DDD0A1}" dt="2023-09-10T09:26:07.797" v="1856" actId="20577"/>
          <ac:spMkLst>
            <pc:docMk/>
            <pc:sldMk cId="3442197629" sldId="270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6:26.094" v="1875" actId="2711"/>
          <ac:spMkLst>
            <pc:docMk/>
            <pc:sldMk cId="3442197629" sldId="270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6:32.132" v="1876" actId="1076"/>
          <ac:spMkLst>
            <pc:docMk/>
            <pc:sldMk cId="3442197629" sldId="270"/>
            <ac:spMk id="5" creationId="{7570F8AB-E0C4-CD41-BFCE-25F15D75DBE0}"/>
          </ac:spMkLst>
        </pc:spChg>
      </pc:sldChg>
      <pc:sldChg chg="modSp add mod modAnim">
        <pc:chgData name="Yi Liu" userId="eb9fa73d484f74de" providerId="LiveId" clId="{9A73DC2D-9F8C-4CB2-9853-E48454DDD0A1}" dt="2023-09-12T05:21:07.869" v="6000"/>
        <pc:sldMkLst>
          <pc:docMk/>
          <pc:sldMk cId="1424139368" sldId="271"/>
        </pc:sldMkLst>
        <pc:spChg chg="mod">
          <ac:chgData name="Yi Liu" userId="eb9fa73d484f74de" providerId="LiveId" clId="{9A73DC2D-9F8C-4CB2-9853-E48454DDD0A1}" dt="2023-09-10T10:32:15.610" v="2432" actId="20577"/>
          <ac:spMkLst>
            <pc:docMk/>
            <pc:sldMk cId="1424139368" sldId="271"/>
            <ac:spMk id="2" creationId="{4177CA39-FA28-5240-90A1-BB5649D6BA09}"/>
          </ac:spMkLst>
        </pc:spChg>
        <pc:spChg chg="mod">
          <ac:chgData name="Yi Liu" userId="eb9fa73d484f74de" providerId="LiveId" clId="{9A73DC2D-9F8C-4CB2-9853-E48454DDD0A1}" dt="2023-09-10T10:33:46.737" v="2461" actId="2711"/>
          <ac:spMkLst>
            <pc:docMk/>
            <pc:sldMk cId="1424139368" sldId="271"/>
            <ac:spMk id="3" creationId="{4ACEF8E8-81BF-0E45-A8EA-831C2A8BE81E}"/>
          </ac:spMkLst>
        </pc:spChg>
        <pc:spChg chg="mod">
          <ac:chgData name="Yi Liu" userId="eb9fa73d484f74de" providerId="LiveId" clId="{9A73DC2D-9F8C-4CB2-9853-E48454DDD0A1}" dt="2023-09-10T10:33:51.225" v="2462" actId="1076"/>
          <ac:spMkLst>
            <pc:docMk/>
            <pc:sldMk cId="1424139368" sldId="271"/>
            <ac:spMk id="6" creationId="{06487313-B453-7642-90AD-01E3428C9F5F}"/>
          </ac:spMkLst>
        </pc:spChg>
      </pc:sldChg>
      <pc:sldChg chg="modSp add mod">
        <pc:chgData name="Yi Liu" userId="eb9fa73d484f74de" providerId="LiveId" clId="{9A73DC2D-9F8C-4CB2-9853-E48454DDD0A1}" dt="2023-09-10T09:27:40.293" v="2008" actId="2711"/>
        <pc:sldMkLst>
          <pc:docMk/>
          <pc:sldMk cId="495688599" sldId="272"/>
        </pc:sldMkLst>
        <pc:spChg chg="mod">
          <ac:chgData name="Yi Liu" userId="eb9fa73d484f74de" providerId="LiveId" clId="{9A73DC2D-9F8C-4CB2-9853-E48454DDD0A1}" dt="2023-09-10T09:26:45.966" v="1887" actId="20577"/>
          <ac:spMkLst>
            <pc:docMk/>
            <pc:sldMk cId="495688599" sldId="272"/>
            <ac:spMk id="2" creationId="{2C28DE1F-EA69-A840-BEE3-295A7D153C05}"/>
          </ac:spMkLst>
        </pc:spChg>
        <pc:spChg chg="mod">
          <ac:chgData name="Yi Liu" userId="eb9fa73d484f74de" providerId="LiveId" clId="{9A73DC2D-9F8C-4CB2-9853-E48454DDD0A1}" dt="2023-09-10T09:27:40.293" v="2008" actId="2711"/>
          <ac:spMkLst>
            <pc:docMk/>
            <pc:sldMk cId="495688599" sldId="272"/>
            <ac:spMk id="4" creationId="{E8D18856-FF28-B041-B3E9-705F78EFD480}"/>
          </ac:spMkLst>
        </pc:spChg>
        <pc:spChg chg="mod">
          <ac:chgData name="Yi Liu" userId="eb9fa73d484f74de" providerId="LiveId" clId="{9A73DC2D-9F8C-4CB2-9853-E48454DDD0A1}" dt="2023-09-10T09:27:31.902" v="2007" actId="1076"/>
          <ac:spMkLst>
            <pc:docMk/>
            <pc:sldMk cId="495688599" sldId="272"/>
            <ac:spMk id="5" creationId="{7570F8AB-E0C4-CD41-BFCE-25F15D75DBE0}"/>
          </ac:spMkLst>
        </pc:spChg>
      </pc:sldChg>
      <pc:sldChg chg="addSp delSp modSp add mod modAnim">
        <pc:chgData name="Yi Liu" userId="eb9fa73d484f74de" providerId="LiveId" clId="{9A73DC2D-9F8C-4CB2-9853-E48454DDD0A1}" dt="2023-09-12T05:21:20.078" v="6001"/>
        <pc:sldMkLst>
          <pc:docMk/>
          <pc:sldMk cId="2010423039" sldId="274"/>
        </pc:sldMkLst>
        <pc:spChg chg="mod">
          <ac:chgData name="Yi Liu" userId="eb9fa73d484f74de" providerId="LiveId" clId="{9A73DC2D-9F8C-4CB2-9853-E48454DDD0A1}" dt="2023-09-10T10:34:18.418" v="2479" actId="20577"/>
          <ac:spMkLst>
            <pc:docMk/>
            <pc:sldMk cId="2010423039" sldId="274"/>
            <ac:spMk id="2" creationId="{9B18C2DC-94EE-F744-B2A6-C3AE81EA40A1}"/>
          </ac:spMkLst>
        </pc:spChg>
        <pc:spChg chg="mod">
          <ac:chgData name="Yi Liu" userId="eb9fa73d484f74de" providerId="LiveId" clId="{9A73DC2D-9F8C-4CB2-9853-E48454DDD0A1}" dt="2023-09-10T10:35:07.698" v="2485" actId="2711"/>
          <ac:spMkLst>
            <pc:docMk/>
            <pc:sldMk cId="2010423039" sldId="274"/>
            <ac:spMk id="4" creationId="{B2B7AF04-A49D-E54B-9EE5-7D8501846FB2}"/>
          </ac:spMkLst>
        </pc:spChg>
        <pc:spChg chg="mod">
          <ac:chgData name="Yi Liu" userId="eb9fa73d484f74de" providerId="LiveId" clId="{9A73DC2D-9F8C-4CB2-9853-E48454DDD0A1}" dt="2023-09-10T10:35:31.827" v="2489" actId="2711"/>
          <ac:spMkLst>
            <pc:docMk/>
            <pc:sldMk cId="2010423039" sldId="274"/>
            <ac:spMk id="5" creationId="{8BBB8A91-016B-5142-99E2-AFB741BB9124}"/>
          </ac:spMkLst>
        </pc:spChg>
        <pc:spChg chg="mod">
          <ac:chgData name="Yi Liu" userId="eb9fa73d484f74de" providerId="LiveId" clId="{9A73DC2D-9F8C-4CB2-9853-E48454DDD0A1}" dt="2023-09-10T10:36:58.183" v="2505" actId="1076"/>
          <ac:spMkLst>
            <pc:docMk/>
            <pc:sldMk cId="2010423039" sldId="274"/>
            <ac:spMk id="6" creationId="{CC4C7A7D-FB55-A24B-B3AD-DF6AA9C73F01}"/>
          </ac:spMkLst>
        </pc:spChg>
        <pc:spChg chg="mod">
          <ac:chgData name="Yi Liu" userId="eb9fa73d484f74de" providerId="LiveId" clId="{9A73DC2D-9F8C-4CB2-9853-E48454DDD0A1}" dt="2023-09-10T10:35:23.592" v="2488" actId="14100"/>
          <ac:spMkLst>
            <pc:docMk/>
            <pc:sldMk cId="2010423039" sldId="274"/>
            <ac:spMk id="7" creationId="{C4B4813D-28C6-B34F-8C18-97BCDBCBDA61}"/>
          </ac:spMkLst>
        </pc:spChg>
        <pc:spChg chg="mod">
          <ac:chgData name="Yi Liu" userId="eb9fa73d484f74de" providerId="LiveId" clId="{9A73DC2D-9F8C-4CB2-9853-E48454DDD0A1}" dt="2023-09-10T10:35:37.158" v="2490" actId="14100"/>
          <ac:spMkLst>
            <pc:docMk/>
            <pc:sldMk cId="2010423039" sldId="274"/>
            <ac:spMk id="8" creationId="{63542359-F1DB-6C4A-949A-96EAFA894A02}"/>
          </ac:spMkLst>
        </pc:spChg>
        <pc:spChg chg="mod">
          <ac:chgData name="Yi Liu" userId="eb9fa73d484f74de" providerId="LiveId" clId="{9A73DC2D-9F8C-4CB2-9853-E48454DDD0A1}" dt="2023-09-10T10:35:50.183" v="2492" actId="14100"/>
          <ac:spMkLst>
            <pc:docMk/>
            <pc:sldMk cId="2010423039" sldId="274"/>
            <ac:spMk id="9" creationId="{31D96AA4-A072-514B-9C06-9DC404922310}"/>
          </ac:spMkLst>
        </pc:spChg>
        <pc:spChg chg="mod">
          <ac:chgData name="Yi Liu" userId="eb9fa73d484f74de" providerId="LiveId" clId="{9A73DC2D-9F8C-4CB2-9853-E48454DDD0A1}" dt="2023-09-10T10:37:07.570" v="2506" actId="1076"/>
          <ac:spMkLst>
            <pc:docMk/>
            <pc:sldMk cId="2010423039" sldId="274"/>
            <ac:spMk id="10" creationId="{859E8EA8-2248-5D4E-A2C0-D617050EB207}"/>
          </ac:spMkLst>
        </pc:spChg>
        <pc:spChg chg="add mod">
          <ac:chgData name="Yi Liu" userId="eb9fa73d484f74de" providerId="LiveId" clId="{9A73DC2D-9F8C-4CB2-9853-E48454DDD0A1}" dt="2023-09-10T10:36:32.360" v="2499" actId="14100"/>
          <ac:spMkLst>
            <pc:docMk/>
            <pc:sldMk cId="2010423039" sldId="274"/>
            <ac:spMk id="11" creationId="{BBB4337E-C8E3-4A9F-8959-37ED2BF64201}"/>
          </ac:spMkLst>
        </pc:spChg>
        <pc:spChg chg="del">
          <ac:chgData name="Yi Liu" userId="eb9fa73d484f74de" providerId="LiveId" clId="{9A73DC2D-9F8C-4CB2-9853-E48454DDD0A1}" dt="2023-09-10T10:34:38.078" v="2480" actId="478"/>
          <ac:spMkLst>
            <pc:docMk/>
            <pc:sldMk cId="2010423039" sldId="274"/>
            <ac:spMk id="12" creationId="{DD1713F7-07C5-E945-8565-794A333E9BC3}"/>
          </ac:spMkLst>
        </pc:spChg>
        <pc:spChg chg="add mod">
          <ac:chgData name="Yi Liu" userId="eb9fa73d484f74de" providerId="LiveId" clId="{9A73DC2D-9F8C-4CB2-9853-E48454DDD0A1}" dt="2023-09-10T10:36:39.839" v="2502" actId="14100"/>
          <ac:spMkLst>
            <pc:docMk/>
            <pc:sldMk cId="2010423039" sldId="274"/>
            <ac:spMk id="13" creationId="{0D83F10E-28BE-4D36-A798-F22E243861C9}"/>
          </ac:spMkLst>
        </pc:spChg>
      </pc:sldChg>
      <pc:sldChg chg="modSp add mod modAnim">
        <pc:chgData name="Yi Liu" userId="eb9fa73d484f74de" providerId="LiveId" clId="{9A73DC2D-9F8C-4CB2-9853-E48454DDD0A1}" dt="2023-09-12T05:21:33.452" v="6002"/>
        <pc:sldMkLst>
          <pc:docMk/>
          <pc:sldMk cId="2874204891" sldId="275"/>
        </pc:sldMkLst>
        <pc:spChg chg="mod">
          <ac:chgData name="Yi Liu" userId="eb9fa73d484f74de" providerId="LiveId" clId="{9A73DC2D-9F8C-4CB2-9853-E48454DDD0A1}" dt="2023-09-10T10:37:38.055" v="2523" actId="20577"/>
          <ac:spMkLst>
            <pc:docMk/>
            <pc:sldMk cId="2874204891" sldId="275"/>
            <ac:spMk id="2" creationId="{9F41531D-9AF3-D24D-8BB2-B2060F3B708F}"/>
          </ac:spMkLst>
        </pc:spChg>
        <pc:spChg chg="mod">
          <ac:chgData name="Yi Liu" userId="eb9fa73d484f74de" providerId="LiveId" clId="{9A73DC2D-9F8C-4CB2-9853-E48454DDD0A1}" dt="2023-09-10T10:38:23.203" v="2532" actId="14100"/>
          <ac:spMkLst>
            <pc:docMk/>
            <pc:sldMk cId="2874204891" sldId="275"/>
            <ac:spMk id="4" creationId="{CB7D48F5-B30E-1A45-BD0A-943A7D20B25F}"/>
          </ac:spMkLst>
        </pc:spChg>
        <pc:spChg chg="mod">
          <ac:chgData name="Yi Liu" userId="eb9fa73d484f74de" providerId="LiveId" clId="{9A73DC2D-9F8C-4CB2-9853-E48454DDD0A1}" dt="2023-09-10T10:38:34.035" v="2535" actId="14100"/>
          <ac:spMkLst>
            <pc:docMk/>
            <pc:sldMk cId="2874204891" sldId="275"/>
            <ac:spMk id="5" creationId="{220457E8-A945-CB47-8B11-605200E648C7}"/>
          </ac:spMkLst>
        </pc:spChg>
        <pc:spChg chg="mod">
          <ac:chgData name="Yi Liu" userId="eb9fa73d484f74de" providerId="LiveId" clId="{9A73DC2D-9F8C-4CB2-9853-E48454DDD0A1}" dt="2023-09-10T10:38:28.469" v="2534" actId="1076"/>
          <ac:spMkLst>
            <pc:docMk/>
            <pc:sldMk cId="2874204891" sldId="275"/>
            <ac:spMk id="6" creationId="{F024DDEA-BEEE-DB43-8F69-6B53AA8DE325}"/>
          </ac:spMkLst>
        </pc:spChg>
      </pc:sldChg>
      <pc:sldChg chg="add del">
        <pc:chgData name="Yi Liu" userId="eb9fa73d484f74de" providerId="LiveId" clId="{9A73DC2D-9F8C-4CB2-9853-E48454DDD0A1}" dt="2023-09-10T10:39:34.317" v="2556" actId="47"/>
        <pc:sldMkLst>
          <pc:docMk/>
          <pc:sldMk cId="2873274897" sldId="277"/>
        </pc:sldMkLst>
      </pc:sldChg>
      <pc:sldChg chg="addSp modSp add mod ord">
        <pc:chgData name="Yi Liu" userId="eb9fa73d484f74de" providerId="LiveId" clId="{9A73DC2D-9F8C-4CB2-9853-E48454DDD0A1}" dt="2023-09-11T09:15:17.192" v="5894" actId="20577"/>
        <pc:sldMkLst>
          <pc:docMk/>
          <pc:sldMk cId="2935385966" sldId="278"/>
        </pc:sldMkLst>
        <pc:spChg chg="mod">
          <ac:chgData name="Yi Liu" userId="eb9fa73d484f74de" providerId="LiveId" clId="{9A73DC2D-9F8C-4CB2-9853-E48454DDD0A1}" dt="2023-09-10T10:21:09.918" v="2031" actId="20577"/>
          <ac:spMkLst>
            <pc:docMk/>
            <pc:sldMk cId="2935385966" sldId="278"/>
            <ac:spMk id="2" creationId="{3DD99635-25C0-7548-9F1A-AE3B94801DCC}"/>
          </ac:spMkLst>
        </pc:spChg>
        <pc:spChg chg="mod">
          <ac:chgData name="Yi Liu" userId="eb9fa73d484f74de" providerId="LiveId" clId="{9A73DC2D-9F8C-4CB2-9853-E48454DDD0A1}" dt="2023-09-10T10:21:29.439" v="2091" actId="2711"/>
          <ac:spMkLst>
            <pc:docMk/>
            <pc:sldMk cId="2935385966" sldId="278"/>
            <ac:spMk id="3" creationId="{DA0CA333-EB4C-F44F-A7DE-866588C5AEFA}"/>
          </ac:spMkLst>
        </pc:spChg>
        <pc:spChg chg="add mod">
          <ac:chgData name="Yi Liu" userId="eb9fa73d484f74de" providerId="LiveId" clId="{9A73DC2D-9F8C-4CB2-9853-E48454DDD0A1}" dt="2023-09-11T09:15:17.192" v="5894" actId="20577"/>
          <ac:spMkLst>
            <pc:docMk/>
            <pc:sldMk cId="2935385966" sldId="278"/>
            <ac:spMk id="4" creationId="{921AB1D4-B732-4B93-ACE6-6679A49E9B26}"/>
          </ac:spMkLst>
        </pc:spChg>
      </pc:sldChg>
      <pc:sldChg chg="add del">
        <pc:chgData name="Yi Liu" userId="eb9fa73d484f74de" providerId="LiveId" clId="{9A73DC2D-9F8C-4CB2-9853-E48454DDD0A1}" dt="2023-09-10T10:31:50.234" v="2412" actId="47"/>
        <pc:sldMkLst>
          <pc:docMk/>
          <pc:sldMk cId="91099653" sldId="281"/>
        </pc:sldMkLst>
      </pc:sldChg>
      <pc:sldChg chg="add del">
        <pc:chgData name="Yi Liu" userId="eb9fa73d484f74de" providerId="LiveId" clId="{9A73DC2D-9F8C-4CB2-9853-E48454DDD0A1}" dt="2023-09-10T10:51:35.834" v="3042" actId="47"/>
        <pc:sldMkLst>
          <pc:docMk/>
          <pc:sldMk cId="60323519" sldId="283"/>
        </pc:sldMkLst>
      </pc:sldChg>
      <pc:sldChg chg="modSp add del mod">
        <pc:chgData name="Yi Liu" userId="eb9fa73d484f74de" providerId="LiveId" clId="{9A73DC2D-9F8C-4CB2-9853-E48454DDD0A1}" dt="2023-09-10T08:32:18.115" v="613" actId="47"/>
        <pc:sldMkLst>
          <pc:docMk/>
          <pc:sldMk cId="1601599937" sldId="285"/>
        </pc:sldMkLst>
        <pc:spChg chg="mod">
          <ac:chgData name="Yi Liu" userId="eb9fa73d484f74de" providerId="LiveId" clId="{9A73DC2D-9F8C-4CB2-9853-E48454DDD0A1}" dt="2023-09-10T08:14:40.141" v="500" actId="20577"/>
          <ac:spMkLst>
            <pc:docMk/>
            <pc:sldMk cId="1601599937" sldId="285"/>
            <ac:spMk id="2" creationId="{F44EACC6-150B-134D-95F7-6080594AA6AE}"/>
          </ac:spMkLst>
        </pc:spChg>
      </pc:sldChg>
      <pc:sldChg chg="modSp add del mod">
        <pc:chgData name="Yi Liu" userId="eb9fa73d484f74de" providerId="LiveId" clId="{9A73DC2D-9F8C-4CB2-9853-E48454DDD0A1}" dt="2023-09-10T10:44:11.296" v="2733" actId="47"/>
        <pc:sldMkLst>
          <pc:docMk/>
          <pc:sldMk cId="1821588477" sldId="286"/>
        </pc:sldMkLst>
        <pc:spChg chg="mod">
          <ac:chgData name="Yi Liu" userId="eb9fa73d484f74de" providerId="LiveId" clId="{9A73DC2D-9F8C-4CB2-9853-E48454DDD0A1}" dt="2023-09-10T10:42:20.476" v="2664" actId="20577"/>
          <ac:spMkLst>
            <pc:docMk/>
            <pc:sldMk cId="1821588477" sldId="286"/>
            <ac:spMk id="2" creationId="{47129D19-5DFE-5448-8D45-8C702517CAF8}"/>
          </ac:spMkLst>
        </pc:spChg>
        <pc:spChg chg="mod">
          <ac:chgData name="Yi Liu" userId="eb9fa73d484f74de" providerId="LiveId" clId="{9A73DC2D-9F8C-4CB2-9853-E48454DDD0A1}" dt="2023-09-10T10:42:58.365" v="2714" actId="2711"/>
          <ac:spMkLst>
            <pc:docMk/>
            <pc:sldMk cId="1821588477" sldId="286"/>
            <ac:spMk id="4" creationId="{A4039367-53A4-C947-81C1-A5891A13197D}"/>
          </ac:spMkLst>
        </pc:spChg>
      </pc:sldChg>
      <pc:sldChg chg="modSp add mod">
        <pc:chgData name="Yi Liu" userId="eb9fa73d484f74de" providerId="LiveId" clId="{9A73DC2D-9F8C-4CB2-9853-E48454DDD0A1}" dt="2023-09-10T11:20:04.707" v="3369" actId="14100"/>
        <pc:sldMkLst>
          <pc:docMk/>
          <pc:sldMk cId="1972538256" sldId="290"/>
        </pc:sldMkLst>
        <pc:spChg chg="mod">
          <ac:chgData name="Yi Liu" userId="eb9fa73d484f74de" providerId="LiveId" clId="{9A73DC2D-9F8C-4CB2-9853-E48454DDD0A1}" dt="2023-09-10T10:53:23.337" v="3062" actId="20577"/>
          <ac:spMkLst>
            <pc:docMk/>
            <pc:sldMk cId="1972538256" sldId="290"/>
            <ac:spMk id="2" creationId="{5DA0554F-4044-C94F-B8A9-BEBE7A2E2993}"/>
          </ac:spMkLst>
        </pc:spChg>
        <pc:spChg chg="mod">
          <ac:chgData name="Yi Liu" userId="eb9fa73d484f74de" providerId="LiveId" clId="{9A73DC2D-9F8C-4CB2-9853-E48454DDD0A1}" dt="2023-09-10T11:15:31.644" v="3268" actId="20577"/>
          <ac:spMkLst>
            <pc:docMk/>
            <pc:sldMk cId="1972538256" sldId="290"/>
            <ac:spMk id="3" creationId="{CCED12AE-0F99-3449-AB51-89F275AAE03F}"/>
          </ac:spMkLst>
        </pc:spChg>
        <pc:spChg chg="mod">
          <ac:chgData name="Yi Liu" userId="eb9fa73d484f74de" providerId="LiveId" clId="{9A73DC2D-9F8C-4CB2-9853-E48454DDD0A1}" dt="2023-09-10T11:18:56.804" v="3364" actId="20577"/>
          <ac:spMkLst>
            <pc:docMk/>
            <pc:sldMk cId="1972538256" sldId="290"/>
            <ac:spMk id="4" creationId="{19245A0F-39EE-2942-8023-CFE49572F89D}"/>
          </ac:spMkLst>
        </pc:spChg>
        <pc:spChg chg="mod">
          <ac:chgData name="Yi Liu" userId="eb9fa73d484f74de" providerId="LiveId" clId="{9A73DC2D-9F8C-4CB2-9853-E48454DDD0A1}" dt="2023-09-10T11:19:08.244" v="3365" actId="1076"/>
          <ac:spMkLst>
            <pc:docMk/>
            <pc:sldMk cId="1972538256" sldId="290"/>
            <ac:spMk id="5" creationId="{A2ED30B2-400F-ED4C-BA8F-389FCD0DF396}"/>
          </ac:spMkLst>
        </pc:spChg>
        <pc:picChg chg="mod">
          <ac:chgData name="Yi Liu" userId="eb9fa73d484f74de" providerId="LiveId" clId="{9A73DC2D-9F8C-4CB2-9853-E48454DDD0A1}" dt="2023-09-10T11:20:04.707" v="3369" actId="14100"/>
          <ac:picMkLst>
            <pc:docMk/>
            <pc:sldMk cId="1972538256" sldId="290"/>
            <ac:picMk id="6" creationId="{C50CF3A9-1B20-2945-B6AB-F78D9DD552C4}"/>
          </ac:picMkLst>
        </pc:picChg>
      </pc:sldChg>
      <pc:sldChg chg="add del">
        <pc:chgData name="Yi Liu" userId="eb9fa73d484f74de" providerId="LiveId" clId="{9A73DC2D-9F8C-4CB2-9853-E48454DDD0A1}" dt="2023-09-10T12:47:18.776" v="3986" actId="47"/>
        <pc:sldMkLst>
          <pc:docMk/>
          <pc:sldMk cId="513027150" sldId="291"/>
        </pc:sldMkLst>
      </pc:sldChg>
      <pc:sldChg chg="add del">
        <pc:chgData name="Yi Liu" userId="eb9fa73d484f74de" providerId="LiveId" clId="{9A73DC2D-9F8C-4CB2-9853-E48454DDD0A1}" dt="2023-09-10T12:57:48.536" v="4183" actId="47"/>
        <pc:sldMkLst>
          <pc:docMk/>
          <pc:sldMk cId="3873282699" sldId="292"/>
        </pc:sldMkLst>
      </pc:sldChg>
      <pc:sldChg chg="add del">
        <pc:chgData name="Yi Liu" userId="eb9fa73d484f74de" providerId="LiveId" clId="{9A73DC2D-9F8C-4CB2-9853-E48454DDD0A1}" dt="2023-09-10T13:02:14.239" v="4284" actId="47"/>
        <pc:sldMkLst>
          <pc:docMk/>
          <pc:sldMk cId="955753593" sldId="293"/>
        </pc:sldMkLst>
      </pc:sldChg>
      <pc:sldChg chg="add del">
        <pc:chgData name="Yi Liu" userId="eb9fa73d484f74de" providerId="LiveId" clId="{9A73DC2D-9F8C-4CB2-9853-E48454DDD0A1}" dt="2023-09-10T12:47:16.500" v="3985" actId="47"/>
        <pc:sldMkLst>
          <pc:docMk/>
          <pc:sldMk cId="1836359503" sldId="294"/>
        </pc:sldMkLst>
      </pc:sldChg>
      <pc:sldChg chg="add del">
        <pc:chgData name="Yi Liu" userId="eb9fa73d484f74de" providerId="LiveId" clId="{9A73DC2D-9F8C-4CB2-9853-E48454DDD0A1}" dt="2023-09-10T13:23:45.160" v="4965" actId="47"/>
        <pc:sldMkLst>
          <pc:docMk/>
          <pc:sldMk cId="774439718" sldId="295"/>
        </pc:sldMkLst>
      </pc:sldChg>
      <pc:sldChg chg="add del">
        <pc:chgData name="Yi Liu" userId="eb9fa73d484f74de" providerId="LiveId" clId="{9A73DC2D-9F8C-4CB2-9853-E48454DDD0A1}" dt="2023-09-11T05:45:25.636" v="5630" actId="47"/>
        <pc:sldMkLst>
          <pc:docMk/>
          <pc:sldMk cId="2488575135" sldId="304"/>
        </pc:sldMkLst>
      </pc:sldChg>
      <pc:sldChg chg="modSp add mod modAnim">
        <pc:chgData name="Yi Liu" userId="eb9fa73d484f74de" providerId="LiveId" clId="{9A73DC2D-9F8C-4CB2-9853-E48454DDD0A1}" dt="2023-09-12T05:28:23.476" v="6047"/>
        <pc:sldMkLst>
          <pc:docMk/>
          <pc:sldMk cId="2325128257" sldId="305"/>
        </pc:sldMkLst>
        <pc:spChg chg="mod">
          <ac:chgData name="Yi Liu" userId="eb9fa73d484f74de" providerId="LiveId" clId="{9A73DC2D-9F8C-4CB2-9853-E48454DDD0A1}" dt="2023-09-11T05:45:45.819" v="5648" actId="20577"/>
          <ac:spMkLst>
            <pc:docMk/>
            <pc:sldMk cId="2325128257" sldId="305"/>
            <ac:spMk id="2" creationId="{A4564D0E-7312-0D48-B62A-E8F0D71A868E}"/>
          </ac:spMkLst>
        </pc:spChg>
        <pc:spChg chg="mod">
          <ac:chgData name="Yi Liu" userId="eb9fa73d484f74de" providerId="LiveId" clId="{9A73DC2D-9F8C-4CB2-9853-E48454DDD0A1}" dt="2023-09-11T05:46:18.538" v="5655" actId="2711"/>
          <ac:spMkLst>
            <pc:docMk/>
            <pc:sldMk cId="2325128257" sldId="305"/>
            <ac:spMk id="4" creationId="{A3DAB043-77C1-854C-9611-1CB626C49831}"/>
          </ac:spMkLst>
        </pc:spChg>
        <pc:spChg chg="mod">
          <ac:chgData name="Yi Liu" userId="eb9fa73d484f74de" providerId="LiveId" clId="{9A73DC2D-9F8C-4CB2-9853-E48454DDD0A1}" dt="2023-09-11T05:46:12.486" v="5654" actId="2711"/>
          <ac:spMkLst>
            <pc:docMk/>
            <pc:sldMk cId="2325128257" sldId="305"/>
            <ac:spMk id="5" creationId="{D6DA6A0C-A8B3-704A-8573-D9D255075ACE}"/>
          </ac:spMkLst>
        </pc:spChg>
        <pc:spChg chg="mod">
          <ac:chgData name="Yi Liu" userId="eb9fa73d484f74de" providerId="LiveId" clId="{9A73DC2D-9F8C-4CB2-9853-E48454DDD0A1}" dt="2023-09-11T05:46:24.043" v="5656" actId="2711"/>
          <ac:spMkLst>
            <pc:docMk/>
            <pc:sldMk cId="2325128257" sldId="305"/>
            <ac:spMk id="8" creationId="{ED3B7DB2-7A47-8841-9FD9-2D3E16D41012}"/>
          </ac:spMkLst>
        </pc:spChg>
        <pc:spChg chg="mod">
          <ac:chgData name="Yi Liu" userId="eb9fa73d484f74de" providerId="LiveId" clId="{9A73DC2D-9F8C-4CB2-9853-E48454DDD0A1}" dt="2023-09-11T05:46:06.020" v="5653" actId="1076"/>
          <ac:spMkLst>
            <pc:docMk/>
            <pc:sldMk cId="2325128257" sldId="305"/>
            <ac:spMk id="9" creationId="{281B4CFA-B846-B846-B743-D483B1D33448}"/>
          </ac:spMkLst>
        </pc:spChg>
      </pc:sldChg>
      <pc:sldChg chg="modSp mod">
        <pc:chgData name="Yi Liu" userId="eb9fa73d484f74de" providerId="LiveId" clId="{9A73DC2D-9F8C-4CB2-9853-E48454DDD0A1}" dt="2023-09-10T07:56:45.628" v="272" actId="20577"/>
        <pc:sldMkLst>
          <pc:docMk/>
          <pc:sldMk cId="47867012" sldId="310"/>
        </pc:sldMkLst>
        <pc:spChg chg="mod">
          <ac:chgData name="Yi Liu" userId="eb9fa73d484f74de" providerId="LiveId" clId="{9A73DC2D-9F8C-4CB2-9853-E48454DDD0A1}" dt="2023-09-10T07:56:45.628" v="272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6658653" sldId="31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12627072" sldId="31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409319471" sldId="31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55474089" sldId="31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7036374" sldId="31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0376976" sldId="31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20216036" sldId="3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96551256" sldId="32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884510" sldId="3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264676829" sldId="32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5783913" sldId="32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042911305" sldId="3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542205277" sldId="3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108987213" sldId="41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66440971" sldId="41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36486744" sldId="42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53575446" sldId="42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00798367" sldId="42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25689453" sldId="42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63717347" sldId="42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8475935" sldId="42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65950644" sldId="43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172574932" sldId="43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68599589" sldId="43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418446816" sldId="43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02737652" sldId="43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07353571" sldId="43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4154362102" sldId="43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662946270" sldId="438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044539242" sldId="43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713009082" sldId="44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596550543" sldId="44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84342022" sldId="44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80927213" sldId="443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021286978" sldId="444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675744547" sldId="44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175268015" sldId="446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2843168" sldId="447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465494962" sldId="449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37377883" sldId="450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1220673294" sldId="451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808350860" sldId="452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2744853687" sldId="455"/>
        </pc:sldMkLst>
      </pc:sldChg>
      <pc:sldChg chg="del">
        <pc:chgData name="Yi Liu" userId="eb9fa73d484f74de" providerId="LiveId" clId="{9A73DC2D-9F8C-4CB2-9853-E48454DDD0A1}" dt="2023-09-10T08:06:31.810" v="414" actId="47"/>
        <pc:sldMkLst>
          <pc:docMk/>
          <pc:sldMk cId="3900996583" sldId="456"/>
        </pc:sldMkLst>
      </pc:sldChg>
      <pc:sldChg chg="addSp delSp modSp new mod modClrScheme chgLayout">
        <pc:chgData name="Yi Liu" userId="eb9fa73d484f74de" providerId="LiveId" clId="{9A73DC2D-9F8C-4CB2-9853-E48454DDD0A1}" dt="2023-09-10T07:58:28.699" v="291" actId="20577"/>
        <pc:sldMkLst>
          <pc:docMk/>
          <pc:sldMk cId="3893768626" sldId="458"/>
        </pc:sldMkLst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2" creationId="{0E63C284-9996-4804-B78E-8B90D8627E69}"/>
          </ac:spMkLst>
        </pc:spChg>
        <pc:spChg chg="del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3" creationId="{3C52134C-18FE-4908-9E7E-D43160A65B71}"/>
          </ac:spMkLst>
        </pc:spChg>
        <pc:spChg chg="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4" creationId="{9FD99E1F-C20F-4814-8593-C321707F5F07}"/>
          </ac:spMkLst>
        </pc:spChg>
        <pc:spChg chg="add mod ord">
          <ac:chgData name="Yi Liu" userId="eb9fa73d484f74de" providerId="LiveId" clId="{9A73DC2D-9F8C-4CB2-9853-E48454DDD0A1}" dt="2023-09-10T07:58:28.699" v="291" actId="20577"/>
          <ac:spMkLst>
            <pc:docMk/>
            <pc:sldMk cId="3893768626" sldId="458"/>
            <ac:spMk id="5" creationId="{8ADC48E1-0A90-48B5-87F7-18FD60717973}"/>
          </ac:spMkLst>
        </pc:spChg>
        <pc:spChg chg="add mod ord">
          <ac:chgData name="Yi Liu" userId="eb9fa73d484f74de" providerId="LiveId" clId="{9A73DC2D-9F8C-4CB2-9853-E48454DDD0A1}" dt="2023-09-10T07:58:03.753" v="274" actId="700"/>
          <ac:spMkLst>
            <pc:docMk/>
            <pc:sldMk cId="3893768626" sldId="458"/>
            <ac:spMk id="6" creationId="{1F044894-4BFE-4803-A7D9-9A0751538769}"/>
          </ac:spMkLst>
        </pc:spChg>
      </pc:sldChg>
      <pc:sldChg chg="addSp delSp modSp new mod modClrScheme delAnim modAnim chgLayout">
        <pc:chgData name="Yi Liu" userId="eb9fa73d484f74de" providerId="LiveId" clId="{9A73DC2D-9F8C-4CB2-9853-E48454DDD0A1}" dt="2023-09-11T06:25:52.450" v="5848" actId="207"/>
        <pc:sldMkLst>
          <pc:docMk/>
          <pc:sldMk cId="680029056" sldId="459"/>
        </pc:sldMkLst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2" creationId="{0E504EDD-1067-42F5-A44E-D27E81D47B35}"/>
          </ac:spMkLst>
        </pc:spChg>
        <pc:spChg chg="del 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3" creationId="{DE21C044-D64B-4EA7-8A3D-AE217BE25183}"/>
          </ac:spMkLst>
        </pc:spChg>
        <pc:spChg chg="mod ord">
          <ac:chgData name="Yi Liu" userId="eb9fa73d484f74de" providerId="LiveId" clId="{9A73DC2D-9F8C-4CB2-9853-E48454DDD0A1}" dt="2023-09-10T07:58:51.337" v="301" actId="700"/>
          <ac:spMkLst>
            <pc:docMk/>
            <pc:sldMk cId="680029056" sldId="459"/>
            <ac:spMk id="4" creationId="{FC5FD1CA-27D7-4600-90DD-0D6BB02A6B20}"/>
          </ac:spMkLst>
        </pc:spChg>
        <pc:spChg chg="add mod ord">
          <ac:chgData name="Yi Liu" userId="eb9fa73d484f74de" providerId="LiveId" clId="{9A73DC2D-9F8C-4CB2-9853-E48454DDD0A1}" dt="2023-09-11T06:25:52.450" v="5848" actId="207"/>
          <ac:spMkLst>
            <pc:docMk/>
            <pc:sldMk cId="680029056" sldId="459"/>
            <ac:spMk id="5" creationId="{85E093F5-5756-441C-A03F-77FD84073594}"/>
          </ac:spMkLst>
        </pc:spChg>
        <pc:spChg chg="add mod ord">
          <ac:chgData name="Yi Liu" userId="eb9fa73d484f74de" providerId="LiveId" clId="{9A73DC2D-9F8C-4CB2-9853-E48454DDD0A1}" dt="2023-09-10T08:01:55.819" v="412" actId="20577"/>
          <ac:spMkLst>
            <pc:docMk/>
            <pc:sldMk cId="680029056" sldId="459"/>
            <ac:spMk id="6" creationId="{020663AB-6F99-40F5-AC94-6B265390B9A2}"/>
          </ac:spMkLst>
        </pc:spChg>
        <pc:spChg chg="add del mod">
          <ac:chgData name="Yi Liu" userId="eb9fa73d484f74de" providerId="LiveId" clId="{9A73DC2D-9F8C-4CB2-9853-E48454DDD0A1}" dt="2023-09-10T08:00:15.315" v="373" actId="478"/>
          <ac:spMkLst>
            <pc:docMk/>
            <pc:sldMk cId="680029056" sldId="459"/>
            <ac:spMk id="7" creationId="{AA63372C-09DD-421B-B935-1E64F52591A0}"/>
          </ac:spMkLst>
        </pc:spChg>
        <pc:spChg chg="add del mod">
          <ac:chgData name="Yi Liu" userId="eb9fa73d484f74de" providerId="LiveId" clId="{9A73DC2D-9F8C-4CB2-9853-E48454DDD0A1}" dt="2023-09-10T08:01:26.971" v="404" actId="478"/>
          <ac:spMkLst>
            <pc:docMk/>
            <pc:sldMk cId="680029056" sldId="459"/>
            <ac:spMk id="8" creationId="{B9E960B7-35B7-4DE1-A416-859DFB5F77A0}"/>
          </ac:spMkLst>
        </pc:spChg>
      </pc:sldChg>
      <pc:sldChg chg="addSp modSp new mod modAnim">
        <pc:chgData name="Yi Liu" userId="eb9fa73d484f74de" providerId="LiveId" clId="{9A73DC2D-9F8C-4CB2-9853-E48454DDD0A1}" dt="2023-09-11T08:45:34.083" v="5873" actId="20577"/>
        <pc:sldMkLst>
          <pc:docMk/>
          <pc:sldMk cId="1714343649" sldId="460"/>
        </pc:sldMkLst>
        <pc:spChg chg="mod">
          <ac:chgData name="Yi Liu" userId="eb9fa73d484f74de" providerId="LiveId" clId="{9A73DC2D-9F8C-4CB2-9853-E48454DDD0A1}" dt="2023-09-10T08:07:49.943" v="451" actId="5793"/>
          <ac:spMkLst>
            <pc:docMk/>
            <pc:sldMk cId="1714343649" sldId="460"/>
            <ac:spMk id="2" creationId="{3F79269F-6CDC-452A-A2F1-90AE0E6141CF}"/>
          </ac:spMkLst>
        </pc:spChg>
        <pc:spChg chg="mod">
          <ac:chgData name="Yi Liu" userId="eb9fa73d484f74de" providerId="LiveId" clId="{9A73DC2D-9F8C-4CB2-9853-E48454DDD0A1}" dt="2023-09-11T06:32:50.038" v="5863" actId="20577"/>
          <ac:spMkLst>
            <pc:docMk/>
            <pc:sldMk cId="1714343649" sldId="460"/>
            <ac:spMk id="3" creationId="{DA0E75C8-A5E9-4E0A-98AF-109E5BCBB4E8}"/>
          </ac:spMkLst>
        </pc:spChg>
        <pc:spChg chg="add mod">
          <ac:chgData name="Yi Liu" userId="eb9fa73d484f74de" providerId="LiveId" clId="{9A73DC2D-9F8C-4CB2-9853-E48454DDD0A1}" dt="2023-09-11T08:45:34.083" v="5873" actId="20577"/>
          <ac:spMkLst>
            <pc:docMk/>
            <pc:sldMk cId="1714343649" sldId="460"/>
            <ac:spMk id="5" creationId="{9AFD516F-22CA-4608-9748-CB9DCB09EC13}"/>
          </ac:spMkLst>
        </pc:spChg>
      </pc:sldChg>
      <pc:sldChg chg="add del">
        <pc:chgData name="Yi Liu" userId="eb9fa73d484f74de" providerId="LiveId" clId="{9A73DC2D-9F8C-4CB2-9853-E48454DDD0A1}" dt="2023-09-10T08:14:46.843" v="502"/>
        <pc:sldMkLst>
          <pc:docMk/>
          <pc:sldMk cId="1023754126" sldId="461"/>
        </pc:sldMkLst>
      </pc:sldChg>
      <pc:sldChg chg="addSp delSp modSp new mod delAnim modAnim">
        <pc:chgData name="Yi Liu" userId="eb9fa73d484f74de" providerId="LiveId" clId="{9A73DC2D-9F8C-4CB2-9853-E48454DDD0A1}" dt="2023-09-10T08:32:12.466" v="612"/>
        <pc:sldMkLst>
          <pc:docMk/>
          <pc:sldMk cId="1549113075" sldId="461"/>
        </pc:sldMkLst>
        <pc:spChg chg="mod">
          <ac:chgData name="Yi Liu" userId="eb9fa73d484f74de" providerId="LiveId" clId="{9A73DC2D-9F8C-4CB2-9853-E48454DDD0A1}" dt="2023-09-10T08:14:53.316" v="504"/>
          <ac:spMkLst>
            <pc:docMk/>
            <pc:sldMk cId="1549113075" sldId="461"/>
            <ac:spMk id="2" creationId="{89AA5C5F-9D02-4B46-983A-50396F8AB462}"/>
          </ac:spMkLst>
        </pc:spChg>
        <pc:spChg chg="mod">
          <ac:chgData name="Yi Liu" userId="eb9fa73d484f74de" providerId="LiveId" clId="{9A73DC2D-9F8C-4CB2-9853-E48454DDD0A1}" dt="2023-09-10T08:15:07.525" v="553" actId="20577"/>
          <ac:spMkLst>
            <pc:docMk/>
            <pc:sldMk cId="1549113075" sldId="461"/>
            <ac:spMk id="3" creationId="{160F9A6A-2803-4EA5-8043-019D81F7A6DF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5" creationId="{D624F1A9-E145-409C-B872-DF65339F9EF6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6" creationId="{EF00ED28-E9D2-44B5-945E-6D1FE489617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7" creationId="{98125E08-E0B5-454B-AF63-5CF4C5B6450B}"/>
          </ac:spMkLst>
        </pc:spChg>
        <pc:spChg chg="add del mod">
          <ac:chgData name="Yi Liu" userId="eb9fa73d484f74de" providerId="LiveId" clId="{9A73DC2D-9F8C-4CB2-9853-E48454DDD0A1}" dt="2023-09-10T08:15:18.404" v="555"/>
          <ac:spMkLst>
            <pc:docMk/>
            <pc:sldMk cId="1549113075" sldId="461"/>
            <ac:spMk id="8" creationId="{9CB1AEAD-06DB-4069-9F70-B5C15F0A44E5}"/>
          </ac:spMkLst>
        </pc:spChg>
        <pc:spChg chg="add mod">
          <ac:chgData name="Yi Liu" userId="eb9fa73d484f74de" providerId="LiveId" clId="{9A73DC2D-9F8C-4CB2-9853-E48454DDD0A1}" dt="2023-09-10T08:16:37.163" v="597" actId="208"/>
          <ac:spMkLst>
            <pc:docMk/>
            <pc:sldMk cId="1549113075" sldId="461"/>
            <ac:spMk id="9" creationId="{6E99EC44-CDD1-45F4-BF44-1C1A926A2E36}"/>
          </ac:spMkLst>
        </pc:spChg>
        <pc:spChg chg="add mod">
          <ac:chgData name="Yi Liu" userId="eb9fa73d484f74de" providerId="LiveId" clId="{9A73DC2D-9F8C-4CB2-9853-E48454DDD0A1}" dt="2023-09-10T08:17:22.530" v="608" actId="2711"/>
          <ac:spMkLst>
            <pc:docMk/>
            <pc:sldMk cId="1549113075" sldId="461"/>
            <ac:spMk id="10" creationId="{1D22CB94-072A-49B8-8A1F-929D09EA9EA7}"/>
          </ac:spMkLst>
        </pc:spChg>
        <pc:spChg chg="add mod">
          <ac:chgData name="Yi Liu" userId="eb9fa73d484f74de" providerId="LiveId" clId="{9A73DC2D-9F8C-4CB2-9853-E48454DDD0A1}" dt="2023-09-10T08:17:28.208" v="609" actId="2711"/>
          <ac:spMkLst>
            <pc:docMk/>
            <pc:sldMk cId="1549113075" sldId="461"/>
            <ac:spMk id="11" creationId="{30436584-28F3-4CAC-8F1C-CA75B7D51E7D}"/>
          </ac:spMkLst>
        </pc:spChg>
        <pc:spChg chg="add mod">
          <ac:chgData name="Yi Liu" userId="eb9fa73d484f74de" providerId="LiveId" clId="{9A73DC2D-9F8C-4CB2-9853-E48454DDD0A1}" dt="2023-09-10T08:17:01.585" v="601" actId="1076"/>
          <ac:spMkLst>
            <pc:docMk/>
            <pc:sldMk cId="1549113075" sldId="461"/>
            <ac:spMk id="12" creationId="{E5A28F04-4DD6-4C63-AFD2-A44A21135D48}"/>
          </ac:spMkLst>
        </pc:spChg>
        <pc:spChg chg="add del mod">
          <ac:chgData name="Yi Liu" userId="eb9fa73d484f74de" providerId="LiveId" clId="{9A73DC2D-9F8C-4CB2-9853-E48454DDD0A1}" dt="2023-09-10T08:17:06.245" v="604" actId="478"/>
          <ac:spMkLst>
            <pc:docMk/>
            <pc:sldMk cId="1549113075" sldId="461"/>
            <ac:spMk id="13" creationId="{61F89EAD-D729-4AAF-85C9-79405133B299}"/>
          </ac:spMkLst>
        </pc:spChg>
        <pc:spChg chg="add mod">
          <ac:chgData name="Yi Liu" userId="eb9fa73d484f74de" providerId="LiveId" clId="{9A73DC2D-9F8C-4CB2-9853-E48454DDD0A1}" dt="2023-09-10T08:17:15.183" v="606" actId="1076"/>
          <ac:spMkLst>
            <pc:docMk/>
            <pc:sldMk cId="1549113075" sldId="461"/>
            <ac:spMk id="14" creationId="{E7594F72-0703-47DD-8AB1-75DC1EEC69D8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0T09:14:20.363" v="1561" actId="47"/>
        <pc:sldMkLst>
          <pc:docMk/>
          <pc:sldMk cId="2096046280" sldId="462"/>
        </pc:sldMkLst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2" creationId="{FC5A9E79-9625-40FF-8A0E-0B85FB274C3D}"/>
          </ac:spMkLst>
        </pc:spChg>
        <pc:spChg chg="del 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3" creationId="{655B365B-390E-499C-BCEB-DEC3409DED70}"/>
          </ac:spMkLst>
        </pc:spChg>
        <pc:spChg chg="mod ord">
          <ac:chgData name="Yi Liu" userId="eb9fa73d484f74de" providerId="LiveId" clId="{9A73DC2D-9F8C-4CB2-9853-E48454DDD0A1}" dt="2023-09-10T08:32:42.654" v="615" actId="700"/>
          <ac:spMkLst>
            <pc:docMk/>
            <pc:sldMk cId="2096046280" sldId="462"/>
            <ac:spMk id="4" creationId="{352DFFE9-46D7-411E-A276-1AA341586E9E}"/>
          </ac:spMkLst>
        </pc:spChg>
        <pc:spChg chg="add mod ord">
          <ac:chgData name="Yi Liu" userId="eb9fa73d484f74de" providerId="LiveId" clId="{9A73DC2D-9F8C-4CB2-9853-E48454DDD0A1}" dt="2023-09-10T08:32:44.978" v="624" actId="20577"/>
          <ac:spMkLst>
            <pc:docMk/>
            <pc:sldMk cId="2096046280" sldId="462"/>
            <ac:spMk id="5" creationId="{C79C0681-3CE1-4646-9688-28A01E519C66}"/>
          </ac:spMkLst>
        </pc:spChg>
        <pc:spChg chg="add mod ord">
          <ac:chgData name="Yi Liu" userId="eb9fa73d484f74de" providerId="LiveId" clId="{9A73DC2D-9F8C-4CB2-9853-E48454DDD0A1}" dt="2023-09-10T08:32:50.570" v="625"/>
          <ac:spMkLst>
            <pc:docMk/>
            <pc:sldMk cId="2096046280" sldId="462"/>
            <ac:spMk id="6" creationId="{8E8696BE-AD4F-4A40-879E-1DCB711171F9}"/>
          </ac:spMkLst>
        </pc:spChg>
      </pc:sldChg>
      <pc:sldChg chg="addSp modSp new mod modAnim">
        <pc:chgData name="Yi Liu" userId="eb9fa73d484f74de" providerId="LiveId" clId="{9A73DC2D-9F8C-4CB2-9853-E48454DDD0A1}" dt="2023-09-12T05:19:59.945" v="5990"/>
        <pc:sldMkLst>
          <pc:docMk/>
          <pc:sldMk cId="1020821967" sldId="463"/>
        </pc:sldMkLst>
        <pc:spChg chg="mod">
          <ac:chgData name="Yi Liu" userId="eb9fa73d484f74de" providerId="LiveId" clId="{9A73DC2D-9F8C-4CB2-9853-E48454DDD0A1}" dt="2023-09-10T08:38:17.411" v="750" actId="20577"/>
          <ac:spMkLst>
            <pc:docMk/>
            <pc:sldMk cId="1020821967" sldId="463"/>
            <ac:spMk id="2" creationId="{81A3B801-6269-4D8B-A7D2-44BC0D5E73A9}"/>
          </ac:spMkLst>
        </pc:spChg>
        <pc:spChg chg="mod">
          <ac:chgData name="Yi Liu" userId="eb9fa73d484f74de" providerId="LiveId" clId="{9A73DC2D-9F8C-4CB2-9853-E48454DDD0A1}" dt="2023-09-10T08:40:04.615" v="946" actId="27636"/>
          <ac:spMkLst>
            <pc:docMk/>
            <pc:sldMk cId="1020821967" sldId="463"/>
            <ac:spMk id="3" creationId="{3F2D0735-2BC1-4D22-A171-0A874D35195A}"/>
          </ac:spMkLst>
        </pc:spChg>
        <pc:graphicFrameChg chg="add mod">
          <ac:chgData name="Yi Liu" userId="eb9fa73d484f74de" providerId="LiveId" clId="{9A73DC2D-9F8C-4CB2-9853-E48454DDD0A1}" dt="2023-09-10T08:39:10.305" v="843" actId="1076"/>
          <ac:graphicFrameMkLst>
            <pc:docMk/>
            <pc:sldMk cId="1020821967" sldId="463"/>
            <ac:graphicFrameMk id="5" creationId="{36681923-4185-4282-9D25-FC58FFA0E2C7}"/>
          </ac:graphicFrameMkLst>
        </pc:graphicFrameChg>
      </pc:sldChg>
      <pc:sldChg chg="addSp delSp modSp new mod modAnim">
        <pc:chgData name="Yi Liu" userId="eb9fa73d484f74de" providerId="LiveId" clId="{9A73DC2D-9F8C-4CB2-9853-E48454DDD0A1}" dt="2023-09-12T05:20:12.382" v="5992"/>
        <pc:sldMkLst>
          <pc:docMk/>
          <pc:sldMk cId="4261665871" sldId="464"/>
        </pc:sldMkLst>
        <pc:spChg chg="mod">
          <ac:chgData name="Yi Liu" userId="eb9fa73d484f74de" providerId="LiveId" clId="{9A73DC2D-9F8C-4CB2-9853-E48454DDD0A1}" dt="2023-09-10T08:40:23.116" v="965" actId="20577"/>
          <ac:spMkLst>
            <pc:docMk/>
            <pc:sldMk cId="4261665871" sldId="464"/>
            <ac:spMk id="2" creationId="{C810FABD-D0D5-4DF7-A076-957960D50509}"/>
          </ac:spMkLst>
        </pc:spChg>
        <pc:spChg chg="mod">
          <ac:chgData name="Yi Liu" userId="eb9fa73d484f74de" providerId="LiveId" clId="{9A73DC2D-9F8C-4CB2-9853-E48454DDD0A1}" dt="2023-09-12T05:08:59.908" v="5984" actId="20577"/>
          <ac:spMkLst>
            <pc:docMk/>
            <pc:sldMk cId="4261665871" sldId="464"/>
            <ac:spMk id="3" creationId="{34750ABA-72E1-4068-8616-A2FAD38DDE72}"/>
          </ac:spMkLst>
        </pc:spChg>
        <pc:graphicFrameChg chg="add del mod modGraphic">
          <ac:chgData name="Yi Liu" userId="eb9fa73d484f74de" providerId="LiveId" clId="{9A73DC2D-9F8C-4CB2-9853-E48454DDD0A1}" dt="2023-09-10T09:12:29.216" v="1521" actId="478"/>
          <ac:graphicFrameMkLst>
            <pc:docMk/>
            <pc:sldMk cId="4261665871" sldId="464"/>
            <ac:graphicFrameMk id="5" creationId="{D34E3903-04EE-46A5-8F2F-BB6795A2E717}"/>
          </ac:graphicFrameMkLst>
        </pc:graphicFrameChg>
        <pc:graphicFrameChg chg="add mod modGraphic">
          <ac:chgData name="Yi Liu" userId="eb9fa73d484f74de" providerId="LiveId" clId="{9A73DC2D-9F8C-4CB2-9853-E48454DDD0A1}" dt="2023-09-10T09:12:53.248" v="1531" actId="1076"/>
          <ac:graphicFrameMkLst>
            <pc:docMk/>
            <pc:sldMk cId="4261665871" sldId="464"/>
            <ac:graphicFrameMk id="6" creationId="{1CFF4A22-7894-4A86-9642-E9579B70AC68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0:34.472" v="5995"/>
        <pc:sldMkLst>
          <pc:docMk/>
          <pc:sldMk cId="2777619393" sldId="465"/>
        </pc:sldMkLst>
        <pc:spChg chg="mod">
          <ac:chgData name="Yi Liu" userId="eb9fa73d484f74de" providerId="LiveId" clId="{9A73DC2D-9F8C-4CB2-9853-E48454DDD0A1}" dt="2023-09-10T09:05:58.992" v="1318" actId="20577"/>
          <ac:spMkLst>
            <pc:docMk/>
            <pc:sldMk cId="2777619393" sldId="465"/>
            <ac:spMk id="2" creationId="{0B459EE9-3F79-406A-910A-0F1A86C1B301}"/>
          </ac:spMkLst>
        </pc:spChg>
        <pc:spChg chg="mod">
          <ac:chgData name="Yi Liu" userId="eb9fa73d484f74de" providerId="LiveId" clId="{9A73DC2D-9F8C-4CB2-9853-E48454DDD0A1}" dt="2023-09-10T09:11:21.802" v="1461" actId="2711"/>
          <ac:spMkLst>
            <pc:docMk/>
            <pc:sldMk cId="2777619393" sldId="465"/>
            <ac:spMk id="3" creationId="{77F75FE5-C474-4F96-9A20-4A0AF94EFFD9}"/>
          </ac:spMkLst>
        </pc:spChg>
        <pc:spChg chg="add mod">
          <ac:chgData name="Yi Liu" userId="eb9fa73d484f74de" providerId="LiveId" clId="{9A73DC2D-9F8C-4CB2-9853-E48454DDD0A1}" dt="2023-09-11T08:46:24.454" v="5877" actId="1076"/>
          <ac:spMkLst>
            <pc:docMk/>
            <pc:sldMk cId="2777619393" sldId="465"/>
            <ac:spMk id="5" creationId="{24833FC0-52D6-4BAE-9C54-5ACA6B605E40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09:14:34.853" v="1563" actId="20577"/>
        <pc:sldMkLst>
          <pc:docMk/>
          <pc:sldMk cId="3363703926" sldId="466"/>
        </pc:sldMkLst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2" creationId="{C06F85D0-25E0-4A83-B90E-B61081DEF557}"/>
          </ac:spMkLst>
        </pc:spChg>
        <pc:spChg chg="del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3" creationId="{C47F6622-00DE-4F40-A2D3-4310F460D62F}"/>
          </ac:spMkLst>
        </pc:spChg>
        <pc:spChg chg="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4" creationId="{362AF1F4-A7A3-47ED-9902-C57444264D50}"/>
          </ac:spMkLst>
        </pc:spChg>
        <pc:spChg chg="add mod ord">
          <ac:chgData name="Yi Liu" userId="eb9fa73d484f74de" providerId="LiveId" clId="{9A73DC2D-9F8C-4CB2-9853-E48454DDD0A1}" dt="2023-09-10T09:14:34.853" v="1563" actId="20577"/>
          <ac:spMkLst>
            <pc:docMk/>
            <pc:sldMk cId="3363703926" sldId="466"/>
            <ac:spMk id="5" creationId="{04B8108F-9284-489D-8BD5-1B9166288C68}"/>
          </ac:spMkLst>
        </pc:spChg>
        <pc:spChg chg="add mod ord">
          <ac:chgData name="Yi Liu" userId="eb9fa73d484f74de" providerId="LiveId" clId="{9A73DC2D-9F8C-4CB2-9853-E48454DDD0A1}" dt="2023-09-10T09:13:52.317" v="1542" actId="700"/>
          <ac:spMkLst>
            <pc:docMk/>
            <pc:sldMk cId="3363703926" sldId="466"/>
            <ac:spMk id="6" creationId="{0BFF8B08-E50D-40C8-AEDA-0BCE80C226A8}"/>
          </ac:spMkLst>
        </pc:spChg>
      </pc:sldChg>
      <pc:sldChg chg="modSp add mod ord">
        <pc:chgData name="Yi Liu" userId="eb9fa73d484f74de" providerId="LiveId" clId="{9A73DC2D-9F8C-4CB2-9853-E48454DDD0A1}" dt="2023-09-11T08:54:43.791" v="5881"/>
        <pc:sldMkLst>
          <pc:docMk/>
          <pc:sldMk cId="3006709861" sldId="467"/>
        </pc:sldMkLst>
        <pc:spChg chg="mod">
          <ac:chgData name="Yi Liu" userId="eb9fa73d484f74de" providerId="LiveId" clId="{9A73DC2D-9F8C-4CB2-9853-E48454DDD0A1}" dt="2023-09-10T10:22:01.183" v="2095" actId="2711"/>
          <ac:spMkLst>
            <pc:docMk/>
            <pc:sldMk cId="3006709861" sldId="467"/>
            <ac:spMk id="3" creationId="{DA0CA333-EB4C-F44F-A7DE-866588C5AEFA}"/>
          </ac:spMkLst>
        </pc:spChg>
      </pc:sldChg>
      <pc:sldChg chg="new del">
        <pc:chgData name="Yi Liu" userId="eb9fa73d484f74de" providerId="LiveId" clId="{9A73DC2D-9F8C-4CB2-9853-E48454DDD0A1}" dt="2023-09-10T09:19:00.862" v="1673" actId="47"/>
        <pc:sldMkLst>
          <pc:docMk/>
          <pc:sldMk cId="3635545681" sldId="467"/>
        </pc:sldMkLst>
      </pc:sldChg>
      <pc:sldChg chg="addSp delSp modSp new mod ord">
        <pc:chgData name="Yi Liu" userId="eb9fa73d484f74de" providerId="LiveId" clId="{9A73DC2D-9F8C-4CB2-9853-E48454DDD0A1}" dt="2023-09-11T09:17:01.423" v="5896" actId="1076"/>
        <pc:sldMkLst>
          <pc:docMk/>
          <pc:sldMk cId="1831345992" sldId="468"/>
        </pc:sldMkLst>
        <pc:spChg chg="mod">
          <ac:chgData name="Yi Liu" userId="eb9fa73d484f74de" providerId="LiveId" clId="{9A73DC2D-9F8C-4CB2-9853-E48454DDD0A1}" dt="2023-09-10T10:22:18.605" v="2115" actId="20577"/>
          <ac:spMkLst>
            <pc:docMk/>
            <pc:sldMk cId="1831345992" sldId="468"/>
            <ac:spMk id="2" creationId="{8A9F32B8-6553-4BD4-98F5-5878E37CC787}"/>
          </ac:spMkLst>
        </pc:spChg>
        <pc:spChg chg="del">
          <ac:chgData name="Yi Liu" userId="eb9fa73d484f74de" providerId="LiveId" clId="{9A73DC2D-9F8C-4CB2-9853-E48454DDD0A1}" dt="2023-09-10T10:22:35.134" v="2116"/>
          <ac:spMkLst>
            <pc:docMk/>
            <pc:sldMk cId="1831345992" sldId="468"/>
            <ac:spMk id="3" creationId="{AC0A118E-81C0-4418-9039-72A4B1043167}"/>
          </ac:spMkLst>
        </pc:spChg>
        <pc:spChg chg="add mod">
          <ac:chgData name="Yi Liu" userId="eb9fa73d484f74de" providerId="LiveId" clId="{9A73DC2D-9F8C-4CB2-9853-E48454DDD0A1}" dt="2023-09-11T09:17:01.423" v="5896" actId="1076"/>
          <ac:spMkLst>
            <pc:docMk/>
            <pc:sldMk cId="1831345992" sldId="468"/>
            <ac:spMk id="7" creationId="{C28CF1EB-4C33-4EBD-BDDC-8D11FD52F79A}"/>
          </ac:spMkLst>
        </pc:spChg>
        <pc:picChg chg="add mod">
          <ac:chgData name="Yi Liu" userId="eb9fa73d484f74de" providerId="LiveId" clId="{9A73DC2D-9F8C-4CB2-9853-E48454DDD0A1}" dt="2023-09-10T10:22:45.994" v="2120" actId="1076"/>
          <ac:picMkLst>
            <pc:docMk/>
            <pc:sldMk cId="1831345992" sldId="468"/>
            <ac:picMk id="6" creationId="{CC29C820-7A50-4870-8A7A-3EA4AB9F7B3F}"/>
          </ac:picMkLst>
        </pc:picChg>
      </pc:sldChg>
      <pc:sldChg chg="modSp new mod ord modAnim">
        <pc:chgData name="Yi Liu" userId="eb9fa73d484f74de" providerId="LiveId" clId="{9A73DC2D-9F8C-4CB2-9853-E48454DDD0A1}" dt="2023-09-12T05:21:51.373" v="6003"/>
        <pc:sldMkLst>
          <pc:docMk/>
          <pc:sldMk cId="1804896455" sldId="469"/>
        </pc:sldMkLst>
        <pc:spChg chg="mod">
          <ac:chgData name="Yi Liu" userId="eb9fa73d484f74de" providerId="LiveId" clId="{9A73DC2D-9F8C-4CB2-9853-E48454DDD0A1}" dt="2023-09-10T10:24:16.860" v="2137" actId="20577"/>
          <ac:spMkLst>
            <pc:docMk/>
            <pc:sldMk cId="1804896455" sldId="469"/>
            <ac:spMk id="2" creationId="{C8764A5A-F4B0-4321-9EE6-17A4D4B9AE10}"/>
          </ac:spMkLst>
        </pc:spChg>
        <pc:spChg chg="mod">
          <ac:chgData name="Yi Liu" userId="eb9fa73d484f74de" providerId="LiveId" clId="{9A73DC2D-9F8C-4CB2-9853-E48454DDD0A1}" dt="2023-09-10T10:27:03.964" v="2411" actId="5793"/>
          <ac:spMkLst>
            <pc:docMk/>
            <pc:sldMk cId="1804896455" sldId="469"/>
            <ac:spMk id="3" creationId="{83BA9B4B-B1D7-45D0-B929-5FCD74B4AE58}"/>
          </ac:spMkLst>
        </pc:spChg>
      </pc:sldChg>
      <pc:sldChg chg="modSp add mod">
        <pc:chgData name="Yi Liu" userId="eb9fa73d484f74de" providerId="LiveId" clId="{9A73DC2D-9F8C-4CB2-9853-E48454DDD0A1}" dt="2023-09-10T10:31:55.979" v="2417" actId="20577"/>
        <pc:sldMkLst>
          <pc:docMk/>
          <pc:sldMk cId="3302466554" sldId="470"/>
        </pc:sldMkLst>
        <pc:spChg chg="mod">
          <ac:chgData name="Yi Liu" userId="eb9fa73d484f74de" providerId="LiveId" clId="{9A73DC2D-9F8C-4CB2-9853-E48454DDD0A1}" dt="2023-09-10T10:31:55.979" v="2417" actId="20577"/>
          <ac:spMkLst>
            <pc:docMk/>
            <pc:sldMk cId="3302466554" sldId="470"/>
            <ac:spMk id="5" creationId="{04B8108F-9284-489D-8BD5-1B9166288C68}"/>
          </ac:spMkLst>
        </pc:spChg>
      </pc:sldChg>
      <pc:sldChg chg="modSp new mod">
        <pc:chgData name="Yi Liu" userId="eb9fa73d484f74de" providerId="LiveId" clId="{9A73DC2D-9F8C-4CB2-9853-E48454DDD0A1}" dt="2023-09-10T10:53:11.146" v="3055" actId="20577"/>
        <pc:sldMkLst>
          <pc:docMk/>
          <pc:sldMk cId="847705108" sldId="471"/>
        </pc:sldMkLst>
        <pc:spChg chg="mod">
          <ac:chgData name="Yi Liu" userId="eb9fa73d484f74de" providerId="LiveId" clId="{9A73DC2D-9F8C-4CB2-9853-E48454DDD0A1}" dt="2023-09-10T10:52:54.236" v="3048" actId="20577"/>
          <ac:spMkLst>
            <pc:docMk/>
            <pc:sldMk cId="847705108" sldId="471"/>
            <ac:spMk id="2" creationId="{8E7FD6C3-82DC-4C89-9560-B70AA3EB4F14}"/>
          </ac:spMkLst>
        </pc:spChg>
        <pc:spChg chg="mod">
          <ac:chgData name="Yi Liu" userId="eb9fa73d484f74de" providerId="LiveId" clId="{9A73DC2D-9F8C-4CB2-9853-E48454DDD0A1}" dt="2023-09-10T10:53:11.146" v="3055" actId="20577"/>
          <ac:spMkLst>
            <pc:docMk/>
            <pc:sldMk cId="847705108" sldId="471"/>
            <ac:spMk id="3" creationId="{85750666-6EAA-45DC-B782-8A0A37BEB809}"/>
          </ac:spMkLst>
        </pc:spChg>
      </pc:sldChg>
      <pc:sldChg chg="modSp new mod">
        <pc:chgData name="Yi Liu" userId="eb9fa73d484f74de" providerId="LiveId" clId="{9A73DC2D-9F8C-4CB2-9853-E48454DDD0A1}" dt="2023-09-10T10:39:25.283" v="2555" actId="2711"/>
        <pc:sldMkLst>
          <pc:docMk/>
          <pc:sldMk cId="667919288" sldId="472"/>
        </pc:sldMkLst>
        <pc:spChg chg="mod">
          <ac:chgData name="Yi Liu" userId="eb9fa73d484f74de" providerId="LiveId" clId="{9A73DC2D-9F8C-4CB2-9853-E48454DDD0A1}" dt="2023-09-10T10:39:08.878" v="2552" actId="20577"/>
          <ac:spMkLst>
            <pc:docMk/>
            <pc:sldMk cId="667919288" sldId="472"/>
            <ac:spMk id="2" creationId="{8A161FEF-0AF8-4224-9B1D-8408A93B2D3A}"/>
          </ac:spMkLst>
        </pc:spChg>
        <pc:spChg chg="mod">
          <ac:chgData name="Yi Liu" userId="eb9fa73d484f74de" providerId="LiveId" clId="{9A73DC2D-9F8C-4CB2-9853-E48454DDD0A1}" dt="2023-09-10T10:39:25.283" v="2555" actId="2711"/>
          <ac:spMkLst>
            <pc:docMk/>
            <pc:sldMk cId="667919288" sldId="472"/>
            <ac:spMk id="3" creationId="{EF282E28-5B97-4A97-B739-04DDC4FA2741}"/>
          </ac:spMkLst>
        </pc:spChg>
      </pc:sldChg>
      <pc:sldChg chg="modSp add mod">
        <pc:chgData name="Yi Liu" userId="eb9fa73d484f74de" providerId="LiveId" clId="{9A73DC2D-9F8C-4CB2-9853-E48454DDD0A1}" dt="2023-09-10T10:42:08.154" v="2649" actId="20577"/>
        <pc:sldMkLst>
          <pc:docMk/>
          <pc:sldMk cId="1173623013" sldId="473"/>
        </pc:sldMkLst>
        <pc:spChg chg="mod">
          <ac:chgData name="Yi Liu" userId="eb9fa73d484f74de" providerId="LiveId" clId="{9A73DC2D-9F8C-4CB2-9853-E48454DDD0A1}" dt="2023-09-10T10:42:08.154" v="2649" actId="20577"/>
          <ac:spMkLst>
            <pc:docMk/>
            <pc:sldMk cId="1173623013" sldId="473"/>
            <ac:spMk id="5" creationId="{04B8108F-9284-489D-8BD5-1B9166288C68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2:07.076" v="6005"/>
        <pc:sldMkLst>
          <pc:docMk/>
          <pc:sldMk cId="2534259053" sldId="474"/>
        </pc:sldMkLst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2" creationId="{AF5FBD0D-A8CD-41D7-91BE-A2A920AC919D}"/>
          </ac:spMkLst>
        </pc:spChg>
        <pc:spChg chg="del 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3" creationId="{F211EEF8-FCD0-42F1-A4A3-D3B03AD12B1D}"/>
          </ac:spMkLst>
        </pc:spChg>
        <pc:spChg chg="mod ord">
          <ac:chgData name="Yi Liu" userId="eb9fa73d484f74de" providerId="LiveId" clId="{9A73DC2D-9F8C-4CB2-9853-E48454DDD0A1}" dt="2023-09-10T10:42:26.857" v="2666" actId="700"/>
          <ac:spMkLst>
            <pc:docMk/>
            <pc:sldMk cId="2534259053" sldId="474"/>
            <ac:spMk id="4" creationId="{D179B37B-9169-4107-BBFE-9C8D2CC58632}"/>
          </ac:spMkLst>
        </pc:spChg>
        <pc:spChg chg="add mod ord">
          <ac:chgData name="Yi Liu" userId="eb9fa73d484f74de" providerId="LiveId" clId="{9A73DC2D-9F8C-4CB2-9853-E48454DDD0A1}" dt="2023-09-10T10:42:30.870" v="2667"/>
          <ac:spMkLst>
            <pc:docMk/>
            <pc:sldMk cId="2534259053" sldId="474"/>
            <ac:spMk id="5" creationId="{EC7DA9F4-6AEA-4A92-A98F-A17899A495C2}"/>
          </ac:spMkLst>
        </pc:spChg>
        <pc:spChg chg="add mod ord">
          <ac:chgData name="Yi Liu" userId="eb9fa73d484f74de" providerId="LiveId" clId="{9A73DC2D-9F8C-4CB2-9853-E48454DDD0A1}" dt="2023-09-12T05:22:00.953" v="6004" actId="207"/>
          <ac:spMkLst>
            <pc:docMk/>
            <pc:sldMk cId="2534259053" sldId="474"/>
            <ac:spMk id="6" creationId="{62AA2F98-7EA7-4B57-A2DE-D49A87DBF4D8}"/>
          </ac:spMkLst>
        </pc:spChg>
        <pc:spChg chg="add mod">
          <ac:chgData name="Yi Liu" userId="eb9fa73d484f74de" providerId="LiveId" clId="{9A73DC2D-9F8C-4CB2-9853-E48454DDD0A1}" dt="2023-09-10T10:43:28.499" v="2719" actId="1076"/>
          <ac:spMkLst>
            <pc:docMk/>
            <pc:sldMk cId="2534259053" sldId="474"/>
            <ac:spMk id="7" creationId="{F8DAC15A-6AB2-4C53-A258-7FF1FD46DE9D}"/>
          </ac:spMkLst>
        </pc:spChg>
        <pc:spChg chg="add mod">
          <ac:chgData name="Yi Liu" userId="eb9fa73d484f74de" providerId="LiveId" clId="{9A73DC2D-9F8C-4CB2-9853-E48454DDD0A1}" dt="2023-09-11T09:21:37.759" v="5897" actId="14100"/>
          <ac:spMkLst>
            <pc:docMk/>
            <pc:sldMk cId="2534259053" sldId="474"/>
            <ac:spMk id="8" creationId="{63AA67D9-31F9-4F1D-84CC-4DCD35AC7D5E}"/>
          </ac:spMkLst>
        </pc:spChg>
      </pc:sldChg>
      <pc:sldChg chg="addSp modSp new mod modAnim">
        <pc:chgData name="Yi Liu" userId="eb9fa73d484f74de" providerId="LiveId" clId="{9A73DC2D-9F8C-4CB2-9853-E48454DDD0A1}" dt="2023-09-12T05:22:26.002" v="6007"/>
        <pc:sldMkLst>
          <pc:docMk/>
          <pc:sldMk cId="3754433505" sldId="475"/>
        </pc:sldMkLst>
        <pc:spChg chg="mod">
          <ac:chgData name="Yi Liu" userId="eb9fa73d484f74de" providerId="LiveId" clId="{9A73DC2D-9F8C-4CB2-9853-E48454DDD0A1}" dt="2023-09-10T10:43:59.451" v="2732" actId="20577"/>
          <ac:spMkLst>
            <pc:docMk/>
            <pc:sldMk cId="3754433505" sldId="475"/>
            <ac:spMk id="2" creationId="{5FA833E5-D936-4C5A-881D-E7CCC7F15670}"/>
          </ac:spMkLst>
        </pc:spChg>
        <pc:spChg chg="mod">
          <ac:chgData name="Yi Liu" userId="eb9fa73d484f74de" providerId="LiveId" clId="{9A73DC2D-9F8C-4CB2-9853-E48454DDD0A1}" dt="2023-09-10T10:50:19.505" v="3029" actId="404"/>
          <ac:spMkLst>
            <pc:docMk/>
            <pc:sldMk cId="3754433505" sldId="475"/>
            <ac:spMk id="3" creationId="{210EABA0-1999-45B3-B9E8-43FBEAF09A05}"/>
          </ac:spMkLst>
        </pc:spChg>
        <pc:spChg chg="add mod">
          <ac:chgData name="Yi Liu" userId="eb9fa73d484f74de" providerId="LiveId" clId="{9A73DC2D-9F8C-4CB2-9853-E48454DDD0A1}" dt="2023-09-10T10:51:23.302" v="3041" actId="1076"/>
          <ac:spMkLst>
            <pc:docMk/>
            <pc:sldMk cId="3754433505" sldId="475"/>
            <ac:spMk id="5" creationId="{620E7D48-5A7A-4D04-90A1-43FED2BAE096}"/>
          </ac:spMkLst>
        </pc:spChg>
        <pc:spChg chg="add mod ord">
          <ac:chgData name="Yi Liu" userId="eb9fa73d484f74de" providerId="LiveId" clId="{9A73DC2D-9F8C-4CB2-9853-E48454DDD0A1}" dt="2023-09-10T10:51:20.198" v="3040" actId="167"/>
          <ac:spMkLst>
            <pc:docMk/>
            <pc:sldMk cId="3754433505" sldId="475"/>
            <ac:spMk id="7" creationId="{7067713A-426A-4FD6-84CA-61656CE9833E}"/>
          </ac:spMkLst>
        </pc:spChg>
      </pc:sldChg>
      <pc:sldChg chg="addSp modSp new mod modAnim">
        <pc:chgData name="Yi Liu" userId="eb9fa73d484f74de" providerId="LiveId" clId="{9A73DC2D-9F8C-4CB2-9853-E48454DDD0A1}" dt="2023-09-11T11:18:17.983" v="5925" actId="20577"/>
        <pc:sldMkLst>
          <pc:docMk/>
          <pc:sldMk cId="1947951218" sldId="476"/>
        </pc:sldMkLst>
        <pc:spChg chg="mod">
          <ac:chgData name="Yi Liu" userId="eb9fa73d484f74de" providerId="LiveId" clId="{9A73DC2D-9F8C-4CB2-9853-E48454DDD0A1}" dt="2023-09-10T12:27:17.386" v="3387" actId="20577"/>
          <ac:spMkLst>
            <pc:docMk/>
            <pc:sldMk cId="1947951218" sldId="476"/>
            <ac:spMk id="2" creationId="{EA93467F-39C1-43EA-81DA-D20FD7BD941B}"/>
          </ac:spMkLst>
        </pc:spChg>
        <pc:spChg chg="mod">
          <ac:chgData name="Yi Liu" userId="eb9fa73d484f74de" providerId="LiveId" clId="{9A73DC2D-9F8C-4CB2-9853-E48454DDD0A1}" dt="2023-09-10T12:39:55.663" v="3796" actId="20577"/>
          <ac:spMkLst>
            <pc:docMk/>
            <pc:sldMk cId="1947951218" sldId="476"/>
            <ac:spMk id="3" creationId="{8D0E6F07-AC1B-4CE6-A213-9162A4D0F995}"/>
          </ac:spMkLst>
        </pc:spChg>
        <pc:spChg chg="add mod">
          <ac:chgData name="Yi Liu" userId="eb9fa73d484f74de" providerId="LiveId" clId="{9A73DC2D-9F8C-4CB2-9853-E48454DDD0A1}" dt="2023-09-10T12:40:40.560" v="3801" actId="1076"/>
          <ac:spMkLst>
            <pc:docMk/>
            <pc:sldMk cId="1947951218" sldId="476"/>
            <ac:spMk id="5" creationId="{EFE9E579-68CB-4C8F-BBF8-34FC763FF185}"/>
          </ac:spMkLst>
        </pc:spChg>
        <pc:spChg chg="add mod">
          <ac:chgData name="Yi Liu" userId="eb9fa73d484f74de" providerId="LiveId" clId="{9A73DC2D-9F8C-4CB2-9853-E48454DDD0A1}" dt="2023-09-11T11:05:33.734" v="5898" actId="1076"/>
          <ac:spMkLst>
            <pc:docMk/>
            <pc:sldMk cId="1947951218" sldId="476"/>
            <ac:spMk id="6" creationId="{D113C137-0F32-463A-A544-1BF52373C6A2}"/>
          </ac:spMkLst>
        </pc:spChg>
        <pc:spChg chg="add mod">
          <ac:chgData name="Yi Liu" userId="eb9fa73d484f74de" providerId="LiveId" clId="{9A73DC2D-9F8C-4CB2-9853-E48454DDD0A1}" dt="2023-09-11T11:18:17.983" v="5925" actId="20577"/>
          <ac:spMkLst>
            <pc:docMk/>
            <pc:sldMk cId="1947951218" sldId="476"/>
            <ac:spMk id="8" creationId="{27F6EC09-5F79-4859-90C8-1CA96ABC0F4F}"/>
          </ac:spMkLst>
        </pc:spChg>
      </pc:sldChg>
      <pc:sldChg chg="modSp new mod modAnim">
        <pc:chgData name="Yi Liu" userId="eb9fa73d484f74de" providerId="LiveId" clId="{9A73DC2D-9F8C-4CB2-9853-E48454DDD0A1}" dt="2023-09-12T05:22:43.980" v="6008"/>
        <pc:sldMkLst>
          <pc:docMk/>
          <pc:sldMk cId="2484466169" sldId="477"/>
        </pc:sldMkLst>
        <pc:spChg chg="mod">
          <ac:chgData name="Yi Liu" userId="eb9fa73d484f74de" providerId="LiveId" clId="{9A73DC2D-9F8C-4CB2-9853-E48454DDD0A1}" dt="2023-09-10T12:41:33.507" v="3876" actId="20577"/>
          <ac:spMkLst>
            <pc:docMk/>
            <pc:sldMk cId="2484466169" sldId="477"/>
            <ac:spMk id="2" creationId="{9A032458-6463-4148-80BE-3E4275CDC5F3}"/>
          </ac:spMkLst>
        </pc:spChg>
        <pc:spChg chg="mod">
          <ac:chgData name="Yi Liu" userId="eb9fa73d484f74de" providerId="LiveId" clId="{9A73DC2D-9F8C-4CB2-9853-E48454DDD0A1}" dt="2023-09-10T12:42:53.343" v="3967" actId="20577"/>
          <ac:spMkLst>
            <pc:docMk/>
            <pc:sldMk cId="2484466169" sldId="477"/>
            <ac:spMk id="3" creationId="{F8E3198C-F8BA-4A52-B477-DB531C8E25C6}"/>
          </ac:spMkLst>
        </pc:spChg>
      </pc:sldChg>
      <pc:sldChg chg="modSp new mod ord modAnim">
        <pc:chgData name="Yi Liu" userId="eb9fa73d484f74de" providerId="LiveId" clId="{9A73DC2D-9F8C-4CB2-9853-E48454DDD0A1}" dt="2023-09-12T05:25:33.437" v="6026"/>
        <pc:sldMkLst>
          <pc:docMk/>
          <pc:sldMk cId="2001484407" sldId="478"/>
        </pc:sldMkLst>
        <pc:spChg chg="mod">
          <ac:chgData name="Yi Liu" userId="eb9fa73d484f74de" providerId="LiveId" clId="{9A73DC2D-9F8C-4CB2-9853-E48454DDD0A1}" dt="2023-09-10T12:53:46.080" v="4030" actId="20577"/>
          <ac:spMkLst>
            <pc:docMk/>
            <pc:sldMk cId="2001484407" sldId="478"/>
            <ac:spMk id="2" creationId="{C4C46E28-F128-41CE-AB68-5C6EE2537119}"/>
          </ac:spMkLst>
        </pc:spChg>
        <pc:spChg chg="mod">
          <ac:chgData name="Yi Liu" userId="eb9fa73d484f74de" providerId="LiveId" clId="{9A73DC2D-9F8C-4CB2-9853-E48454DDD0A1}" dt="2023-09-12T05:25:18.474" v="6024" actId="20577"/>
          <ac:spMkLst>
            <pc:docMk/>
            <pc:sldMk cId="2001484407" sldId="478"/>
            <ac:spMk id="3" creationId="{56A6759C-0AA1-4D3A-A5A3-6CC93326F077}"/>
          </ac:spMkLst>
        </pc:spChg>
      </pc:sldChg>
      <pc:sldChg chg="addSp delSp modSp new mod modAnim">
        <pc:chgData name="Yi Liu" userId="eb9fa73d484f74de" providerId="LiveId" clId="{9A73DC2D-9F8C-4CB2-9853-E48454DDD0A1}" dt="2023-09-12T05:22:52.261" v="6009"/>
        <pc:sldMkLst>
          <pc:docMk/>
          <pc:sldMk cId="2435672642" sldId="479"/>
        </pc:sldMkLst>
        <pc:spChg chg="mod">
          <ac:chgData name="Yi Liu" userId="eb9fa73d484f74de" providerId="LiveId" clId="{9A73DC2D-9F8C-4CB2-9853-E48454DDD0A1}" dt="2023-09-10T12:54:21.241" v="4048" actId="20577"/>
          <ac:spMkLst>
            <pc:docMk/>
            <pc:sldMk cId="2435672642" sldId="479"/>
            <ac:spMk id="2" creationId="{56F3C5A6-B241-4F7C-A58F-59F0D53AFF39}"/>
          </ac:spMkLst>
        </pc:spChg>
        <pc:spChg chg="del">
          <ac:chgData name="Yi Liu" userId="eb9fa73d484f74de" providerId="LiveId" clId="{9A73DC2D-9F8C-4CB2-9853-E48454DDD0A1}" dt="2023-09-10T12:54:27.413" v="4049"/>
          <ac:spMkLst>
            <pc:docMk/>
            <pc:sldMk cId="2435672642" sldId="479"/>
            <ac:spMk id="3" creationId="{78B07831-F576-4A66-B5A4-C7D08DA78113}"/>
          </ac:spMkLst>
        </pc:spChg>
        <pc:spChg chg="add mod">
          <ac:chgData name="Yi Liu" userId="eb9fa73d484f74de" providerId="LiveId" clId="{9A73DC2D-9F8C-4CB2-9853-E48454DDD0A1}" dt="2023-09-10T12:57:34.577" v="4182" actId="20577"/>
          <ac:spMkLst>
            <pc:docMk/>
            <pc:sldMk cId="2435672642" sldId="479"/>
            <ac:spMk id="5" creationId="{88298AFE-9421-4E3A-BE28-52D9C57F5DA9}"/>
          </ac:spMkLst>
        </pc:spChg>
        <pc:spChg chg="add mod">
          <ac:chgData name="Yi Liu" userId="eb9fa73d484f74de" providerId="LiveId" clId="{9A73DC2D-9F8C-4CB2-9853-E48454DDD0A1}" dt="2023-09-10T12:54:49.342" v="4052" actId="1076"/>
          <ac:spMkLst>
            <pc:docMk/>
            <pc:sldMk cId="2435672642" sldId="479"/>
            <ac:spMk id="6" creationId="{55EE4519-5B81-43E9-B35F-BF80F27A9DFB}"/>
          </ac:spMkLst>
        </pc:spChg>
        <pc:graphicFrameChg chg="add mod modGraphic">
          <ac:chgData name="Yi Liu" userId="eb9fa73d484f74de" providerId="LiveId" clId="{9A73DC2D-9F8C-4CB2-9853-E48454DDD0A1}" dt="2023-09-10T12:56:42.545" v="4174" actId="14734"/>
          <ac:graphicFrameMkLst>
            <pc:docMk/>
            <pc:sldMk cId="2435672642" sldId="479"/>
            <ac:graphicFrameMk id="7" creationId="{5B12662D-562D-4DED-9AD2-9A3CA7D3826D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05.693" v="6011"/>
        <pc:sldMkLst>
          <pc:docMk/>
          <pc:sldMk cId="1320624693" sldId="480"/>
        </pc:sldMkLst>
        <pc:spChg chg="mod">
          <ac:chgData name="Yi Liu" userId="eb9fa73d484f74de" providerId="LiveId" clId="{9A73DC2D-9F8C-4CB2-9853-E48454DDD0A1}" dt="2023-09-10T12:57:58.293" v="4198" actId="20577"/>
          <ac:spMkLst>
            <pc:docMk/>
            <pc:sldMk cId="1320624693" sldId="480"/>
            <ac:spMk id="2" creationId="{B25CF5BE-36F2-47AD-AD3C-32517C686CDD}"/>
          </ac:spMkLst>
        </pc:spChg>
        <pc:spChg chg="mod">
          <ac:chgData name="Yi Liu" userId="eb9fa73d484f74de" providerId="LiveId" clId="{9A73DC2D-9F8C-4CB2-9853-E48454DDD0A1}" dt="2023-09-10T12:59:32.620" v="4235" actId="27636"/>
          <ac:spMkLst>
            <pc:docMk/>
            <pc:sldMk cId="1320624693" sldId="480"/>
            <ac:spMk id="3" creationId="{44318993-4492-47AD-B2C0-D1F421F5062F}"/>
          </ac:spMkLst>
        </pc:spChg>
        <pc:graphicFrameChg chg="add mod">
          <ac:chgData name="Yi Liu" userId="eb9fa73d484f74de" providerId="LiveId" clId="{9A73DC2D-9F8C-4CB2-9853-E48454DDD0A1}" dt="2023-09-10T13:00:38.532" v="4265" actId="1076"/>
          <ac:graphicFrameMkLst>
            <pc:docMk/>
            <pc:sldMk cId="1320624693" sldId="480"/>
            <ac:graphicFrameMk id="5" creationId="{C8BD9538-B050-4C2B-9B87-2C6E2352EC73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3:27.453" v="6012"/>
        <pc:sldMkLst>
          <pc:docMk/>
          <pc:sldMk cId="2813641502" sldId="481"/>
        </pc:sldMkLst>
        <pc:spChg chg="mod">
          <ac:chgData name="Yi Liu" userId="eb9fa73d484f74de" providerId="LiveId" clId="{9A73DC2D-9F8C-4CB2-9853-E48454DDD0A1}" dt="2023-09-10T13:00:03.828" v="4249" actId="20577"/>
          <ac:spMkLst>
            <pc:docMk/>
            <pc:sldMk cId="2813641502" sldId="481"/>
            <ac:spMk id="2" creationId="{35D44CCA-DDF7-4DAE-BA81-B8F1EC03FCBE}"/>
          </ac:spMkLst>
        </pc:spChg>
        <pc:spChg chg="mod">
          <ac:chgData name="Yi Liu" userId="eb9fa73d484f74de" providerId="LiveId" clId="{9A73DC2D-9F8C-4CB2-9853-E48454DDD0A1}" dt="2023-09-10T13:01:37.088" v="4277" actId="20577"/>
          <ac:spMkLst>
            <pc:docMk/>
            <pc:sldMk cId="2813641502" sldId="481"/>
            <ac:spMk id="3" creationId="{EFAACF58-3993-4444-95A0-C82354397948}"/>
          </ac:spMkLst>
        </pc:spChg>
        <pc:spChg chg="add mod">
          <ac:chgData name="Yi Liu" userId="eb9fa73d484f74de" providerId="LiveId" clId="{9A73DC2D-9F8C-4CB2-9853-E48454DDD0A1}" dt="2023-09-10T13:01:46.048" v="4280" actId="2711"/>
          <ac:spMkLst>
            <pc:docMk/>
            <pc:sldMk cId="2813641502" sldId="481"/>
            <ac:spMk id="6" creationId="{C063588B-D0EB-48DE-87C1-383F276D3AB8}"/>
          </ac:spMkLst>
        </pc:spChg>
        <pc:spChg chg="add mod">
          <ac:chgData name="Yi Liu" userId="eb9fa73d484f74de" providerId="LiveId" clId="{9A73DC2D-9F8C-4CB2-9853-E48454DDD0A1}" dt="2023-09-10T13:01:52.880" v="4281" actId="2711"/>
          <ac:spMkLst>
            <pc:docMk/>
            <pc:sldMk cId="2813641502" sldId="481"/>
            <ac:spMk id="7" creationId="{95CF9CE7-04D5-47D3-A195-893A41BD7B23}"/>
          </ac:spMkLst>
        </pc:spChg>
        <pc:spChg chg="add mod">
          <ac:chgData name="Yi Liu" userId="eb9fa73d484f74de" providerId="LiveId" clId="{9A73DC2D-9F8C-4CB2-9853-E48454DDD0A1}" dt="2023-09-10T13:02:10.075" v="4283" actId="1076"/>
          <ac:spMkLst>
            <pc:docMk/>
            <pc:sldMk cId="2813641502" sldId="481"/>
            <ac:spMk id="8" creationId="{2BC9DAFF-C158-423C-A503-3ACE9003F18B}"/>
          </ac:spMkLst>
        </pc:spChg>
        <pc:graphicFrameChg chg="add mod">
          <ac:chgData name="Yi Liu" userId="eb9fa73d484f74de" providerId="LiveId" clId="{9A73DC2D-9F8C-4CB2-9853-E48454DDD0A1}" dt="2023-09-10T13:00:51.919" v="4266"/>
          <ac:graphicFrameMkLst>
            <pc:docMk/>
            <pc:sldMk cId="2813641502" sldId="481"/>
            <ac:graphicFrameMk id="5" creationId="{5142E0F7-E21B-412B-9933-1668D76FE51E}"/>
          </ac:graphicFrameMkLst>
        </pc:graphicFrameChg>
      </pc:sldChg>
      <pc:sldChg chg="addSp modSp new mod modAnim">
        <pc:chgData name="Yi Liu" userId="eb9fa73d484f74de" providerId="LiveId" clId="{9A73DC2D-9F8C-4CB2-9853-E48454DDD0A1}" dt="2023-09-12T05:24:05.604" v="6014"/>
        <pc:sldMkLst>
          <pc:docMk/>
          <pc:sldMk cId="567789102" sldId="482"/>
        </pc:sldMkLst>
        <pc:spChg chg="mod">
          <ac:chgData name="Yi Liu" userId="eb9fa73d484f74de" providerId="LiveId" clId="{9A73DC2D-9F8C-4CB2-9853-E48454DDD0A1}" dt="2023-09-10T13:02:32.550" v="4293" actId="20577"/>
          <ac:spMkLst>
            <pc:docMk/>
            <pc:sldMk cId="567789102" sldId="482"/>
            <ac:spMk id="2" creationId="{1091A470-C846-40A0-BC9E-60EA1383C6E4}"/>
          </ac:spMkLst>
        </pc:spChg>
        <pc:spChg chg="mod">
          <ac:chgData name="Yi Liu" userId="eb9fa73d484f74de" providerId="LiveId" clId="{9A73DC2D-9F8C-4CB2-9853-E48454DDD0A1}" dt="2023-09-10T13:03:53.633" v="4320" actId="207"/>
          <ac:spMkLst>
            <pc:docMk/>
            <pc:sldMk cId="567789102" sldId="482"/>
            <ac:spMk id="3" creationId="{116BF876-3D43-455D-8711-9AE5AE2606A9}"/>
          </ac:spMkLst>
        </pc:spChg>
        <pc:spChg chg="add mod">
          <ac:chgData name="Yi Liu" userId="eb9fa73d484f74de" providerId="LiveId" clId="{9A73DC2D-9F8C-4CB2-9853-E48454DDD0A1}" dt="2023-09-10T13:04:32.003" v="4328" actId="1076"/>
          <ac:spMkLst>
            <pc:docMk/>
            <pc:sldMk cId="567789102" sldId="482"/>
            <ac:spMk id="5" creationId="{7E7D3F1B-7A51-4DBB-9C57-3FFCE01BB181}"/>
          </ac:spMkLst>
        </pc:spChg>
        <pc:spChg chg="add mod">
          <ac:chgData name="Yi Liu" userId="eb9fa73d484f74de" providerId="LiveId" clId="{9A73DC2D-9F8C-4CB2-9853-E48454DDD0A1}" dt="2023-09-10T13:04:41.077" v="4329" actId="14100"/>
          <ac:spMkLst>
            <pc:docMk/>
            <pc:sldMk cId="567789102" sldId="482"/>
            <ac:spMk id="6" creationId="{BF89CAB2-A24F-4B48-9CE4-0A2200979AC0}"/>
          </ac:spMkLst>
        </pc:spChg>
        <pc:spChg chg="add mod">
          <ac:chgData name="Yi Liu" userId="eb9fa73d484f74de" providerId="LiveId" clId="{9A73DC2D-9F8C-4CB2-9853-E48454DDD0A1}" dt="2023-09-10T13:04:44.666" v="4330" actId="1076"/>
          <ac:spMkLst>
            <pc:docMk/>
            <pc:sldMk cId="567789102" sldId="482"/>
            <ac:spMk id="7" creationId="{3C6F7921-3D0B-4B84-B099-7780F490DC68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05:21.640" v="4344" actId="20577"/>
        <pc:sldMkLst>
          <pc:docMk/>
          <pc:sldMk cId="886443471" sldId="483"/>
        </pc:sldMkLst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2" creationId="{1B5D2ADB-B8B2-4559-8528-6BA1000DAEA7}"/>
          </ac:spMkLst>
        </pc:spChg>
        <pc:spChg chg="del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3" creationId="{257105BC-5E02-4781-B8F5-BC4759B4091E}"/>
          </ac:spMkLst>
        </pc:spChg>
        <pc:spChg chg="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4" creationId="{D8A0FBE6-CE6C-41C3-9C6A-0D767C68FDC7}"/>
          </ac:spMkLst>
        </pc:spChg>
        <pc:spChg chg="add mod ord">
          <ac:chgData name="Yi Liu" userId="eb9fa73d484f74de" providerId="LiveId" clId="{9A73DC2D-9F8C-4CB2-9853-E48454DDD0A1}" dt="2023-09-10T13:05:21.640" v="4344" actId="20577"/>
          <ac:spMkLst>
            <pc:docMk/>
            <pc:sldMk cId="886443471" sldId="483"/>
            <ac:spMk id="5" creationId="{91E8E41B-44CB-4540-8DC4-DDBF244B631A}"/>
          </ac:spMkLst>
        </pc:spChg>
        <pc:spChg chg="add mod ord">
          <ac:chgData name="Yi Liu" userId="eb9fa73d484f74de" providerId="LiveId" clId="{9A73DC2D-9F8C-4CB2-9853-E48454DDD0A1}" dt="2023-09-10T13:05:18.303" v="4332" actId="700"/>
          <ac:spMkLst>
            <pc:docMk/>
            <pc:sldMk cId="886443471" sldId="483"/>
            <ac:spMk id="6" creationId="{F803BD38-7B25-4256-A5FD-512E1BFD8EFE}"/>
          </ac:spMkLst>
        </pc:spChg>
      </pc:sldChg>
      <pc:sldChg chg="addSp delSp modSp new mod modClrScheme modAnim chgLayout">
        <pc:chgData name="Yi Liu" userId="eb9fa73d484f74de" providerId="LiveId" clId="{9A73DC2D-9F8C-4CB2-9853-E48454DDD0A1}" dt="2023-09-12T05:24:35.888" v="6019"/>
        <pc:sldMkLst>
          <pc:docMk/>
          <pc:sldMk cId="3513210094" sldId="484"/>
        </pc:sldMkLst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2" creationId="{0F11E58F-4AC6-4E2E-9852-A585471BB4F0}"/>
          </ac:spMkLst>
        </pc:spChg>
        <pc:spChg chg="del 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3" creationId="{5E91E3D6-4196-4B23-A69A-FAD0719A1BC7}"/>
          </ac:spMkLst>
        </pc:spChg>
        <pc:spChg chg="mod ord">
          <ac:chgData name="Yi Liu" userId="eb9fa73d484f74de" providerId="LiveId" clId="{9A73DC2D-9F8C-4CB2-9853-E48454DDD0A1}" dt="2023-09-10T13:06:37.926" v="4346" actId="700"/>
          <ac:spMkLst>
            <pc:docMk/>
            <pc:sldMk cId="3513210094" sldId="484"/>
            <ac:spMk id="4" creationId="{0A1D2414-01B4-4C46-A08A-F33ED15EE4ED}"/>
          </ac:spMkLst>
        </pc:spChg>
        <pc:spChg chg="add mod ord">
          <ac:chgData name="Yi Liu" userId="eb9fa73d484f74de" providerId="LiveId" clId="{9A73DC2D-9F8C-4CB2-9853-E48454DDD0A1}" dt="2023-09-10T13:07:14.967" v="4377" actId="20577"/>
          <ac:spMkLst>
            <pc:docMk/>
            <pc:sldMk cId="3513210094" sldId="484"/>
            <ac:spMk id="5" creationId="{D09E8539-AAE4-4AAA-B5EE-6434E55812A3}"/>
          </ac:spMkLst>
        </pc:spChg>
        <pc:spChg chg="add mod ord">
          <ac:chgData name="Yi Liu" userId="eb9fa73d484f74de" providerId="LiveId" clId="{9A73DC2D-9F8C-4CB2-9853-E48454DDD0A1}" dt="2023-09-11T11:38:27.369" v="5974" actId="313"/>
          <ac:spMkLst>
            <pc:docMk/>
            <pc:sldMk cId="3513210094" sldId="484"/>
            <ac:spMk id="6" creationId="{56C44282-8B33-40E0-B23A-D8F121335941}"/>
          </ac:spMkLst>
        </pc:spChg>
        <pc:spChg chg="add mod">
          <ac:chgData name="Yi Liu" userId="eb9fa73d484f74de" providerId="LiveId" clId="{9A73DC2D-9F8C-4CB2-9853-E48454DDD0A1}" dt="2023-09-11T11:26:31.331" v="5936" actId="1076"/>
          <ac:spMkLst>
            <pc:docMk/>
            <pc:sldMk cId="3513210094" sldId="484"/>
            <ac:spMk id="7" creationId="{54CE7DA0-5214-4D6A-8445-8802F92EDC7E}"/>
          </ac:spMkLst>
        </pc:spChg>
      </pc:sldChg>
      <pc:sldChg chg="modSp new mod modAnim">
        <pc:chgData name="Yi Liu" userId="eb9fa73d484f74de" providerId="LiveId" clId="{9A73DC2D-9F8C-4CB2-9853-E48454DDD0A1}" dt="2023-09-12T05:24:48.819" v="6020"/>
        <pc:sldMkLst>
          <pc:docMk/>
          <pc:sldMk cId="4118113494" sldId="485"/>
        </pc:sldMkLst>
        <pc:spChg chg="mod">
          <ac:chgData name="Yi Liu" userId="eb9fa73d484f74de" providerId="LiveId" clId="{9A73DC2D-9F8C-4CB2-9853-E48454DDD0A1}" dt="2023-09-10T13:14:59.863" v="4522" actId="20577"/>
          <ac:spMkLst>
            <pc:docMk/>
            <pc:sldMk cId="4118113494" sldId="485"/>
            <ac:spMk id="2" creationId="{493793FE-331B-4266-9173-D6F49F01FD24}"/>
          </ac:spMkLst>
        </pc:spChg>
        <pc:spChg chg="mod">
          <ac:chgData name="Yi Liu" userId="eb9fa73d484f74de" providerId="LiveId" clId="{9A73DC2D-9F8C-4CB2-9853-E48454DDD0A1}" dt="2023-09-10T13:16:43.039" v="4710" actId="20577"/>
          <ac:spMkLst>
            <pc:docMk/>
            <pc:sldMk cId="4118113494" sldId="485"/>
            <ac:spMk id="3" creationId="{EAF03768-B232-4CDF-BD3C-7E3BB6B5F683}"/>
          </ac:spMkLst>
        </pc:spChg>
      </pc:sldChg>
      <pc:sldChg chg="addSp modSp new mod modAnim">
        <pc:chgData name="Yi Liu" userId="eb9fa73d484f74de" providerId="LiveId" clId="{9A73DC2D-9F8C-4CB2-9853-E48454DDD0A1}" dt="2023-09-12T05:25:46.845" v="6029"/>
        <pc:sldMkLst>
          <pc:docMk/>
          <pc:sldMk cId="2274039027" sldId="486"/>
        </pc:sldMkLst>
        <pc:spChg chg="mod">
          <ac:chgData name="Yi Liu" userId="eb9fa73d484f74de" providerId="LiveId" clId="{9A73DC2D-9F8C-4CB2-9853-E48454DDD0A1}" dt="2023-09-10T13:18:43.523" v="4727" actId="20577"/>
          <ac:spMkLst>
            <pc:docMk/>
            <pc:sldMk cId="2274039027" sldId="486"/>
            <ac:spMk id="2" creationId="{469654AD-266B-4E9E-A68D-2D19EBB7B302}"/>
          </ac:spMkLst>
        </pc:spChg>
        <pc:spChg chg="mod">
          <ac:chgData name="Yi Liu" userId="eb9fa73d484f74de" providerId="LiveId" clId="{9A73DC2D-9F8C-4CB2-9853-E48454DDD0A1}" dt="2023-09-10T13:23:39.064" v="4964" actId="20577"/>
          <ac:spMkLst>
            <pc:docMk/>
            <pc:sldMk cId="2274039027" sldId="486"/>
            <ac:spMk id="3" creationId="{FA345E97-4870-407B-9325-6830E15FB518}"/>
          </ac:spMkLst>
        </pc:spChg>
        <pc:spChg chg="add mod">
          <ac:chgData name="Yi Liu" userId="eb9fa73d484f74de" providerId="LiveId" clId="{9A73DC2D-9F8C-4CB2-9853-E48454DDD0A1}" dt="2023-09-11T11:33:34.052" v="5968" actId="20577"/>
          <ac:spMkLst>
            <pc:docMk/>
            <pc:sldMk cId="2274039027" sldId="486"/>
            <ac:spMk id="5" creationId="{1A9139D5-EBAB-4CC0-ABE0-37CAECC0C377}"/>
          </ac:spMkLst>
        </pc:spChg>
      </pc:sldChg>
      <pc:sldChg chg="add del">
        <pc:chgData name="Yi Liu" userId="eb9fa73d484f74de" providerId="LiveId" clId="{9A73DC2D-9F8C-4CB2-9853-E48454DDD0A1}" dt="2023-09-11T05:28:34.267" v="5460" actId="47"/>
        <pc:sldMkLst>
          <pc:docMk/>
          <pc:sldMk cId="639322958" sldId="487"/>
        </pc:sldMkLst>
      </pc:sldChg>
      <pc:sldChg chg="addSp modSp new mod modAnim">
        <pc:chgData name="Yi Liu" userId="eb9fa73d484f74de" providerId="LiveId" clId="{9A73DC2D-9F8C-4CB2-9853-E48454DDD0A1}" dt="2023-09-12T05:26:11.465" v="6034"/>
        <pc:sldMkLst>
          <pc:docMk/>
          <pc:sldMk cId="1365034180" sldId="488"/>
        </pc:sldMkLst>
        <pc:spChg chg="mod">
          <ac:chgData name="Yi Liu" userId="eb9fa73d484f74de" providerId="LiveId" clId="{9A73DC2D-9F8C-4CB2-9853-E48454DDD0A1}" dt="2023-09-10T13:24:23.680" v="4981" actId="20577"/>
          <ac:spMkLst>
            <pc:docMk/>
            <pc:sldMk cId="1365034180" sldId="488"/>
            <ac:spMk id="2" creationId="{EF731FEA-3933-4CA3-A433-9BA201BA2DB9}"/>
          </ac:spMkLst>
        </pc:spChg>
        <pc:spChg chg="mod">
          <ac:chgData name="Yi Liu" userId="eb9fa73d484f74de" providerId="LiveId" clId="{9A73DC2D-9F8C-4CB2-9853-E48454DDD0A1}" dt="2023-09-10T13:29:32.382" v="5077" actId="2711"/>
          <ac:spMkLst>
            <pc:docMk/>
            <pc:sldMk cId="1365034180" sldId="488"/>
            <ac:spMk id="3" creationId="{D975C1EE-4F35-4F10-B267-CA2678284DA4}"/>
          </ac:spMkLst>
        </pc:spChg>
        <pc:spChg chg="add mod">
          <ac:chgData name="Yi Liu" userId="eb9fa73d484f74de" providerId="LiveId" clId="{9A73DC2D-9F8C-4CB2-9853-E48454DDD0A1}" dt="2023-09-11T11:32:05.557" v="5937" actId="1076"/>
          <ac:spMkLst>
            <pc:docMk/>
            <pc:sldMk cId="1365034180" sldId="488"/>
            <ac:spMk id="5" creationId="{565D3215-B19B-4926-AB72-A257F9436492}"/>
          </ac:spMkLst>
        </pc:spChg>
        <pc:spChg chg="add mod">
          <ac:chgData name="Yi Liu" userId="eb9fa73d484f74de" providerId="LiveId" clId="{9A73DC2D-9F8C-4CB2-9853-E48454DDD0A1}" dt="2023-09-11T11:33:02.479" v="5958" actId="20577"/>
          <ac:spMkLst>
            <pc:docMk/>
            <pc:sldMk cId="1365034180" sldId="488"/>
            <ac:spMk id="6" creationId="{38CAEC52-FBB4-4AE0-91BE-1A1C0AC5D4AA}"/>
          </ac:spMkLst>
        </pc:spChg>
      </pc:sldChg>
      <pc:sldChg chg="addSp delSp modSp new mod modClrScheme chgLayout">
        <pc:chgData name="Yi Liu" userId="eb9fa73d484f74de" providerId="LiveId" clId="{9A73DC2D-9F8C-4CB2-9853-E48454DDD0A1}" dt="2023-09-10T13:30:21.867" v="5112" actId="20577"/>
        <pc:sldMkLst>
          <pc:docMk/>
          <pc:sldMk cId="1647634202" sldId="489"/>
        </pc:sldMkLst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2" creationId="{D486E797-A212-405E-B7E9-5EE6A1379AA1}"/>
          </ac:spMkLst>
        </pc:spChg>
        <pc:spChg chg="del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3" creationId="{46EA5F05-5C57-4079-8E91-0FB54121A98B}"/>
          </ac:spMkLst>
        </pc:spChg>
        <pc:spChg chg="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4" creationId="{556776C0-8C21-4BC4-BDC7-2709B8494125}"/>
          </ac:spMkLst>
        </pc:spChg>
        <pc:spChg chg="add mod ord">
          <ac:chgData name="Yi Liu" userId="eb9fa73d484f74de" providerId="LiveId" clId="{9A73DC2D-9F8C-4CB2-9853-E48454DDD0A1}" dt="2023-09-10T13:30:21.867" v="5112" actId="20577"/>
          <ac:spMkLst>
            <pc:docMk/>
            <pc:sldMk cId="1647634202" sldId="489"/>
            <ac:spMk id="5" creationId="{48B390AA-7E90-4F6B-BACC-2F569465ABA9}"/>
          </ac:spMkLst>
        </pc:spChg>
        <pc:spChg chg="add mod ord">
          <ac:chgData name="Yi Liu" userId="eb9fa73d484f74de" providerId="LiveId" clId="{9A73DC2D-9F8C-4CB2-9853-E48454DDD0A1}" dt="2023-09-10T13:30:09.546" v="5081" actId="700"/>
          <ac:spMkLst>
            <pc:docMk/>
            <pc:sldMk cId="1647634202" sldId="489"/>
            <ac:spMk id="6" creationId="{119CA08D-02AE-49C2-8E17-E16FF3C7523E}"/>
          </ac:spMkLst>
        </pc:spChg>
      </pc:sldChg>
      <pc:sldChg chg="add del">
        <pc:chgData name="Yi Liu" userId="eb9fa73d484f74de" providerId="LiveId" clId="{9A73DC2D-9F8C-4CB2-9853-E48454DDD0A1}" dt="2023-09-11T05:08:21.967" v="5297" actId="47"/>
        <pc:sldMkLst>
          <pc:docMk/>
          <pc:sldMk cId="3539224003" sldId="490"/>
        </pc:sldMkLst>
      </pc:sldChg>
      <pc:sldChg chg="addSp delSp modSp new mod modClrScheme addAnim delAnim modAnim chgLayout">
        <pc:chgData name="Yi Liu" userId="eb9fa73d484f74de" providerId="LiveId" clId="{9A73DC2D-9F8C-4CB2-9853-E48454DDD0A1}" dt="2023-09-11T05:08:17.274" v="5296" actId="1076"/>
        <pc:sldMkLst>
          <pc:docMk/>
          <pc:sldMk cId="4184748580" sldId="491"/>
        </pc:sldMkLst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2" creationId="{1D83E6D9-BEBE-4A04-82B6-EEDEA2127F6B}"/>
          </ac:spMkLst>
        </pc:spChg>
        <pc:spChg chg="del 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3" creationId="{6CDCB04D-2423-4F91-8E1A-3953BC873D32}"/>
          </ac:spMkLst>
        </pc:spChg>
        <pc:spChg chg="mod ord">
          <ac:chgData name="Yi Liu" userId="eb9fa73d484f74de" providerId="LiveId" clId="{9A73DC2D-9F8C-4CB2-9853-E48454DDD0A1}" dt="2023-09-11T05:01:25.545" v="5115" actId="700"/>
          <ac:spMkLst>
            <pc:docMk/>
            <pc:sldMk cId="4184748580" sldId="491"/>
            <ac:spMk id="4" creationId="{7D7E3BC6-98B3-4A2D-91DA-5331A249CB66}"/>
          </ac:spMkLst>
        </pc:spChg>
        <pc:spChg chg="add mod ord">
          <ac:chgData name="Yi Liu" userId="eb9fa73d484f74de" providerId="LiveId" clId="{9A73DC2D-9F8C-4CB2-9853-E48454DDD0A1}" dt="2023-09-11T05:01:26.324" v="5116"/>
          <ac:spMkLst>
            <pc:docMk/>
            <pc:sldMk cId="4184748580" sldId="491"/>
            <ac:spMk id="5" creationId="{D7620B6B-50D8-4D61-A147-C4A18EB45636}"/>
          </ac:spMkLst>
        </pc:spChg>
        <pc:spChg chg="add mod ord">
          <ac:chgData name="Yi Liu" userId="eb9fa73d484f74de" providerId="LiveId" clId="{9A73DC2D-9F8C-4CB2-9853-E48454DDD0A1}" dt="2023-09-11T05:03:23.530" v="5255" actId="404"/>
          <ac:spMkLst>
            <pc:docMk/>
            <pc:sldMk cId="4184748580" sldId="491"/>
            <ac:spMk id="6" creationId="{1A0358D6-E06F-486F-A2DA-DC945D5FB323}"/>
          </ac:spMkLst>
        </pc:spChg>
        <pc:spChg chg="add mod">
          <ac:chgData name="Yi Liu" userId="eb9fa73d484f74de" providerId="LiveId" clId="{9A73DC2D-9F8C-4CB2-9853-E48454DDD0A1}" dt="2023-09-11T05:08:05.789" v="5294" actId="1076"/>
          <ac:spMkLst>
            <pc:docMk/>
            <pc:sldMk cId="4184748580" sldId="491"/>
            <ac:spMk id="7" creationId="{A8284D5A-9930-4E42-92CC-C7AE34A88E33}"/>
          </ac:spMkLst>
        </pc:spChg>
        <pc:spChg chg="add mod">
          <ac:chgData name="Yi Liu" userId="eb9fa73d484f74de" providerId="LiveId" clId="{9A73DC2D-9F8C-4CB2-9853-E48454DDD0A1}" dt="2023-09-11T05:08:17.274" v="5296" actId="1076"/>
          <ac:spMkLst>
            <pc:docMk/>
            <pc:sldMk cId="4184748580" sldId="491"/>
            <ac:spMk id="9" creationId="{70CE9007-687C-454C-B757-30EBA4EE5879}"/>
          </ac:spMkLst>
        </pc:spChg>
        <pc:graphicFrameChg chg="add mod modGraphic">
          <ac:chgData name="Yi Liu" userId="eb9fa73d484f74de" providerId="LiveId" clId="{9A73DC2D-9F8C-4CB2-9853-E48454DDD0A1}" dt="2023-09-11T05:04:21.356" v="5289" actId="20577"/>
          <ac:graphicFrameMkLst>
            <pc:docMk/>
            <pc:sldMk cId="4184748580" sldId="491"/>
            <ac:graphicFrameMk id="8" creationId="{71CA8D66-9BCA-48ED-B4F8-E4BFB8ADF7D9}"/>
          </ac:graphicFrameMkLst>
        </pc:graphicFrameChg>
      </pc:sldChg>
      <pc:sldChg chg="add del">
        <pc:chgData name="Yi Liu" userId="eb9fa73d484f74de" providerId="LiveId" clId="{9A73DC2D-9F8C-4CB2-9853-E48454DDD0A1}" dt="2023-09-11T05:10:02.328" v="5340" actId="47"/>
        <pc:sldMkLst>
          <pc:docMk/>
          <pc:sldMk cId="1608382087" sldId="492"/>
        </pc:sldMkLst>
      </pc:sldChg>
      <pc:sldChg chg="addSp delSp modSp new mod modAnim">
        <pc:chgData name="Yi Liu" userId="eb9fa73d484f74de" providerId="LiveId" clId="{9A73DC2D-9F8C-4CB2-9853-E48454DDD0A1}" dt="2023-09-12T05:26:37.719" v="6035" actId="1076"/>
        <pc:sldMkLst>
          <pc:docMk/>
          <pc:sldMk cId="2809087573" sldId="493"/>
        </pc:sldMkLst>
        <pc:spChg chg="mod">
          <ac:chgData name="Yi Liu" userId="eb9fa73d484f74de" providerId="LiveId" clId="{9A73DC2D-9F8C-4CB2-9853-E48454DDD0A1}" dt="2023-09-11T05:09:02.623" v="5333" actId="20577"/>
          <ac:spMkLst>
            <pc:docMk/>
            <pc:sldMk cId="2809087573" sldId="493"/>
            <ac:spMk id="2" creationId="{60DBAC0F-2141-43FE-A818-EBBB3EF9CAD6}"/>
          </ac:spMkLst>
        </pc:spChg>
        <pc:spChg chg="del">
          <ac:chgData name="Yi Liu" userId="eb9fa73d484f74de" providerId="LiveId" clId="{9A73DC2D-9F8C-4CB2-9853-E48454DDD0A1}" dt="2023-09-11T05:09:17.615" v="5335" actId="478"/>
          <ac:spMkLst>
            <pc:docMk/>
            <pc:sldMk cId="2809087573" sldId="493"/>
            <ac:spMk id="3" creationId="{4C6702A4-9036-4AB1-86B6-6FF7BCE81F2C}"/>
          </ac:spMkLst>
        </pc:spChg>
        <pc:spChg chg="add mod">
          <ac:chgData name="Yi Liu" userId="eb9fa73d484f74de" providerId="LiveId" clId="{9A73DC2D-9F8C-4CB2-9853-E48454DDD0A1}" dt="2023-09-11T05:09:23.872" v="5336" actId="2711"/>
          <ac:spMkLst>
            <pc:docMk/>
            <pc:sldMk cId="2809087573" sldId="493"/>
            <ac:spMk id="5" creationId="{678F54B7-8027-4CBC-B28A-60CF406E3408}"/>
          </ac:spMkLst>
        </pc:spChg>
        <pc:spChg chg="add mod">
          <ac:chgData name="Yi Liu" userId="eb9fa73d484f74de" providerId="LiveId" clId="{9A73DC2D-9F8C-4CB2-9853-E48454DDD0A1}" dt="2023-09-11T05:09:30.599" v="5337" actId="2711"/>
          <ac:spMkLst>
            <pc:docMk/>
            <pc:sldMk cId="2809087573" sldId="493"/>
            <ac:spMk id="6" creationId="{982DA226-5868-4CD2-8AFD-B3533C5F1021}"/>
          </ac:spMkLst>
        </pc:spChg>
        <pc:spChg chg="add mod">
          <ac:chgData name="Yi Liu" userId="eb9fa73d484f74de" providerId="LiveId" clId="{9A73DC2D-9F8C-4CB2-9853-E48454DDD0A1}" dt="2023-09-12T05:26:37.719" v="6035" actId="1076"/>
          <ac:spMkLst>
            <pc:docMk/>
            <pc:sldMk cId="2809087573" sldId="493"/>
            <ac:spMk id="7" creationId="{AD598227-E8EF-45C0-9DCE-AEBBA78D58F2}"/>
          </ac:spMkLst>
        </pc:spChg>
        <pc:graphicFrameChg chg="add mod">
          <ac:chgData name="Yi Liu" userId="eb9fa73d484f74de" providerId="LiveId" clId="{9A73DC2D-9F8C-4CB2-9853-E48454DDD0A1}" dt="2023-09-11T05:09:37.354" v="5338" actId="1076"/>
          <ac:graphicFrameMkLst>
            <pc:docMk/>
            <pc:sldMk cId="2809087573" sldId="493"/>
            <ac:graphicFrameMk id="8" creationId="{8405A693-D664-456B-A9E7-91200E7EED8C}"/>
          </ac:graphicFrameMkLst>
        </pc:graphicFrameChg>
      </pc:sldChg>
      <pc:sldChg chg="modSp add mod ord modAnim">
        <pc:chgData name="Yi Liu" userId="eb9fa73d484f74de" providerId="LiveId" clId="{9A73DC2D-9F8C-4CB2-9853-E48454DDD0A1}" dt="2023-09-12T05:26:53.259" v="6036"/>
        <pc:sldMkLst>
          <pc:docMk/>
          <pc:sldMk cId="3358544471" sldId="494"/>
        </pc:sldMkLst>
        <pc:spChg chg="mod">
          <ac:chgData name="Yi Liu" userId="eb9fa73d484f74de" providerId="LiveId" clId="{9A73DC2D-9F8C-4CB2-9853-E48454DDD0A1}" dt="2023-09-11T05:10:37.969" v="5381" actId="2711"/>
          <ac:spMkLst>
            <pc:docMk/>
            <pc:sldMk cId="3358544471" sldId="494"/>
            <ac:spMk id="2" creationId="{1349EBC8-081B-2E4B-ACB9-3F376CCDD677}"/>
          </ac:spMkLst>
        </pc:spChg>
        <pc:spChg chg="mod">
          <ac:chgData name="Yi Liu" userId="eb9fa73d484f74de" providerId="LiveId" clId="{9A73DC2D-9F8C-4CB2-9853-E48454DDD0A1}" dt="2023-09-11T05:11:35.116" v="5458" actId="20577"/>
          <ac:spMkLst>
            <pc:docMk/>
            <pc:sldMk cId="3358544471" sldId="494"/>
            <ac:spMk id="3" creationId="{3083E944-FE14-4041-B014-7A24FECF9A17}"/>
          </ac:spMkLst>
        </pc:spChg>
      </pc:sldChg>
      <pc:sldChg chg="addSp modSp add mod modAnim">
        <pc:chgData name="Yi Liu" userId="eb9fa73d484f74de" providerId="LiveId" clId="{9A73DC2D-9F8C-4CB2-9853-E48454DDD0A1}" dt="2023-09-12T05:27:37.845" v="6043"/>
        <pc:sldMkLst>
          <pc:docMk/>
          <pc:sldMk cId="3492660623" sldId="495"/>
        </pc:sldMkLst>
        <pc:spChg chg="mod">
          <ac:chgData name="Yi Liu" userId="eb9fa73d484f74de" providerId="LiveId" clId="{9A73DC2D-9F8C-4CB2-9853-E48454DDD0A1}" dt="2023-09-11T05:42:33.211" v="5599" actId="2711"/>
          <ac:spMkLst>
            <pc:docMk/>
            <pc:sldMk cId="3492660623" sldId="495"/>
            <ac:spMk id="3" creationId="{0306F8E1-EB1B-1D45-93AD-0CD909E38C5F}"/>
          </ac:spMkLst>
        </pc:spChg>
        <pc:spChg chg="mod">
          <ac:chgData name="Yi Liu" userId="eb9fa73d484f74de" providerId="LiveId" clId="{9A73DC2D-9F8C-4CB2-9853-E48454DDD0A1}" dt="2023-09-11T05:37:30.731" v="5572" actId="1076"/>
          <ac:spMkLst>
            <pc:docMk/>
            <pc:sldMk cId="3492660623" sldId="495"/>
            <ac:spMk id="4" creationId="{69D69AC6-143A-DB4C-B824-3F90B81AD43F}"/>
          </ac:spMkLst>
        </pc:spChg>
        <pc:spChg chg="add mod">
          <ac:chgData name="Yi Liu" userId="eb9fa73d484f74de" providerId="LiveId" clId="{9A73DC2D-9F8C-4CB2-9853-E48454DDD0A1}" dt="2023-09-11T11:44:36.164" v="5978" actId="1076"/>
          <ac:spMkLst>
            <pc:docMk/>
            <pc:sldMk cId="3492660623" sldId="495"/>
            <ac:spMk id="7" creationId="{8D0BB049-C8D1-47F1-9347-DEE73052C61E}"/>
          </ac:spMkLst>
        </pc:spChg>
        <pc:graphicFrameChg chg="mod">
          <ac:chgData name="Yi Liu" userId="eb9fa73d484f74de" providerId="LiveId" clId="{9A73DC2D-9F8C-4CB2-9853-E48454DDD0A1}" dt="2023-09-11T05:37:38.345" v="5573" actId="1076"/>
          <ac:graphicFrameMkLst>
            <pc:docMk/>
            <pc:sldMk cId="3492660623" sldId="495"/>
            <ac:graphicFrameMk id="6" creationId="{5A226F31-1626-1247-8E3E-3609278C9BA6}"/>
          </ac:graphicFrameMkLst>
        </pc:graphicFrameChg>
      </pc:sldChg>
      <pc:sldChg chg="modSp new mod modAnim">
        <pc:chgData name="Yi Liu" userId="eb9fa73d484f74de" providerId="LiveId" clId="{9A73DC2D-9F8C-4CB2-9853-E48454DDD0A1}" dt="2023-09-12T05:28:11.141" v="6046"/>
        <pc:sldMkLst>
          <pc:docMk/>
          <pc:sldMk cId="3888442220" sldId="496"/>
        </pc:sldMkLst>
        <pc:spChg chg="mod">
          <ac:chgData name="Yi Liu" userId="eb9fa73d484f74de" providerId="LiveId" clId="{9A73DC2D-9F8C-4CB2-9853-E48454DDD0A1}" dt="2023-09-11T05:55:55.676" v="5680" actId="207"/>
          <ac:spMkLst>
            <pc:docMk/>
            <pc:sldMk cId="3888442220" sldId="496"/>
            <ac:spMk id="2" creationId="{CB3444D2-9650-4265-870B-223EF41E7FBA}"/>
          </ac:spMkLst>
        </pc:spChg>
        <pc:spChg chg="mod">
          <ac:chgData name="Yi Liu" userId="eb9fa73d484f74de" providerId="LiveId" clId="{9A73DC2D-9F8C-4CB2-9853-E48454DDD0A1}" dt="2023-09-11T05:45:07.490" v="5629" actId="27636"/>
          <ac:spMkLst>
            <pc:docMk/>
            <pc:sldMk cId="3888442220" sldId="496"/>
            <ac:spMk id="3" creationId="{7BC56B2F-53CD-4F83-B58A-282A1E7CBB67}"/>
          </ac:spMkLst>
        </pc:spChg>
      </pc:sldChg>
      <pc:sldChg chg="addSp delSp modSp new del mod modClrScheme chgLayout">
        <pc:chgData name="Yi Liu" userId="eb9fa73d484f74de" providerId="LiveId" clId="{9A73DC2D-9F8C-4CB2-9853-E48454DDD0A1}" dt="2023-09-11T12:03:33.980" v="5980" actId="47"/>
        <pc:sldMkLst>
          <pc:docMk/>
          <pc:sldMk cId="2749685754" sldId="497"/>
        </pc:sldMkLst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2" creationId="{34B1C990-F613-44A1-B481-35D3E1865142}"/>
          </ac:spMkLst>
        </pc:spChg>
        <pc:spChg chg="del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3" creationId="{E2CF3CF1-5EAD-4D3B-AA93-9AE1E59055A1}"/>
          </ac:spMkLst>
        </pc:spChg>
        <pc:spChg chg="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4" creationId="{B26D2762-E830-4D40-8F24-D481342E97D7}"/>
          </ac:spMkLst>
        </pc:spChg>
        <pc:spChg chg="add mod ord">
          <ac:chgData name="Yi Liu" userId="eb9fa73d484f74de" providerId="LiveId" clId="{9A73DC2D-9F8C-4CB2-9853-E48454DDD0A1}" dt="2023-09-11T05:46:55.249" v="5660" actId="207"/>
          <ac:spMkLst>
            <pc:docMk/>
            <pc:sldMk cId="2749685754" sldId="497"/>
            <ac:spMk id="5" creationId="{C14785CA-57D3-4BFC-B7E5-EC7D09CEC1D4}"/>
          </ac:spMkLst>
        </pc:spChg>
        <pc:spChg chg="add mod ord">
          <ac:chgData name="Yi Liu" userId="eb9fa73d484f74de" providerId="LiveId" clId="{9A73DC2D-9F8C-4CB2-9853-E48454DDD0A1}" dt="2023-09-11T05:46:49.796" v="5658" actId="700"/>
          <ac:spMkLst>
            <pc:docMk/>
            <pc:sldMk cId="2749685754" sldId="497"/>
            <ac:spMk id="6" creationId="{3B19C14C-EB44-41A5-9A88-99153EE08309}"/>
          </ac:spMkLst>
        </pc:spChg>
        <pc:spChg chg="add del">
          <ac:chgData name="Yi Liu" userId="eb9fa73d484f74de" providerId="LiveId" clId="{9A73DC2D-9F8C-4CB2-9853-E48454DDD0A1}" dt="2023-09-11T05:55:05.354" v="5662" actId="22"/>
          <ac:spMkLst>
            <pc:docMk/>
            <pc:sldMk cId="2749685754" sldId="497"/>
            <ac:spMk id="8" creationId="{8BD05623-22A4-4511-9716-E3A8DA79C4A9}"/>
          </ac:spMkLst>
        </pc:spChg>
      </pc:sldChg>
      <pc:sldChg chg="add del">
        <pc:chgData name="Yi Liu" userId="eb9fa73d484f74de" providerId="LiveId" clId="{9A73DC2D-9F8C-4CB2-9853-E48454DDD0A1}" dt="2023-09-11T12:03:23.253" v="5979" actId="47"/>
        <pc:sldMkLst>
          <pc:docMk/>
          <pc:sldMk cId="3840791584" sldId="498"/>
        </pc:sldMkLst>
      </pc:sldChg>
      <pc:sldChg chg="addSp delSp modSp new del mod modClrScheme modAnim chgLayout">
        <pc:chgData name="Yi Liu" userId="eb9fa73d484f74de" providerId="LiveId" clId="{9A73DC2D-9F8C-4CB2-9853-E48454DDD0A1}" dt="2023-09-11T12:03:33.980" v="5980" actId="47"/>
        <pc:sldMkLst>
          <pc:docMk/>
          <pc:sldMk cId="4004004802" sldId="499"/>
        </pc:sldMkLst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2" creationId="{6B42DF00-E620-4B85-B073-2D2C441A5710}"/>
          </ac:spMkLst>
        </pc:spChg>
        <pc:spChg chg="del 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3" creationId="{206B4E8F-AF9A-4785-B779-AB2A47BA48C5}"/>
          </ac:spMkLst>
        </pc:spChg>
        <pc:spChg chg="mod ord">
          <ac:chgData name="Yi Liu" userId="eb9fa73d484f74de" providerId="LiveId" clId="{9A73DC2D-9F8C-4CB2-9853-E48454DDD0A1}" dt="2023-09-11T05:55:25.245" v="5667" actId="700"/>
          <ac:spMkLst>
            <pc:docMk/>
            <pc:sldMk cId="4004004802" sldId="499"/>
            <ac:spMk id="4" creationId="{EFF129C3-A4AA-48A1-9A7F-22F6FEB6EA1F}"/>
          </ac:spMkLst>
        </pc:spChg>
        <pc:spChg chg="add mod ord">
          <ac:chgData name="Yi Liu" userId="eb9fa73d484f74de" providerId="LiveId" clId="{9A73DC2D-9F8C-4CB2-9853-E48454DDD0A1}" dt="2023-09-11T05:55:48.312" v="5669" actId="207"/>
          <ac:spMkLst>
            <pc:docMk/>
            <pc:sldMk cId="4004004802" sldId="499"/>
            <ac:spMk id="5" creationId="{E2323964-240F-48CA-8CBE-E3690AAB1368}"/>
          </ac:spMkLst>
        </pc:spChg>
        <pc:spChg chg="add mod ord">
          <ac:chgData name="Yi Liu" userId="eb9fa73d484f74de" providerId="LiveId" clId="{9A73DC2D-9F8C-4CB2-9853-E48454DDD0A1}" dt="2023-09-11T05:57:26.845" v="5744" actId="20577"/>
          <ac:spMkLst>
            <pc:docMk/>
            <pc:sldMk cId="4004004802" sldId="499"/>
            <ac:spMk id="6" creationId="{1FABF228-2CBA-4C62-8E22-7AEB209855E2}"/>
          </ac:spMkLst>
        </pc:spChg>
        <pc:spChg chg="add del mod">
          <ac:chgData name="Yi Liu" userId="eb9fa73d484f74de" providerId="LiveId" clId="{9A73DC2D-9F8C-4CB2-9853-E48454DDD0A1}" dt="2023-09-11T05:56:51.432" v="5735"/>
          <ac:spMkLst>
            <pc:docMk/>
            <pc:sldMk cId="4004004802" sldId="499"/>
            <ac:spMk id="7" creationId="{925EC3E6-4878-4926-8682-A18B6FD411D1}"/>
          </ac:spMkLst>
        </pc:spChg>
        <pc:spChg chg="add mod">
          <ac:chgData name="Yi Liu" userId="eb9fa73d484f74de" providerId="LiveId" clId="{9A73DC2D-9F8C-4CB2-9853-E48454DDD0A1}" dt="2023-09-11T05:57:32.624" v="5745" actId="1076"/>
          <ac:spMkLst>
            <pc:docMk/>
            <pc:sldMk cId="4004004802" sldId="499"/>
            <ac:spMk id="8" creationId="{4D431DD4-A554-4AE8-8621-986A9AF00C91}"/>
          </ac:spMkLst>
        </pc:spChg>
        <pc:spChg chg="add mod">
          <ac:chgData name="Yi Liu" userId="eb9fa73d484f74de" providerId="LiveId" clId="{9A73DC2D-9F8C-4CB2-9853-E48454DDD0A1}" dt="2023-09-11T05:58:06.307" v="5747" actId="1076"/>
          <ac:spMkLst>
            <pc:docMk/>
            <pc:sldMk cId="4004004802" sldId="499"/>
            <ac:spMk id="9" creationId="{35DCE84A-1C81-450E-A7AF-17B4F3DCB242}"/>
          </ac:spMkLst>
        </pc:spChg>
      </pc:sldChg>
      <pc:sldChg chg="add ord">
        <pc:chgData name="Yi Liu" userId="eb9fa73d484f74de" providerId="LiveId" clId="{9A73DC2D-9F8C-4CB2-9853-E48454DDD0A1}" dt="2023-09-11T05:59:27.729" v="5752"/>
        <pc:sldMkLst>
          <pc:docMk/>
          <pc:sldMk cId="2653763338" sldId="500"/>
        </pc:sldMkLst>
      </pc:sldChg>
      <pc:sldChg chg="add ord modAnim">
        <pc:chgData name="Yi Liu" userId="eb9fa73d484f74de" providerId="LiveId" clId="{9A73DC2D-9F8C-4CB2-9853-E48454DDD0A1}" dt="2023-09-12T05:28:49.875" v="6052"/>
        <pc:sldMkLst>
          <pc:docMk/>
          <pc:sldMk cId="3005119987" sldId="501"/>
        </pc:sldMkLst>
      </pc:sldChg>
      <pc:sldChg chg="add del">
        <pc:chgData name="Yi Liu" userId="eb9fa73d484f74de" providerId="LiveId" clId="{9A73DC2D-9F8C-4CB2-9853-E48454DDD0A1}" dt="2023-09-11T12:03:42.698" v="5981" actId="47"/>
        <pc:sldMkLst>
          <pc:docMk/>
          <pc:sldMk cId="1440683805" sldId="502"/>
        </pc:sldMkLst>
      </pc:sldChg>
      <pc:sldChg chg="addSp modSp new mod modAnim">
        <pc:chgData name="Yi Liu" userId="eb9fa73d484f74de" providerId="LiveId" clId="{9A73DC2D-9F8C-4CB2-9853-E48454DDD0A1}" dt="2023-09-11T06:00:59.811" v="5804" actId="404"/>
        <pc:sldMkLst>
          <pc:docMk/>
          <pc:sldMk cId="1807172342" sldId="503"/>
        </pc:sldMkLst>
        <pc:spChg chg="mod">
          <ac:chgData name="Yi Liu" userId="eb9fa73d484f74de" providerId="LiveId" clId="{9A73DC2D-9F8C-4CB2-9853-E48454DDD0A1}" dt="2023-09-11T06:00:14.743" v="5794" actId="20577"/>
          <ac:spMkLst>
            <pc:docMk/>
            <pc:sldMk cId="1807172342" sldId="503"/>
            <ac:spMk id="2" creationId="{730BC7DB-3135-4983-862D-942CA599604C}"/>
          </ac:spMkLst>
        </pc:spChg>
        <pc:spChg chg="mod">
          <ac:chgData name="Yi Liu" userId="eb9fa73d484f74de" providerId="LiveId" clId="{9A73DC2D-9F8C-4CB2-9853-E48454DDD0A1}" dt="2023-09-11T06:00:59.811" v="5804" actId="404"/>
          <ac:spMkLst>
            <pc:docMk/>
            <pc:sldMk cId="1807172342" sldId="503"/>
            <ac:spMk id="3" creationId="{D384A8E6-CFFF-44C1-A1C6-93A6C9D4EA26}"/>
          </ac:spMkLst>
        </pc:spChg>
        <pc:spChg chg="add mod">
          <ac:chgData name="Yi Liu" userId="eb9fa73d484f74de" providerId="LiveId" clId="{9A73DC2D-9F8C-4CB2-9853-E48454DDD0A1}" dt="2023-09-11T06:00:52.479" v="5803" actId="1076"/>
          <ac:spMkLst>
            <pc:docMk/>
            <pc:sldMk cId="1807172342" sldId="503"/>
            <ac:spMk id="5" creationId="{54DB6EB1-671B-4C09-B755-1736735C4082}"/>
          </ac:spMkLst>
        </pc:spChg>
      </pc:sldChg>
    </pc:docChg>
  </pc:docChgLst>
  <pc:docChgLst>
    <pc:chgData name="Yi Liu" userId="eb9fa73d484f74de" providerId="LiveId" clId="{DBC21F11-9254-4162-B626-641FA2BA6EEB}"/>
    <pc:docChg chg="undo custSel addSld delSld modSld modSection">
      <pc:chgData name="Yi Liu" userId="eb9fa73d484f74de" providerId="LiveId" clId="{DBC21F11-9254-4162-B626-641FA2BA6EEB}" dt="2023-09-19T05:27:12.095" v="2785" actId="20577"/>
      <pc:docMkLst>
        <pc:docMk/>
      </pc:docMkLst>
      <pc:sldChg chg="modSp mod">
        <pc:chgData name="Yi Liu" userId="eb9fa73d484f74de" providerId="LiveId" clId="{DBC21F11-9254-4162-B626-641FA2BA6EEB}" dt="2023-09-18T02:34:45.847" v="19" actId="20577"/>
        <pc:sldMkLst>
          <pc:docMk/>
          <pc:sldMk cId="1562787813" sldId="256"/>
        </pc:sldMkLst>
        <pc:spChg chg="mod">
          <ac:chgData name="Yi Liu" userId="eb9fa73d484f74de" providerId="LiveId" clId="{DBC21F11-9254-4162-B626-641FA2BA6EEB}" dt="2023-09-18T02:34:45.847" v="19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17884461" sldId="2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918786018" sldId="26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76849415" sldId="2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11811801" sldId="2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58746024" sldId="2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442197629" sldId="2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424139368" sldId="2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95688599" sldId="2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010423039" sldId="2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74204891" sldId="2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935385966" sldId="2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72538256" sldId="29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407201230" sldId="29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184873127" sldId="298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47462471" sldId="299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810883180" sldId="300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049073128" sldId="301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892689978" sldId="302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664171621" sldId="30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98207993" sldId="306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065859166" sldId="30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474791138" sldId="308"/>
        </pc:sldMkLst>
      </pc:sldChg>
      <pc:sldChg chg="modSp mod">
        <pc:chgData name="Yi Liu" userId="eb9fa73d484f74de" providerId="LiveId" clId="{DBC21F11-9254-4162-B626-641FA2BA6EEB}" dt="2023-09-18T06:26:32.677" v="259" actId="5793"/>
        <pc:sldMkLst>
          <pc:docMk/>
          <pc:sldMk cId="47867012" sldId="310"/>
        </pc:sldMkLst>
        <pc:spChg chg="mod">
          <ac:chgData name="Yi Liu" userId="eb9fa73d484f74de" providerId="LiveId" clId="{DBC21F11-9254-4162-B626-641FA2BA6EEB}" dt="2023-09-18T06:26:32.677" v="259" actId="5793"/>
          <ac:spMkLst>
            <pc:docMk/>
            <pc:sldMk cId="47867012" sldId="310"/>
            <ac:spMk id="3" creationId="{2C91DB2F-1290-4C5F-B707-9878C19015B5}"/>
          </ac:spMkLst>
        </pc:spChg>
      </pc:sldChg>
      <pc:sldChg chg="add del">
        <pc:chgData name="Yi Liu" userId="eb9fa73d484f74de" providerId="LiveId" clId="{DBC21F11-9254-4162-B626-641FA2BA6EEB}" dt="2023-09-18T06:58:35.099" v="643" actId="47"/>
        <pc:sldMkLst>
          <pc:docMk/>
          <pc:sldMk cId="1873318740" sldId="311"/>
        </pc:sldMkLst>
      </pc:sldChg>
      <pc:sldChg chg="add del">
        <pc:chgData name="Yi Liu" userId="eb9fa73d484f74de" providerId="LiveId" clId="{DBC21F11-9254-4162-B626-641FA2BA6EEB}" dt="2023-09-18T07:08:34.195" v="1067" actId="47"/>
        <pc:sldMkLst>
          <pc:docMk/>
          <pc:sldMk cId="3794090413" sldId="314"/>
        </pc:sldMkLst>
      </pc:sldChg>
      <pc:sldChg chg="modSp add del">
        <pc:chgData name="Yi Liu" userId="eb9fa73d484f74de" providerId="LiveId" clId="{DBC21F11-9254-4162-B626-641FA2BA6EEB}" dt="2023-09-18T06:59:57.049" v="672" actId="47"/>
        <pc:sldMkLst>
          <pc:docMk/>
          <pc:sldMk cId="2292823118" sldId="315"/>
        </pc:sldMkLst>
        <pc:spChg chg="mod">
          <ac:chgData name="Yi Liu" userId="eb9fa73d484f74de" providerId="LiveId" clId="{DBC21F11-9254-4162-B626-641FA2BA6EEB}" dt="2023-09-18T06:58:43.895" v="645" actId="2711"/>
          <ac:spMkLst>
            <pc:docMk/>
            <pc:sldMk cId="2292823118" sldId="315"/>
            <ac:spMk id="13" creationId="{45B3417F-E5DD-1D42-95C9-3B4D43B9D8C1}"/>
          </ac:spMkLst>
        </pc:spChg>
      </pc:sldChg>
      <pc:sldChg chg="add del">
        <pc:chgData name="Yi Liu" userId="eb9fa73d484f74de" providerId="LiveId" clId="{DBC21F11-9254-4162-B626-641FA2BA6EEB}" dt="2023-09-18T07:15:59.727" v="1318" actId="47"/>
        <pc:sldMkLst>
          <pc:docMk/>
          <pc:sldMk cId="3620513967" sldId="316"/>
        </pc:sldMkLst>
      </pc:sldChg>
      <pc:sldChg chg="add del">
        <pc:chgData name="Yi Liu" userId="eb9fa73d484f74de" providerId="LiveId" clId="{DBC21F11-9254-4162-B626-641FA2BA6EEB}" dt="2023-09-18T07:15:57.099" v="1317" actId="47"/>
        <pc:sldMkLst>
          <pc:docMk/>
          <pc:sldMk cId="4014129039" sldId="317"/>
        </pc:sldMkLst>
      </pc:sldChg>
      <pc:sldChg chg="add del">
        <pc:chgData name="Yi Liu" userId="eb9fa73d484f74de" providerId="LiveId" clId="{DBC21F11-9254-4162-B626-641FA2BA6EEB}" dt="2023-09-18T09:06:56.409" v="1900" actId="47"/>
        <pc:sldMkLst>
          <pc:docMk/>
          <pc:sldMk cId="173507086" sldId="318"/>
        </pc:sldMkLst>
      </pc:sldChg>
      <pc:sldChg chg="add del">
        <pc:chgData name="Yi Liu" userId="eb9fa73d484f74de" providerId="LiveId" clId="{DBC21F11-9254-4162-B626-641FA2BA6EEB}" dt="2023-09-18T07:16:01.639" v="1319" actId="47"/>
        <pc:sldMkLst>
          <pc:docMk/>
          <pc:sldMk cId="3735929884" sldId="319"/>
        </pc:sldMkLst>
      </pc:sldChg>
      <pc:sldChg chg="add del">
        <pc:chgData name="Yi Liu" userId="eb9fa73d484f74de" providerId="LiveId" clId="{DBC21F11-9254-4162-B626-641FA2BA6EEB}" dt="2023-09-18T09:06:48.713" v="1899" actId="47"/>
        <pc:sldMkLst>
          <pc:docMk/>
          <pc:sldMk cId="1099385378" sldId="320"/>
        </pc:sldMkLst>
      </pc:sldChg>
      <pc:sldChg chg="add del">
        <pc:chgData name="Yi Liu" userId="eb9fa73d484f74de" providerId="LiveId" clId="{DBC21F11-9254-4162-B626-641FA2BA6EEB}" dt="2023-09-18T11:54:01.790" v="2530" actId="47"/>
        <pc:sldMkLst>
          <pc:docMk/>
          <pc:sldMk cId="1431712044" sldId="326"/>
        </pc:sldMkLst>
      </pc:sldChg>
      <pc:sldChg chg="add del">
        <pc:chgData name="Yi Liu" userId="eb9fa73d484f74de" providerId="LiveId" clId="{DBC21F11-9254-4162-B626-641FA2BA6EEB}" dt="2023-09-18T12:00:23.774" v="2711" actId="47"/>
        <pc:sldMkLst>
          <pc:docMk/>
          <pc:sldMk cId="2447850835" sldId="327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3380000710" sldId="453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274493050" sldId="454"/>
        </pc:sldMkLst>
      </pc:sldChg>
      <pc:sldChg chg="del">
        <pc:chgData name="Yi Liu" userId="eb9fa73d484f74de" providerId="LiveId" clId="{DBC21F11-9254-4162-B626-641FA2BA6EEB}" dt="2023-09-19T05:26:51.085" v="2740" actId="47"/>
        <pc:sldMkLst>
          <pc:docMk/>
          <pc:sldMk cId="1786556413" sldId="45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893768626" sldId="45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80029056" sldId="45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714343649" sldId="46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549113075" sldId="46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020821967" sldId="46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4261665871" sldId="46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777619393" sldId="46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63703926" sldId="46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006709861" sldId="467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31345992" sldId="46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804896455" sldId="46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302466554" sldId="47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847705108" sldId="47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667919288" sldId="472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173623013" sldId="473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534259053" sldId="474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3754433505" sldId="475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947951218" sldId="476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84466169" sldId="477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001484407" sldId="478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435672642" sldId="479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1320624693" sldId="480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2813641502" sldId="481"/>
        </pc:sldMkLst>
      </pc:sldChg>
      <pc:sldChg chg="del">
        <pc:chgData name="Yi Liu" userId="eb9fa73d484f74de" providerId="LiveId" clId="{DBC21F11-9254-4162-B626-641FA2BA6EEB}" dt="2023-09-18T04:26:21.841" v="112" actId="47"/>
        <pc:sldMkLst>
          <pc:docMk/>
          <pc:sldMk cId="567789102" sldId="482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886443471" sldId="483"/>
        </pc:sldMkLst>
      </pc:sldChg>
      <pc:sldChg chg="delSp add del mod delAnim">
        <pc:chgData name="Yi Liu" userId="eb9fa73d484f74de" providerId="LiveId" clId="{DBC21F11-9254-4162-B626-641FA2BA6EEB}" dt="2023-09-18T06:26:43.088" v="260" actId="478"/>
        <pc:sldMkLst>
          <pc:docMk/>
          <pc:sldMk cId="3513210094" sldId="484"/>
        </pc:sldMkLst>
        <pc:spChg chg="del">
          <ac:chgData name="Yi Liu" userId="eb9fa73d484f74de" providerId="LiveId" clId="{DBC21F11-9254-4162-B626-641FA2BA6EEB}" dt="2023-09-18T06:26:43.088" v="260" actId="478"/>
          <ac:spMkLst>
            <pc:docMk/>
            <pc:sldMk cId="3513210094" sldId="484"/>
            <ac:spMk id="7" creationId="{54CE7DA0-5214-4D6A-8445-8802F92EDC7E}"/>
          </ac:spMkLst>
        </pc:spChg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4118113494" sldId="485"/>
        </pc:sldMkLst>
      </pc:sldChg>
      <pc:sldChg chg="add del">
        <pc:chgData name="Yi Liu" userId="eb9fa73d484f74de" providerId="LiveId" clId="{DBC21F11-9254-4162-B626-641FA2BA6EEB}" dt="2023-09-18T06:25:51.410" v="249"/>
        <pc:sldMkLst>
          <pc:docMk/>
          <pc:sldMk cId="2274039027" sldId="486"/>
        </pc:sldMkLst>
      </pc:sldChg>
      <pc:sldChg chg="addSp delSp modSp new mod modClrScheme chgLayout">
        <pc:chgData name="Yi Liu" userId="eb9fa73d484f74de" providerId="LiveId" clId="{DBC21F11-9254-4162-B626-641FA2BA6EEB}" dt="2023-09-18T06:27:27.650" v="276" actId="20577"/>
        <pc:sldMkLst>
          <pc:docMk/>
          <pc:sldMk cId="3774636049" sldId="504"/>
        </pc:sldMkLst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2" creationId="{D4C5D1AD-A273-4585-B275-47E3E081EAF3}"/>
          </ac:spMkLst>
        </pc:spChg>
        <pc:spChg chg="del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3" creationId="{07D91C47-F88C-4DCD-80C4-EB64591C1617}"/>
          </ac:spMkLst>
        </pc:spChg>
        <pc:spChg chg="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4" creationId="{7FE28859-FD55-4EA8-AB26-635DD613452D}"/>
          </ac:spMkLst>
        </pc:spChg>
        <pc:spChg chg="add mod ord">
          <ac:chgData name="Yi Liu" userId="eb9fa73d484f74de" providerId="LiveId" clId="{DBC21F11-9254-4162-B626-641FA2BA6EEB}" dt="2023-09-18T06:27:27.650" v="276" actId="20577"/>
          <ac:spMkLst>
            <pc:docMk/>
            <pc:sldMk cId="3774636049" sldId="504"/>
            <ac:spMk id="5" creationId="{40063C82-7989-4C25-9DF5-716E283AD203}"/>
          </ac:spMkLst>
        </pc:spChg>
        <pc:spChg chg="add mod ord">
          <ac:chgData name="Yi Liu" userId="eb9fa73d484f74de" providerId="LiveId" clId="{DBC21F11-9254-4162-B626-641FA2BA6EEB}" dt="2023-09-18T06:27:24.353" v="262" actId="700"/>
          <ac:spMkLst>
            <pc:docMk/>
            <pc:sldMk cId="3774636049" sldId="504"/>
            <ac:spMk id="6" creationId="{F2356873-DDD7-416D-855C-C3BF7A7153C1}"/>
          </ac:spMkLst>
        </pc:spChg>
      </pc:sldChg>
      <pc:sldChg chg="add del">
        <pc:chgData name="Yi Liu" userId="eb9fa73d484f74de" providerId="LiveId" clId="{DBC21F11-9254-4162-B626-641FA2BA6EEB}" dt="2023-09-18T06:32:12.149" v="484" actId="47"/>
        <pc:sldMkLst>
          <pc:docMk/>
          <pc:sldMk cId="3866681792" sldId="505"/>
        </pc:sldMkLst>
      </pc:sldChg>
      <pc:sldChg chg="addSp delSp modSp new mod modClrScheme modAnim chgLayout">
        <pc:chgData name="Yi Liu" userId="eb9fa73d484f74de" providerId="LiveId" clId="{DBC21F11-9254-4162-B626-641FA2BA6EEB}" dt="2023-09-18T06:32:08.396" v="482"/>
        <pc:sldMkLst>
          <pc:docMk/>
          <pc:sldMk cId="1455220966" sldId="506"/>
        </pc:sldMkLst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2" creationId="{EE4646BB-9F07-432C-AA04-791EC6FEE439}"/>
          </ac:spMkLst>
        </pc:spChg>
        <pc:spChg chg="del 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3" creationId="{11764641-15C1-4F59-A567-6A28710D6A59}"/>
          </ac:spMkLst>
        </pc:spChg>
        <pc:spChg chg="mod ord">
          <ac:chgData name="Yi Liu" userId="eb9fa73d484f74de" providerId="LiveId" clId="{DBC21F11-9254-4162-B626-641FA2BA6EEB}" dt="2023-09-18T06:27:42.019" v="279" actId="700"/>
          <ac:spMkLst>
            <pc:docMk/>
            <pc:sldMk cId="1455220966" sldId="506"/>
            <ac:spMk id="4" creationId="{D0C81B07-8953-419D-9E2B-BC53E6CC0028}"/>
          </ac:spMkLst>
        </pc:spChg>
        <pc:spChg chg="add mod ord">
          <ac:chgData name="Yi Liu" userId="eb9fa73d484f74de" providerId="LiveId" clId="{DBC21F11-9254-4162-B626-641FA2BA6EEB}" dt="2023-09-18T06:27:43.680" v="287" actId="20577"/>
          <ac:spMkLst>
            <pc:docMk/>
            <pc:sldMk cId="1455220966" sldId="506"/>
            <ac:spMk id="5" creationId="{6AE46C03-A77A-4D36-ABA7-83407D323DA5}"/>
          </ac:spMkLst>
        </pc:spChg>
        <pc:spChg chg="add mod ord">
          <ac:chgData name="Yi Liu" userId="eb9fa73d484f74de" providerId="LiveId" clId="{DBC21F11-9254-4162-B626-641FA2BA6EEB}" dt="2023-09-18T06:30:04.739" v="320" actId="20577"/>
          <ac:spMkLst>
            <pc:docMk/>
            <pc:sldMk cId="1455220966" sldId="506"/>
            <ac:spMk id="6" creationId="{5FEE7100-AD61-4420-BA73-56F92C0537DC}"/>
          </ac:spMkLst>
        </pc:spChg>
        <pc:spChg chg="add mod">
          <ac:chgData name="Yi Liu" userId="eb9fa73d484f74de" providerId="LiveId" clId="{DBC21F11-9254-4162-B626-641FA2BA6EEB}" dt="2023-09-18T06:31:40.523" v="480" actId="20577"/>
          <ac:spMkLst>
            <pc:docMk/>
            <pc:sldMk cId="1455220966" sldId="506"/>
            <ac:spMk id="8" creationId="{73D12CF1-1E7C-4C58-96EF-E5F691338A47}"/>
          </ac:spMkLst>
        </pc:spChg>
      </pc:sldChg>
      <pc:sldChg chg="add del">
        <pc:chgData name="Yi Liu" userId="eb9fa73d484f74de" providerId="LiveId" clId="{DBC21F11-9254-4162-B626-641FA2BA6EEB}" dt="2023-09-18T06:55:03.770" v="616" actId="47"/>
        <pc:sldMkLst>
          <pc:docMk/>
          <pc:sldMk cId="3781956176" sldId="507"/>
        </pc:sldMkLst>
      </pc:sldChg>
      <pc:sldChg chg="addSp delSp modSp new mod modAnim">
        <pc:chgData name="Yi Liu" userId="eb9fa73d484f74de" providerId="LiveId" clId="{DBC21F11-9254-4162-B626-641FA2BA6EEB}" dt="2023-09-18T06:35:59.375" v="525" actId="1076"/>
        <pc:sldMkLst>
          <pc:docMk/>
          <pc:sldMk cId="1310826322" sldId="508"/>
        </pc:sldMkLst>
        <pc:spChg chg="mod">
          <ac:chgData name="Yi Liu" userId="eb9fa73d484f74de" providerId="LiveId" clId="{DBC21F11-9254-4162-B626-641FA2BA6EEB}" dt="2023-09-18T06:32:23.723" v="510" actId="20577"/>
          <ac:spMkLst>
            <pc:docMk/>
            <pc:sldMk cId="1310826322" sldId="508"/>
            <ac:spMk id="2" creationId="{60C322DE-9766-4BF1-B753-591CC9378210}"/>
          </ac:spMkLst>
        </pc:spChg>
        <pc:spChg chg="del">
          <ac:chgData name="Yi Liu" userId="eb9fa73d484f74de" providerId="LiveId" clId="{DBC21F11-9254-4162-B626-641FA2BA6EEB}" dt="2023-09-18T06:32:37.513" v="512" actId="478"/>
          <ac:spMkLst>
            <pc:docMk/>
            <pc:sldMk cId="1310826322" sldId="508"/>
            <ac:spMk id="3" creationId="{9A2ED51F-6458-450B-9BC5-C5CC9E1CC270}"/>
          </ac:spMkLst>
        </pc:spChg>
        <pc:spChg chg="add mod">
          <ac:chgData name="Yi Liu" userId="eb9fa73d484f74de" providerId="LiveId" clId="{DBC21F11-9254-4162-B626-641FA2BA6EEB}" dt="2023-09-18T06:35:53.674" v="524" actId="1076"/>
          <ac:spMkLst>
            <pc:docMk/>
            <pc:sldMk cId="1310826322" sldId="508"/>
            <ac:spMk id="5" creationId="{9D7BA9FB-0AEE-408C-8CB3-CD44085B5EE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8" creationId="{8DD1E63A-1287-48C0-898F-48BD6F104461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9" creationId="{DCAE17A4-02C9-4C65-9AAC-4564963F5D9E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0" creationId="{0D5EDF76-20A3-4DF1-89DC-508593FE2596}"/>
          </ac:spMkLst>
        </pc:spChg>
        <pc:spChg chg="add mod">
          <ac:chgData name="Yi Liu" userId="eb9fa73d484f74de" providerId="LiveId" clId="{DBC21F11-9254-4162-B626-641FA2BA6EEB}" dt="2023-09-18T06:32:33.943" v="511"/>
          <ac:spMkLst>
            <pc:docMk/>
            <pc:sldMk cId="1310826322" sldId="508"/>
            <ac:spMk id="11" creationId="{361ED810-2552-432E-81BB-E54469EA7E0E}"/>
          </ac:spMkLst>
        </pc:spChg>
        <pc:spChg chg="add mod">
          <ac:chgData name="Yi Liu" userId="eb9fa73d484f74de" providerId="LiveId" clId="{DBC21F11-9254-4162-B626-641FA2BA6EEB}" dt="2023-09-18T06:33:56.875" v="517" actId="207"/>
          <ac:spMkLst>
            <pc:docMk/>
            <pc:sldMk cId="1310826322" sldId="508"/>
            <ac:spMk id="12" creationId="{B248D536-89EA-41C0-9B0A-8A53F147D542}"/>
          </ac:spMkLst>
        </pc:spChg>
        <pc:spChg chg="add mod">
          <ac:chgData name="Yi Liu" userId="eb9fa73d484f74de" providerId="LiveId" clId="{DBC21F11-9254-4162-B626-641FA2BA6EEB}" dt="2023-09-18T06:33:48.901" v="516" actId="207"/>
          <ac:spMkLst>
            <pc:docMk/>
            <pc:sldMk cId="1310826322" sldId="508"/>
            <ac:spMk id="13" creationId="{4BBD99E1-D636-4FBA-98D6-0069FDE38B6D}"/>
          </ac:spMkLst>
        </pc:spChg>
        <pc:spChg chg="add mod">
          <ac:chgData name="Yi Liu" userId="eb9fa73d484f74de" providerId="LiveId" clId="{DBC21F11-9254-4162-B626-641FA2BA6EEB}" dt="2023-09-18T06:35:59.375" v="525" actId="1076"/>
          <ac:spMkLst>
            <pc:docMk/>
            <pc:sldMk cId="1310826322" sldId="508"/>
            <ac:spMk id="14" creationId="{0DB7EA30-4582-4542-9CEA-55F5ED4EAF7A}"/>
          </ac:spMkLst>
        </pc:sp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6" creationId="{3FAD6BC9-B90B-490B-B7DE-DC1AA803F913}"/>
          </ac:graphicFrameMkLst>
        </pc:graphicFrameChg>
        <pc:graphicFrameChg chg="add mod">
          <ac:chgData name="Yi Liu" userId="eb9fa73d484f74de" providerId="LiveId" clId="{DBC21F11-9254-4162-B626-641FA2BA6EEB}" dt="2023-09-18T06:32:33.943" v="511"/>
          <ac:graphicFrameMkLst>
            <pc:docMk/>
            <pc:sldMk cId="1310826322" sldId="508"/>
            <ac:graphicFrameMk id="7" creationId="{338756C6-F4C0-486B-978A-2311830B668C}"/>
          </ac:graphicFrameMkLst>
        </pc:graphicFrameChg>
      </pc:sldChg>
      <pc:sldChg chg="add del">
        <pc:chgData name="Yi Liu" userId="eb9fa73d484f74de" providerId="LiveId" clId="{DBC21F11-9254-4162-B626-641FA2BA6EEB}" dt="2023-09-18T06:55:02.031" v="615" actId="47"/>
        <pc:sldMkLst>
          <pc:docMk/>
          <pc:sldMk cId="2803135832" sldId="509"/>
        </pc:sldMkLst>
      </pc:sldChg>
      <pc:sldChg chg="addSp delSp modSp new mod delAnim modAnim">
        <pc:chgData name="Yi Liu" userId="eb9fa73d484f74de" providerId="LiveId" clId="{DBC21F11-9254-4162-B626-641FA2BA6EEB}" dt="2023-09-18T12:09:24.713" v="2712" actId="478"/>
        <pc:sldMkLst>
          <pc:docMk/>
          <pc:sldMk cId="2595305584" sldId="510"/>
        </pc:sldMkLst>
        <pc:spChg chg="mod">
          <ac:chgData name="Yi Liu" userId="eb9fa73d484f74de" providerId="LiveId" clId="{DBC21F11-9254-4162-B626-641FA2BA6EEB}" dt="2023-09-18T06:37:34.427" v="560" actId="20577"/>
          <ac:spMkLst>
            <pc:docMk/>
            <pc:sldMk cId="2595305584" sldId="510"/>
            <ac:spMk id="2" creationId="{87B1F0A7-EC88-4003-A652-271DB06BEB4A}"/>
          </ac:spMkLst>
        </pc:spChg>
        <pc:spChg chg="mod">
          <ac:chgData name="Yi Liu" userId="eb9fa73d484f74de" providerId="LiveId" clId="{DBC21F11-9254-4162-B626-641FA2BA6EEB}" dt="2023-09-18T06:37:45.717" v="561"/>
          <ac:spMkLst>
            <pc:docMk/>
            <pc:sldMk cId="2595305584" sldId="510"/>
            <ac:spMk id="3" creationId="{E50B9A7D-AE2C-4879-A878-50CFBC6567F9}"/>
          </ac:spMkLst>
        </pc:spChg>
        <pc:spChg chg="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4" creationId="{BFCB9E93-D0A7-4C57-AAEC-AE73D9E5A732}"/>
          </ac:spMkLst>
        </pc:spChg>
        <pc:spChg chg="add mod">
          <ac:chgData name="Yi Liu" userId="eb9fa73d484f74de" providerId="LiveId" clId="{DBC21F11-9254-4162-B626-641FA2BA6EEB}" dt="2023-09-18T06:51:49.412" v="595" actId="20577"/>
          <ac:spMkLst>
            <pc:docMk/>
            <pc:sldMk cId="2595305584" sldId="510"/>
            <ac:spMk id="5" creationId="{5491CEAF-B7F7-4E05-865A-C70AEB1AFE84}"/>
          </ac:spMkLst>
        </pc:spChg>
        <pc:spChg chg="add mod">
          <ac:chgData name="Yi Liu" userId="eb9fa73d484f74de" providerId="LiveId" clId="{DBC21F11-9254-4162-B626-641FA2BA6EEB}" dt="2023-09-18T06:49:16.314" v="563" actId="1076"/>
          <ac:spMkLst>
            <pc:docMk/>
            <pc:sldMk cId="2595305584" sldId="510"/>
            <ac:spMk id="8" creationId="{EE6DD1AF-EE9E-440C-93B5-FB85D4F2EFEF}"/>
          </ac:spMkLst>
        </pc:spChg>
        <pc:spChg chg="add mod">
          <ac:chgData name="Yi Liu" userId="eb9fa73d484f74de" providerId="LiveId" clId="{DBC21F11-9254-4162-B626-641FA2BA6EEB}" dt="2023-09-18T06:52:58.646" v="606" actId="1076"/>
          <ac:spMkLst>
            <pc:docMk/>
            <pc:sldMk cId="2595305584" sldId="510"/>
            <ac:spMk id="9" creationId="{6A295198-BDD0-45D8-A86C-F2E6577EEB7B}"/>
          </ac:spMkLst>
        </pc:spChg>
        <pc:spChg chg="add mod">
          <ac:chgData name="Yi Liu" userId="eb9fa73d484f74de" providerId="LiveId" clId="{DBC21F11-9254-4162-B626-641FA2BA6EEB}" dt="2023-09-18T06:49:49.888" v="565" actId="207"/>
          <ac:spMkLst>
            <pc:docMk/>
            <pc:sldMk cId="2595305584" sldId="510"/>
            <ac:spMk id="10" creationId="{151CD331-25E3-4212-8D67-BEEC985D8371}"/>
          </ac:spMkLst>
        </pc:spChg>
        <pc:spChg chg="add mod">
          <ac:chgData name="Yi Liu" userId="eb9fa73d484f74de" providerId="LiveId" clId="{DBC21F11-9254-4162-B626-641FA2BA6EEB}" dt="2023-09-18T06:49:40.078" v="564" actId="207"/>
          <ac:spMkLst>
            <pc:docMk/>
            <pc:sldMk cId="2595305584" sldId="510"/>
            <ac:spMk id="11" creationId="{8FEF9667-A65A-4CBD-98A1-D7AFDFB66FB5}"/>
          </ac:spMkLst>
        </pc:spChg>
        <pc:spChg chg="add mod">
          <ac:chgData name="Yi Liu" userId="eb9fa73d484f74de" providerId="LiveId" clId="{DBC21F11-9254-4162-B626-641FA2BA6EEB}" dt="2023-09-18T06:53:03.567" v="607" actId="1076"/>
          <ac:spMkLst>
            <pc:docMk/>
            <pc:sldMk cId="2595305584" sldId="510"/>
            <ac:spMk id="12" creationId="{B1702E78-CEFF-4DEC-B8D0-BD5419DE1102}"/>
          </ac:spMkLst>
        </pc:spChg>
        <pc:spChg chg="add mod">
          <ac:chgData name="Yi Liu" userId="eb9fa73d484f74de" providerId="LiveId" clId="{DBC21F11-9254-4162-B626-641FA2BA6EEB}" dt="2023-09-18T06:49:53.949" v="566" actId="207"/>
          <ac:spMkLst>
            <pc:docMk/>
            <pc:sldMk cId="2595305584" sldId="510"/>
            <ac:spMk id="13" creationId="{D1CE3CCB-76B0-4693-B7B0-1BBFC37A9488}"/>
          </ac:spMkLst>
        </pc:spChg>
        <pc:spChg chg="add del mod">
          <ac:chgData name="Yi Liu" userId="eb9fa73d484f74de" providerId="LiveId" clId="{DBC21F11-9254-4162-B626-641FA2BA6EEB}" dt="2023-09-18T12:09:24.713" v="2712" actId="478"/>
          <ac:spMkLst>
            <pc:docMk/>
            <pc:sldMk cId="2595305584" sldId="510"/>
            <ac:spMk id="14" creationId="{2C0037BA-5E53-4E74-84F1-6E717A75027A}"/>
          </ac:spMkLst>
        </pc:spChg>
        <pc:graphicFrameChg chg="add mod modGraphic">
          <ac:chgData name="Yi Liu" userId="eb9fa73d484f74de" providerId="LiveId" clId="{DBC21F11-9254-4162-B626-641FA2BA6EEB}" dt="2023-09-18T06:52:48.889" v="605" actId="20577"/>
          <ac:graphicFrameMkLst>
            <pc:docMk/>
            <pc:sldMk cId="2595305584" sldId="510"/>
            <ac:graphicFrameMk id="6" creationId="{AAEDD701-C328-4068-969A-DFE6A45160A3}"/>
          </ac:graphicFrameMkLst>
        </pc:graphicFrameChg>
        <pc:graphicFrameChg chg="add mod">
          <ac:chgData name="Yi Liu" userId="eb9fa73d484f74de" providerId="LiveId" clId="{DBC21F11-9254-4162-B626-641FA2BA6EEB}" dt="2023-09-18T06:49:16.314" v="563" actId="1076"/>
          <ac:graphicFrameMkLst>
            <pc:docMk/>
            <pc:sldMk cId="2595305584" sldId="510"/>
            <ac:graphicFrameMk id="7" creationId="{859A874A-6F80-47AB-A11D-360277DD146C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6:58:24.106" v="642"/>
        <pc:sldMkLst>
          <pc:docMk/>
          <pc:sldMk cId="1416635554" sldId="511"/>
        </pc:sldMkLst>
        <pc:spChg chg="mod">
          <ac:chgData name="Yi Liu" userId="eb9fa73d484f74de" providerId="LiveId" clId="{DBC21F11-9254-4162-B626-641FA2BA6EEB}" dt="2023-09-18T06:55:19.833" v="630" actId="20577"/>
          <ac:spMkLst>
            <pc:docMk/>
            <pc:sldMk cId="1416635554" sldId="511"/>
            <ac:spMk id="2" creationId="{0FB3E9EB-48E8-48CC-BE1A-C26318DF9051}"/>
          </ac:spMkLst>
        </pc:spChg>
        <pc:spChg chg="mod">
          <ac:chgData name="Yi Liu" userId="eb9fa73d484f74de" providerId="LiveId" clId="{DBC21F11-9254-4162-B626-641FA2BA6EEB}" dt="2023-09-18T06:56:25.639" v="634"/>
          <ac:spMkLst>
            <pc:docMk/>
            <pc:sldMk cId="1416635554" sldId="511"/>
            <ac:spMk id="3" creationId="{3798F8FF-1115-4FD5-B120-A89715657F40}"/>
          </ac:spMkLst>
        </pc:spChg>
        <pc:spChg chg="add mod">
          <ac:chgData name="Yi Liu" userId="eb9fa73d484f74de" providerId="LiveId" clId="{DBC21F11-9254-4162-B626-641FA2BA6EEB}" dt="2023-09-18T06:56:44.414" v="637" actId="2711"/>
          <ac:spMkLst>
            <pc:docMk/>
            <pc:sldMk cId="1416635554" sldId="511"/>
            <ac:spMk id="5" creationId="{EF33BEBB-EF3D-4F8E-9F34-6C6F23D95C3A}"/>
          </ac:spMkLst>
        </pc:spChg>
        <pc:spChg chg="add mod">
          <ac:chgData name="Yi Liu" userId="eb9fa73d484f74de" providerId="LiveId" clId="{DBC21F11-9254-4162-B626-641FA2BA6EEB}" dt="2023-09-18T06:57:39.373" v="640" actId="2711"/>
          <ac:spMkLst>
            <pc:docMk/>
            <pc:sldMk cId="1416635554" sldId="511"/>
            <ac:spMk id="6" creationId="{11730682-F402-407C-A563-491463AF7EAE}"/>
          </ac:spMkLst>
        </pc:spChg>
        <pc:spChg chg="add mod">
          <ac:chgData name="Yi Liu" userId="eb9fa73d484f74de" providerId="LiveId" clId="{DBC21F11-9254-4162-B626-641FA2BA6EEB}" dt="2023-09-18T06:57:44.561" v="641" actId="1076"/>
          <ac:spMkLst>
            <pc:docMk/>
            <pc:sldMk cId="1416635554" sldId="511"/>
            <ac:spMk id="7" creationId="{C5B79CBE-FE7F-43E5-95F6-DF52F8E98A66}"/>
          </ac:spMkLst>
        </pc:spChg>
      </pc:sldChg>
      <pc:sldChg chg="addSp modSp new mod modAnim">
        <pc:chgData name="Yi Liu" userId="eb9fa73d484f74de" providerId="LiveId" clId="{DBC21F11-9254-4162-B626-641FA2BA6EEB}" dt="2023-09-18T06:59:38.744" v="670" actId="1076"/>
        <pc:sldMkLst>
          <pc:docMk/>
          <pc:sldMk cId="1885813090" sldId="512"/>
        </pc:sldMkLst>
        <pc:spChg chg="mod">
          <ac:chgData name="Yi Liu" userId="eb9fa73d484f74de" providerId="LiveId" clId="{DBC21F11-9254-4162-B626-641FA2BA6EEB}" dt="2023-09-18T06:58:52.486" v="665" actId="20577"/>
          <ac:spMkLst>
            <pc:docMk/>
            <pc:sldMk cId="1885813090" sldId="512"/>
            <ac:spMk id="2" creationId="{17186DAA-5735-4F51-87A8-3F25EBAB04B7}"/>
          </ac:spMkLst>
        </pc:spChg>
        <pc:spChg chg="mod">
          <ac:chgData name="Yi Liu" userId="eb9fa73d484f74de" providerId="LiveId" clId="{DBC21F11-9254-4162-B626-641FA2BA6EEB}" dt="2023-09-18T06:59:12.563" v="667" actId="20577"/>
          <ac:spMkLst>
            <pc:docMk/>
            <pc:sldMk cId="1885813090" sldId="512"/>
            <ac:spMk id="3" creationId="{F0AB5F3C-C947-425D-87A1-AB8A0F278371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7" creationId="{742B6995-1FAA-45AE-B2A5-ACAEA383D9DF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9" creationId="{F55C649E-EC16-48A0-844B-84A41CC50FA2}"/>
          </ac:spMkLst>
        </pc:spChg>
        <pc:spChg chg="add mod">
          <ac:chgData name="Yi Liu" userId="eb9fa73d484f74de" providerId="LiveId" clId="{DBC21F11-9254-4162-B626-641FA2BA6EEB}" dt="2023-09-18T06:59:32.930" v="669" actId="1076"/>
          <ac:spMkLst>
            <pc:docMk/>
            <pc:sldMk cId="1885813090" sldId="512"/>
            <ac:spMk id="10" creationId="{EB25FAE4-F185-409C-BC0F-9E59879679A3}"/>
          </ac:spMkLst>
        </pc:spChg>
        <pc:spChg chg="add mod">
          <ac:chgData name="Yi Liu" userId="eb9fa73d484f74de" providerId="LiveId" clId="{DBC21F11-9254-4162-B626-641FA2BA6EEB}" dt="2023-09-18T06:59:38.744" v="670" actId="1076"/>
          <ac:spMkLst>
            <pc:docMk/>
            <pc:sldMk cId="1885813090" sldId="512"/>
            <ac:spMk id="11" creationId="{F12BD008-A5A4-4715-A194-5B868194B34E}"/>
          </ac:spMkLst>
        </pc:sp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5" creationId="{ABD6AF06-377F-4DCD-92B7-1A3444E35673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6" creationId="{D0FB50FE-8967-4982-AC9F-A53F4DFBD586}"/>
          </ac:graphicFrameMkLst>
        </pc:graphicFrameChg>
        <pc:graphicFrameChg chg="add mod">
          <ac:chgData name="Yi Liu" userId="eb9fa73d484f74de" providerId="LiveId" clId="{DBC21F11-9254-4162-B626-641FA2BA6EEB}" dt="2023-09-18T06:59:32.930" v="669" actId="1076"/>
          <ac:graphicFrameMkLst>
            <pc:docMk/>
            <pc:sldMk cId="1885813090" sldId="512"/>
            <ac:graphicFrameMk id="8" creationId="{B38CE5A7-ABE2-4E23-AC6E-F162EAC80C86}"/>
          </ac:graphicFrameMkLst>
        </pc:graphicFrameChg>
      </pc:sldChg>
      <pc:sldChg chg="addSp delSp modSp new mod modAnim">
        <pc:chgData name="Yi Liu" userId="eb9fa73d484f74de" providerId="LiveId" clId="{DBC21F11-9254-4162-B626-641FA2BA6EEB}" dt="2023-09-18T12:21:44.872" v="2728" actId="13926"/>
        <pc:sldMkLst>
          <pc:docMk/>
          <pc:sldMk cId="1315671743" sldId="513"/>
        </pc:sldMkLst>
        <pc:spChg chg="mod">
          <ac:chgData name="Yi Liu" userId="eb9fa73d484f74de" providerId="LiveId" clId="{DBC21F11-9254-4162-B626-641FA2BA6EEB}" dt="2023-09-18T07:00:09.258" v="702" actId="20577"/>
          <ac:spMkLst>
            <pc:docMk/>
            <pc:sldMk cId="1315671743" sldId="513"/>
            <ac:spMk id="2" creationId="{913EBADF-B612-4F23-9A44-B1DD4F83E967}"/>
          </ac:spMkLst>
        </pc:spChg>
        <pc:spChg chg="add del">
          <ac:chgData name="Yi Liu" userId="eb9fa73d484f74de" providerId="LiveId" clId="{DBC21F11-9254-4162-B626-641FA2BA6EEB}" dt="2023-09-18T07:00:26.104" v="705" actId="478"/>
          <ac:spMkLst>
            <pc:docMk/>
            <pc:sldMk cId="1315671743" sldId="513"/>
            <ac:spMk id="3" creationId="{B067A44E-628B-43F4-98F8-417D5B9FC238}"/>
          </ac:spMkLst>
        </pc:spChg>
        <pc:spChg chg="add del mod">
          <ac:chgData name="Yi Liu" userId="eb9fa73d484f74de" providerId="LiveId" clId="{DBC21F11-9254-4162-B626-641FA2BA6EEB}" dt="2023-09-18T07:00:23.823" v="704"/>
          <ac:spMkLst>
            <pc:docMk/>
            <pc:sldMk cId="1315671743" sldId="513"/>
            <ac:spMk id="5" creationId="{38349439-2627-44E9-8C4A-6DFBCB79D688}"/>
          </ac:spMkLst>
        </pc:spChg>
        <pc:spChg chg="add del mod">
          <ac:chgData name="Yi Liu" userId="eb9fa73d484f74de" providerId="LiveId" clId="{DBC21F11-9254-4162-B626-641FA2BA6EEB}" dt="2023-09-18T07:00:29.139" v="707"/>
          <ac:spMkLst>
            <pc:docMk/>
            <pc:sldMk cId="1315671743" sldId="513"/>
            <ac:spMk id="6" creationId="{511A8AD2-CFFC-4FD0-A89E-E3B3DFF09D99}"/>
          </ac:spMkLst>
        </pc:spChg>
        <pc:spChg chg="add mod">
          <ac:chgData name="Yi Liu" userId="eb9fa73d484f74de" providerId="LiveId" clId="{DBC21F11-9254-4162-B626-641FA2BA6EEB}" dt="2023-09-18T12:09:53.884" v="2719" actId="20577"/>
          <ac:spMkLst>
            <pc:docMk/>
            <pc:sldMk cId="1315671743" sldId="513"/>
            <ac:spMk id="7" creationId="{107E8355-4D2C-4F38-BD8A-92A3DC2B51E9}"/>
          </ac:spMkLst>
        </pc:spChg>
        <pc:spChg chg="add del mod">
          <ac:chgData name="Yi Liu" userId="eb9fa73d484f74de" providerId="LiveId" clId="{DBC21F11-9254-4162-B626-641FA2BA6EEB}" dt="2023-09-18T07:02:46.763" v="860"/>
          <ac:spMkLst>
            <pc:docMk/>
            <pc:sldMk cId="1315671743" sldId="513"/>
            <ac:spMk id="8" creationId="{A781D2C2-D7B7-47F6-B6C7-54609ECE4C89}"/>
          </ac:spMkLst>
        </pc:spChg>
        <pc:spChg chg="add mod">
          <ac:chgData name="Yi Liu" userId="eb9fa73d484f74de" providerId="LiveId" clId="{DBC21F11-9254-4162-B626-641FA2BA6EEB}" dt="2023-09-18T07:03:26.325" v="903" actId="1076"/>
          <ac:spMkLst>
            <pc:docMk/>
            <pc:sldMk cId="1315671743" sldId="513"/>
            <ac:spMk id="9" creationId="{2574A277-7E0C-42ED-8CE9-5AA8DCCF1839}"/>
          </ac:spMkLst>
        </pc:spChg>
        <pc:spChg chg="add mod">
          <ac:chgData name="Yi Liu" userId="eb9fa73d484f74de" providerId="LiveId" clId="{DBC21F11-9254-4162-B626-641FA2BA6EEB}" dt="2023-09-18T12:21:44.872" v="2728" actId="13926"/>
          <ac:spMkLst>
            <pc:docMk/>
            <pc:sldMk cId="1315671743" sldId="513"/>
            <ac:spMk id="10" creationId="{25273C86-5245-43C6-B360-4B989BB0A473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7:03:42.648" v="922" actId="20577"/>
        <pc:sldMkLst>
          <pc:docMk/>
          <pc:sldMk cId="2536734843" sldId="514"/>
        </pc:sldMkLst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2" creationId="{4964DB0B-2DE1-4E73-8457-74B87DE5E94E}"/>
          </ac:spMkLst>
        </pc:spChg>
        <pc:spChg chg="del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3" creationId="{0C606893-397D-4934-82B5-D00D36B83E72}"/>
          </ac:spMkLst>
        </pc:spChg>
        <pc:spChg chg="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4" creationId="{82497479-ACC9-4266-A04F-A0F8D0E2F3CF}"/>
          </ac:spMkLst>
        </pc:spChg>
        <pc:spChg chg="add mod ord">
          <ac:chgData name="Yi Liu" userId="eb9fa73d484f74de" providerId="LiveId" clId="{DBC21F11-9254-4162-B626-641FA2BA6EEB}" dt="2023-09-18T07:03:42.648" v="922" actId="20577"/>
          <ac:spMkLst>
            <pc:docMk/>
            <pc:sldMk cId="2536734843" sldId="514"/>
            <ac:spMk id="5" creationId="{CE365539-D01C-49A6-B151-2AE867894E68}"/>
          </ac:spMkLst>
        </pc:spChg>
        <pc:spChg chg="add mod ord">
          <ac:chgData name="Yi Liu" userId="eb9fa73d484f74de" providerId="LiveId" clId="{DBC21F11-9254-4162-B626-641FA2BA6EEB}" dt="2023-09-18T07:03:39.259" v="905" actId="700"/>
          <ac:spMkLst>
            <pc:docMk/>
            <pc:sldMk cId="2536734843" sldId="514"/>
            <ac:spMk id="6" creationId="{C5AE55FC-B926-4B6C-86AA-B3D716055AD8}"/>
          </ac:spMkLst>
        </pc:spChg>
      </pc:sldChg>
      <pc:sldChg chg="addSp delSp modSp new mod modClrScheme delAnim modAnim chgLayout">
        <pc:chgData name="Yi Liu" userId="eb9fa73d484f74de" providerId="LiveId" clId="{DBC21F11-9254-4162-B626-641FA2BA6EEB}" dt="2023-09-18T12:11:26.888" v="2720" actId="478"/>
        <pc:sldMkLst>
          <pc:docMk/>
          <pc:sldMk cId="2986727541" sldId="515"/>
        </pc:sldMkLst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2" creationId="{AFF18F89-5320-47A3-9F3A-B026068F131E}"/>
          </ac:spMkLst>
        </pc:spChg>
        <pc:spChg chg="del mod ord">
          <ac:chgData name="Yi Liu" userId="eb9fa73d484f74de" providerId="LiveId" clId="{DBC21F11-9254-4162-B626-641FA2BA6EEB}" dt="2023-09-18T07:03:56.534" v="924" actId="700"/>
          <ac:spMkLst>
            <pc:docMk/>
            <pc:sldMk cId="2986727541" sldId="515"/>
            <ac:spMk id="3" creationId="{C30800E8-5DDE-4BE0-9AE0-1BCC9BCEA4D4}"/>
          </ac:spMkLst>
        </pc:spChg>
        <pc:spChg chg="mod or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4" creationId="{0DCA8143-26EF-4D76-AEE4-CBBCA2E12F3F}"/>
          </ac:spMkLst>
        </pc:spChg>
        <pc:spChg chg="add mod ord">
          <ac:chgData name="Yi Liu" userId="eb9fa73d484f74de" providerId="LiveId" clId="{DBC21F11-9254-4162-B626-641FA2BA6EEB}" dt="2023-09-18T07:05:54.441" v="990" actId="1076"/>
          <ac:spMkLst>
            <pc:docMk/>
            <pc:sldMk cId="2986727541" sldId="515"/>
            <ac:spMk id="5" creationId="{753CE742-74D2-4159-956D-A77CD48D4764}"/>
          </ac:spMkLst>
        </pc:spChg>
        <pc:spChg chg="add mod ord">
          <ac:chgData name="Yi Liu" userId="eb9fa73d484f74de" providerId="LiveId" clId="{DBC21F11-9254-4162-B626-641FA2BA6EEB}" dt="2023-09-18T07:04:41.633" v="987" actId="20577"/>
          <ac:spMkLst>
            <pc:docMk/>
            <pc:sldMk cId="2986727541" sldId="515"/>
            <ac:spMk id="6" creationId="{5CF7F04E-A642-4355-966F-A71CA78CD29B}"/>
          </ac:spMkLst>
        </pc:spChg>
        <pc:spChg chg="add mod">
          <ac:chgData name="Yi Liu" userId="eb9fa73d484f74de" providerId="LiveId" clId="{DBC21F11-9254-4162-B626-641FA2BA6EEB}" dt="2023-09-18T07:07:16.627" v="1016" actId="20577"/>
          <ac:spMkLst>
            <pc:docMk/>
            <pc:sldMk cId="2986727541" sldId="515"/>
            <ac:spMk id="7" creationId="{5DCAFA8E-7888-4363-B520-63637EB51441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3" creationId="{5BE5A9E7-A652-4780-A809-E2D5E36A4287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4" creationId="{93EEB9C8-9494-4AE8-80E5-53429E097338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5" creationId="{8A22439D-20A3-490C-86EC-95D58B4178AE}"/>
          </ac:spMkLst>
        </pc:spChg>
        <pc:spChg chg="add mod">
          <ac:chgData name="Yi Liu" userId="eb9fa73d484f74de" providerId="LiveId" clId="{DBC21F11-9254-4162-B626-641FA2BA6EEB}" dt="2023-09-18T07:06:01.813" v="991" actId="1076"/>
          <ac:spMkLst>
            <pc:docMk/>
            <pc:sldMk cId="2986727541" sldId="515"/>
            <ac:spMk id="16" creationId="{658AA484-5FBF-4793-B53C-11A796B9364B}"/>
          </ac:spMkLst>
        </pc:spChg>
        <pc:spChg chg="add del mod">
          <ac:chgData name="Yi Liu" userId="eb9fa73d484f74de" providerId="LiveId" clId="{DBC21F11-9254-4162-B626-641FA2BA6EEB}" dt="2023-09-18T12:11:26.888" v="2720" actId="478"/>
          <ac:spMkLst>
            <pc:docMk/>
            <pc:sldMk cId="2986727541" sldId="515"/>
            <ac:spMk id="17" creationId="{019A57A1-DADC-479E-B616-DB5106649010}"/>
          </ac:spMkLst>
        </pc:sp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8" creationId="{48C884E8-6DE0-446D-8E0D-9A82B727D00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9" creationId="{299985F1-9A63-4A94-8AF9-AE615ECF0528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0" creationId="{27B60EFB-6EFB-4369-B426-8E78B30E1967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1" creationId="{2CB89225-BE90-4C26-8B76-5954B405FF3F}"/>
          </ac:graphicFrameMkLst>
        </pc:graphicFrameChg>
        <pc:graphicFrameChg chg="add mod">
          <ac:chgData name="Yi Liu" userId="eb9fa73d484f74de" providerId="LiveId" clId="{DBC21F11-9254-4162-B626-641FA2BA6EEB}" dt="2023-09-18T07:06:01.813" v="991" actId="1076"/>
          <ac:graphicFrameMkLst>
            <pc:docMk/>
            <pc:sldMk cId="2986727541" sldId="515"/>
            <ac:graphicFrameMk id="12" creationId="{783220EF-428C-4871-8461-BDFA3BE56D85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08:16.290" v="1066" actId="1076"/>
        <pc:sldMkLst>
          <pc:docMk/>
          <pc:sldMk cId="1140955232" sldId="516"/>
        </pc:sldMkLst>
        <pc:spChg chg="mod">
          <ac:chgData name="Yi Liu" userId="eb9fa73d484f74de" providerId="LiveId" clId="{DBC21F11-9254-4162-B626-641FA2BA6EEB}" dt="2023-09-18T07:07:38.604" v="1029" actId="20577"/>
          <ac:spMkLst>
            <pc:docMk/>
            <pc:sldMk cId="1140955232" sldId="516"/>
            <ac:spMk id="2" creationId="{E05B078A-F121-4D4D-B52F-8E72A9FDA2F5}"/>
          </ac:spMkLst>
        </pc:spChg>
        <pc:spChg chg="mod">
          <ac:chgData name="Yi Liu" userId="eb9fa73d484f74de" providerId="LiveId" clId="{DBC21F11-9254-4162-B626-641FA2BA6EEB}" dt="2023-09-18T07:07:51.668" v="1062" actId="20577"/>
          <ac:spMkLst>
            <pc:docMk/>
            <pc:sldMk cId="1140955232" sldId="516"/>
            <ac:spMk id="3" creationId="{C8E8F2DB-B492-43DF-BB55-347950B2C479}"/>
          </ac:spMkLst>
        </pc:spChg>
        <pc:spChg chg="add mod">
          <ac:chgData name="Yi Liu" userId="eb9fa73d484f74de" providerId="LiveId" clId="{DBC21F11-9254-4162-B626-641FA2BA6EEB}" dt="2023-09-18T07:08:16.290" v="1066" actId="1076"/>
          <ac:spMkLst>
            <pc:docMk/>
            <pc:sldMk cId="1140955232" sldId="516"/>
            <ac:spMk id="5" creationId="{B490392A-436D-44A3-948C-C005EF2EADBC}"/>
          </ac:spMkLst>
        </pc:spChg>
        <pc:spChg chg="add mod">
          <ac:chgData name="Yi Liu" userId="eb9fa73d484f74de" providerId="LiveId" clId="{DBC21F11-9254-4162-B626-641FA2BA6EEB}" dt="2023-09-18T07:08:11.562" v="1065" actId="2711"/>
          <ac:spMkLst>
            <pc:docMk/>
            <pc:sldMk cId="1140955232" sldId="516"/>
            <ac:spMk id="6" creationId="{6EF20482-5722-42AB-81DC-B42385F295B6}"/>
          </ac:spMkLst>
        </pc:spChg>
      </pc:sldChg>
      <pc:sldChg chg="addSp modSp new mod modAnim">
        <pc:chgData name="Yi Liu" userId="eb9fa73d484f74de" providerId="LiveId" clId="{DBC21F11-9254-4162-B626-641FA2BA6EEB}" dt="2023-09-18T07:12:23.826" v="1176"/>
        <pc:sldMkLst>
          <pc:docMk/>
          <pc:sldMk cId="848702545" sldId="517"/>
        </pc:sldMkLst>
        <pc:spChg chg="mod">
          <ac:chgData name="Yi Liu" userId="eb9fa73d484f74de" providerId="LiveId" clId="{DBC21F11-9254-4162-B626-641FA2BA6EEB}" dt="2023-09-18T07:08:55.675" v="1088" actId="20577"/>
          <ac:spMkLst>
            <pc:docMk/>
            <pc:sldMk cId="848702545" sldId="517"/>
            <ac:spMk id="2" creationId="{B9630F0D-D95F-4041-A9DA-77C712AECF8D}"/>
          </ac:spMkLst>
        </pc:spChg>
        <pc:spChg chg="mod">
          <ac:chgData name="Yi Liu" userId="eb9fa73d484f74de" providerId="LiveId" clId="{DBC21F11-9254-4162-B626-641FA2BA6EEB}" dt="2023-09-18T07:10:30.227" v="1163" actId="20577"/>
          <ac:spMkLst>
            <pc:docMk/>
            <pc:sldMk cId="848702545" sldId="517"/>
            <ac:spMk id="3" creationId="{41B3AFCF-6C71-4AD7-87A9-C4CBA5DBE1EC}"/>
          </ac:spMkLst>
        </pc:spChg>
        <pc:spChg chg="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4" creationId="{7E874F3C-7A03-4CC3-9F72-6E0CFF18CF77}"/>
          </ac:spMkLst>
        </pc:spChg>
        <pc:spChg chg="add mod">
          <ac:chgData name="Yi Liu" userId="eb9fa73d484f74de" providerId="LiveId" clId="{DBC21F11-9254-4162-B626-641FA2BA6EEB}" dt="2023-09-18T07:11:15.958" v="1170" actId="2711"/>
          <ac:spMkLst>
            <pc:docMk/>
            <pc:sldMk cId="848702545" sldId="517"/>
            <ac:spMk id="5" creationId="{65B8D504-3DF7-4926-A4F7-39A75C7BD8CB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8" creationId="{6B37B2D9-37AF-4A91-B81C-75847DAC7970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9" creationId="{048A7F80-0C84-44C5-A989-DFE702E836BC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0" creationId="{9405EEB0-B141-4CAC-87D6-819697BB0566}"/>
          </ac:spMkLst>
        </pc:spChg>
        <pc:spChg chg="add mod">
          <ac:chgData name="Yi Liu" userId="eb9fa73d484f74de" providerId="LiveId" clId="{DBC21F11-9254-4162-B626-641FA2BA6EEB}" dt="2023-09-18T07:10:54.843" v="1167" actId="1076"/>
          <ac:spMkLst>
            <pc:docMk/>
            <pc:sldMk cId="848702545" sldId="517"/>
            <ac:spMk id="11" creationId="{5C465D5E-8BF9-4DA9-8F09-3C85C1322EBE}"/>
          </ac:spMkLst>
        </pc:spChg>
        <pc:spChg chg="add mod">
          <ac:chgData name="Yi Liu" userId="eb9fa73d484f74de" providerId="LiveId" clId="{DBC21F11-9254-4162-B626-641FA2BA6EEB}" dt="2023-09-18T07:11:30.547" v="1171" actId="207"/>
          <ac:spMkLst>
            <pc:docMk/>
            <pc:sldMk cId="848702545" sldId="517"/>
            <ac:spMk id="12" creationId="{7EE1D24A-3B49-4036-8B16-A2B4941E06C9}"/>
          </ac:spMkLst>
        </pc:spChg>
        <pc:spChg chg="add mod">
          <ac:chgData name="Yi Liu" userId="eb9fa73d484f74de" providerId="LiveId" clId="{DBC21F11-9254-4162-B626-641FA2BA6EEB}" dt="2023-09-18T07:11:38.741" v="1173" actId="207"/>
          <ac:spMkLst>
            <pc:docMk/>
            <pc:sldMk cId="848702545" sldId="517"/>
            <ac:spMk id="13" creationId="{6F745678-0F00-4D19-8E28-CDFDCAFA7C2D}"/>
          </ac:spMkLst>
        </pc:spChg>
        <pc:spChg chg="add mod">
          <ac:chgData name="Yi Liu" userId="eb9fa73d484f74de" providerId="LiveId" clId="{DBC21F11-9254-4162-B626-641FA2BA6EEB}" dt="2023-09-18T07:11:35.448" v="1172" actId="207"/>
          <ac:spMkLst>
            <pc:docMk/>
            <pc:sldMk cId="848702545" sldId="517"/>
            <ac:spMk id="14" creationId="{A2B5316C-BCD0-44C9-8D6C-67A53D54EBDF}"/>
          </ac:spMkLst>
        </pc:spChg>
        <pc:spChg chg="add mod">
          <ac:chgData name="Yi Liu" userId="eb9fa73d484f74de" providerId="LiveId" clId="{DBC21F11-9254-4162-B626-641FA2BA6EEB}" dt="2023-09-18T07:11:10.234" v="1169" actId="1076"/>
          <ac:spMkLst>
            <pc:docMk/>
            <pc:sldMk cId="848702545" sldId="517"/>
            <ac:spMk id="15" creationId="{9F504BD2-BD36-48C1-B8C4-53118928F95A}"/>
          </ac:spMkLst>
        </pc:sp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6" creationId="{5AABBDD2-E302-441A-B218-0690E8B9B132}"/>
          </ac:graphicFrameMkLst>
        </pc:graphicFrameChg>
        <pc:graphicFrameChg chg="add mod">
          <ac:chgData name="Yi Liu" userId="eb9fa73d484f74de" providerId="LiveId" clId="{DBC21F11-9254-4162-B626-641FA2BA6EEB}" dt="2023-09-18T07:10:54.843" v="1167" actId="1076"/>
          <ac:graphicFrameMkLst>
            <pc:docMk/>
            <pc:sldMk cId="848702545" sldId="517"/>
            <ac:graphicFrameMk id="7" creationId="{608B9334-0F86-4F37-9FFF-CB8EBFCD80A0}"/>
          </ac:graphicFrameMkLst>
        </pc:graphicFrameChg>
      </pc:sldChg>
      <pc:sldChg chg="addSp modSp new mod modAnim">
        <pc:chgData name="Yi Liu" userId="eb9fa73d484f74de" providerId="LiveId" clId="{DBC21F11-9254-4162-B626-641FA2BA6EEB}" dt="2023-09-18T07:15:41.996" v="1316" actId="1076"/>
        <pc:sldMkLst>
          <pc:docMk/>
          <pc:sldMk cId="3557607989" sldId="518"/>
        </pc:sldMkLst>
        <pc:spChg chg="mod">
          <ac:chgData name="Yi Liu" userId="eb9fa73d484f74de" providerId="LiveId" clId="{DBC21F11-9254-4162-B626-641FA2BA6EEB}" dt="2023-09-18T07:13:05.156" v="1215" actId="20577"/>
          <ac:spMkLst>
            <pc:docMk/>
            <pc:sldMk cId="3557607989" sldId="518"/>
            <ac:spMk id="2" creationId="{8DC03745-608B-4CB4-A622-C6061915C704}"/>
          </ac:spMkLst>
        </pc:spChg>
        <pc:spChg chg="mod">
          <ac:chgData name="Yi Liu" userId="eb9fa73d484f74de" providerId="LiveId" clId="{DBC21F11-9254-4162-B626-641FA2BA6EEB}" dt="2023-09-18T07:13:27.469" v="1273" actId="20577"/>
          <ac:spMkLst>
            <pc:docMk/>
            <pc:sldMk cId="3557607989" sldId="518"/>
            <ac:spMk id="3" creationId="{3D956B8E-4CC9-4A0C-90D5-F295C7DF2831}"/>
          </ac:spMkLst>
        </pc:spChg>
        <pc:spChg chg="add mod">
          <ac:chgData name="Yi Liu" userId="eb9fa73d484f74de" providerId="LiveId" clId="{DBC21F11-9254-4162-B626-641FA2BA6EEB}" dt="2023-09-18T07:15:15.979" v="1310" actId="1076"/>
          <ac:spMkLst>
            <pc:docMk/>
            <pc:sldMk cId="3557607989" sldId="518"/>
            <ac:spMk id="5" creationId="{3CEAB63B-B884-4963-9B4A-0ED996968FFF}"/>
          </ac:spMkLst>
        </pc:spChg>
        <pc:spChg chg="add mod">
          <ac:chgData name="Yi Liu" userId="eb9fa73d484f74de" providerId="LiveId" clId="{DBC21F11-9254-4162-B626-641FA2BA6EEB}" dt="2023-09-18T07:15:29.572" v="1313" actId="1076"/>
          <ac:spMkLst>
            <pc:docMk/>
            <pc:sldMk cId="3557607989" sldId="518"/>
            <ac:spMk id="7" creationId="{0AE70D9D-E1A6-4A15-95F4-2BF137C31516}"/>
          </ac:spMkLst>
        </pc:spChg>
        <pc:spChg chg="add mod">
          <ac:chgData name="Yi Liu" userId="eb9fa73d484f74de" providerId="LiveId" clId="{DBC21F11-9254-4162-B626-641FA2BA6EEB}" dt="2023-09-18T07:15:33.073" v="1314" actId="1076"/>
          <ac:spMkLst>
            <pc:docMk/>
            <pc:sldMk cId="3557607989" sldId="518"/>
            <ac:spMk id="8" creationId="{E75AE6F2-3696-42AC-B002-A9D79D492CD4}"/>
          </ac:spMkLst>
        </pc:spChg>
        <pc:spChg chg="add mod">
          <ac:chgData name="Yi Liu" userId="eb9fa73d484f74de" providerId="LiveId" clId="{DBC21F11-9254-4162-B626-641FA2BA6EEB}" dt="2023-09-18T07:15:41.996" v="1316" actId="1076"/>
          <ac:spMkLst>
            <pc:docMk/>
            <pc:sldMk cId="3557607989" sldId="518"/>
            <ac:spMk id="9" creationId="{538495E7-CFEF-4CF3-B03A-5F79D8A599CC}"/>
          </ac:spMkLst>
        </pc:spChg>
        <pc:graphicFrameChg chg="add mod">
          <ac:chgData name="Yi Liu" userId="eb9fa73d484f74de" providerId="LiveId" clId="{DBC21F11-9254-4162-B626-641FA2BA6EEB}" dt="2023-09-18T07:15:37.429" v="1315" actId="1076"/>
          <ac:graphicFrameMkLst>
            <pc:docMk/>
            <pc:sldMk cId="3557607989" sldId="518"/>
            <ac:graphicFrameMk id="6" creationId="{DBE71E90-6186-48D9-99AC-2CC764ADA5F6}"/>
          </ac:graphicFrameMkLst>
        </pc:graphicFrameChg>
      </pc:sldChg>
      <pc:sldChg chg="addSp modSp new mod">
        <pc:chgData name="Yi Liu" userId="eb9fa73d484f74de" providerId="LiveId" clId="{DBC21F11-9254-4162-B626-641FA2BA6EEB}" dt="2023-09-18T08:46:19.040" v="1429" actId="1076"/>
        <pc:sldMkLst>
          <pc:docMk/>
          <pc:sldMk cId="582227481" sldId="519"/>
        </pc:sldMkLst>
        <pc:spChg chg="mod">
          <ac:chgData name="Yi Liu" userId="eb9fa73d484f74de" providerId="LiveId" clId="{DBC21F11-9254-4162-B626-641FA2BA6EEB}" dt="2023-09-18T07:16:15.291" v="1347" actId="20577"/>
          <ac:spMkLst>
            <pc:docMk/>
            <pc:sldMk cId="582227481" sldId="519"/>
            <ac:spMk id="2" creationId="{C650E219-DB30-42D2-8183-3534B8B0281D}"/>
          </ac:spMkLst>
        </pc:spChg>
        <pc:spChg chg="mod">
          <ac:chgData name="Yi Liu" userId="eb9fa73d484f74de" providerId="LiveId" clId="{DBC21F11-9254-4162-B626-641FA2BA6EEB}" dt="2023-09-18T08:45:52.461" v="1423" actId="20577"/>
          <ac:spMkLst>
            <pc:docMk/>
            <pc:sldMk cId="582227481" sldId="519"/>
            <ac:spMk id="3" creationId="{C857D980-7074-47B9-843A-2FA8446F451D}"/>
          </ac:spMkLst>
        </pc:spChg>
        <pc:spChg chg="add mod">
          <ac:chgData name="Yi Liu" userId="eb9fa73d484f74de" providerId="LiveId" clId="{DBC21F11-9254-4162-B626-641FA2BA6EEB}" dt="2023-09-18T08:46:19.040" v="1429" actId="1076"/>
          <ac:spMkLst>
            <pc:docMk/>
            <pc:sldMk cId="582227481" sldId="519"/>
            <ac:spMk id="6" creationId="{BE0EAF48-87FC-451E-BE17-5BD32689B8CE}"/>
          </ac:spMkLst>
        </pc:spChg>
      </pc:sldChg>
      <pc:sldChg chg="addSp delSp modSp new mod modAnim">
        <pc:chgData name="Yi Liu" userId="eb9fa73d484f74de" providerId="LiveId" clId="{DBC21F11-9254-4162-B626-641FA2BA6EEB}" dt="2023-09-18T08:53:14.533" v="1717" actId="14100"/>
        <pc:sldMkLst>
          <pc:docMk/>
          <pc:sldMk cId="3502724731" sldId="520"/>
        </pc:sldMkLst>
        <pc:spChg chg="mod">
          <ac:chgData name="Yi Liu" userId="eb9fa73d484f74de" providerId="LiveId" clId="{DBC21F11-9254-4162-B626-641FA2BA6EEB}" dt="2023-09-18T08:47:00.212" v="1478" actId="20577"/>
          <ac:spMkLst>
            <pc:docMk/>
            <pc:sldMk cId="3502724731" sldId="520"/>
            <ac:spMk id="2" creationId="{492B586A-95AD-4247-96EB-1559984E59D2}"/>
          </ac:spMkLst>
        </pc:spChg>
        <pc:spChg chg="del mod">
          <ac:chgData name="Yi Liu" userId="eb9fa73d484f74de" providerId="LiveId" clId="{DBC21F11-9254-4162-B626-641FA2BA6EEB}" dt="2023-09-18T08:52:14.482" v="1651" actId="478"/>
          <ac:spMkLst>
            <pc:docMk/>
            <pc:sldMk cId="3502724731" sldId="520"/>
            <ac:spMk id="3" creationId="{850BA6E4-C601-4428-A716-AFD57D4191DF}"/>
          </ac:spMkLst>
        </pc:spChg>
        <pc:spChg chg="add mod">
          <ac:chgData name="Yi Liu" userId="eb9fa73d484f74de" providerId="LiveId" clId="{DBC21F11-9254-4162-B626-641FA2BA6EEB}" dt="2023-09-18T08:52:28.449" v="1655" actId="1076"/>
          <ac:spMkLst>
            <pc:docMk/>
            <pc:sldMk cId="3502724731" sldId="520"/>
            <ac:spMk id="6" creationId="{BE4A44C7-5618-45CC-BDCB-F034514E1A2C}"/>
          </ac:spMkLst>
        </pc:spChg>
        <pc:spChg chg="add mod">
          <ac:chgData name="Yi Liu" userId="eb9fa73d484f74de" providerId="LiveId" clId="{DBC21F11-9254-4162-B626-641FA2BA6EEB}" dt="2023-09-18T08:53:14.533" v="1717" actId="14100"/>
          <ac:spMkLst>
            <pc:docMk/>
            <pc:sldMk cId="3502724731" sldId="520"/>
            <ac:spMk id="7" creationId="{4B82C128-4F7F-4936-91C1-D594FDCC5F8A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8" creationId="{34E8B458-9F75-403C-8EA7-AC5E5B37CA02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9" creationId="{D07FCB83-893A-405D-A8F9-65805A29D534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0" creationId="{49FEEC43-762E-42E2-AB63-29E2A7EB337C}"/>
          </ac:spMkLst>
        </pc:spChg>
        <pc:spChg chg="add mod">
          <ac:chgData name="Yi Liu" userId="eb9fa73d484f74de" providerId="LiveId" clId="{DBC21F11-9254-4162-B626-641FA2BA6EEB}" dt="2023-09-18T08:52:43.701" v="1657" actId="1076"/>
          <ac:spMkLst>
            <pc:docMk/>
            <pc:sldMk cId="3502724731" sldId="520"/>
            <ac:spMk id="11" creationId="{6D922996-3BE2-4F38-9910-DDA2C4E8B408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46:52.130" v="1460" actId="20577"/>
        <pc:sldMkLst>
          <pc:docMk/>
          <pc:sldMk cId="644986517" sldId="521"/>
        </pc:sldMkLst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2" creationId="{EA82B065-50B9-47E5-AFD4-666BD8BBD499}"/>
          </ac:spMkLst>
        </pc:spChg>
        <pc:spChg chg="del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3" creationId="{7FEB43DD-2C36-4976-895C-8E8E328160A0}"/>
          </ac:spMkLst>
        </pc:spChg>
        <pc:spChg chg="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4" creationId="{869D1AC1-71A6-4A67-A061-AFBF1A4EA9A7}"/>
          </ac:spMkLst>
        </pc:spChg>
        <pc:spChg chg="add mod ord">
          <ac:chgData name="Yi Liu" userId="eb9fa73d484f74de" providerId="LiveId" clId="{DBC21F11-9254-4162-B626-641FA2BA6EEB}" dt="2023-09-18T08:46:52.130" v="1460" actId="20577"/>
          <ac:spMkLst>
            <pc:docMk/>
            <pc:sldMk cId="644986517" sldId="521"/>
            <ac:spMk id="5" creationId="{5A162FC3-F696-4C56-8D36-CED6F58BC349}"/>
          </ac:spMkLst>
        </pc:spChg>
        <pc:spChg chg="add mod ord">
          <ac:chgData name="Yi Liu" userId="eb9fa73d484f74de" providerId="LiveId" clId="{DBC21F11-9254-4162-B626-641FA2BA6EEB}" dt="2023-09-18T08:46:49.146" v="1446" actId="700"/>
          <ac:spMkLst>
            <pc:docMk/>
            <pc:sldMk cId="644986517" sldId="521"/>
            <ac:spMk id="6" creationId="{80209FA2-C13B-4D16-AA56-91B7D3F83A9F}"/>
          </ac:spMkLst>
        </pc:spChg>
      </pc:sldChg>
      <pc:sldChg chg="addSp delSp modSp new mod modClrScheme chgLayout">
        <pc:chgData name="Yi Liu" userId="eb9fa73d484f74de" providerId="LiveId" clId="{DBC21F11-9254-4162-B626-641FA2BA6EEB}" dt="2023-09-18T08:50:20.535" v="1647" actId="20577"/>
        <pc:sldMkLst>
          <pc:docMk/>
          <pc:sldMk cId="2695731383" sldId="522"/>
        </pc:sldMkLst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2" creationId="{42899D1F-FEF6-4D16-AFE0-23A3A114252B}"/>
          </ac:spMkLst>
        </pc:spChg>
        <pc:spChg chg="del 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3" creationId="{367A9778-7FED-494D-AFF0-797031C0499D}"/>
          </ac:spMkLst>
        </pc:spChg>
        <pc:spChg chg="mod ord">
          <ac:chgData name="Yi Liu" userId="eb9fa73d484f74de" providerId="LiveId" clId="{DBC21F11-9254-4162-B626-641FA2BA6EEB}" dt="2023-09-18T08:47:24.649" v="1481" actId="700"/>
          <ac:spMkLst>
            <pc:docMk/>
            <pc:sldMk cId="2695731383" sldId="522"/>
            <ac:spMk id="4" creationId="{948BAF25-7BB4-49A6-B61C-75351B82C43A}"/>
          </ac:spMkLst>
        </pc:spChg>
        <pc:spChg chg="add mod ord">
          <ac:chgData name="Yi Liu" userId="eb9fa73d484f74de" providerId="LiveId" clId="{DBC21F11-9254-4162-B626-641FA2BA6EEB}" dt="2023-09-18T08:47:38.345" v="1555" actId="20577"/>
          <ac:spMkLst>
            <pc:docMk/>
            <pc:sldMk cId="2695731383" sldId="522"/>
            <ac:spMk id="5" creationId="{D4D1768B-440D-4B41-A026-2E6970C90E30}"/>
          </ac:spMkLst>
        </pc:spChg>
        <pc:spChg chg="add mod ord">
          <ac:chgData name="Yi Liu" userId="eb9fa73d484f74de" providerId="LiveId" clId="{DBC21F11-9254-4162-B626-641FA2BA6EEB}" dt="2023-09-18T08:50:20.535" v="1647" actId="20577"/>
          <ac:spMkLst>
            <pc:docMk/>
            <pc:sldMk cId="2695731383" sldId="522"/>
            <ac:spMk id="6" creationId="{21B4BB91-FFF2-47E6-8729-AB4AF1C849E4}"/>
          </ac:spMkLst>
        </pc:spChg>
        <pc:spChg chg="add del mod">
          <ac:chgData name="Yi Liu" userId="eb9fa73d484f74de" providerId="LiveId" clId="{DBC21F11-9254-4162-B626-641FA2BA6EEB}" dt="2023-09-18T08:47:58.680" v="1557" actId="478"/>
          <ac:spMkLst>
            <pc:docMk/>
            <pc:sldMk cId="2695731383" sldId="522"/>
            <ac:spMk id="7" creationId="{A04C06E0-CA9F-4A0A-B523-B0E30A619610}"/>
          </ac:spMkLst>
        </pc:spChg>
        <pc:graphicFrameChg chg="add mod">
          <ac:chgData name="Yi Liu" userId="eb9fa73d484f74de" providerId="LiveId" clId="{DBC21F11-9254-4162-B626-641FA2BA6EEB}" dt="2023-09-18T08:48:14.852" v="1560" actId="1076"/>
          <ac:graphicFrameMkLst>
            <pc:docMk/>
            <pc:sldMk cId="2695731383" sldId="522"/>
            <ac:graphicFrameMk id="8" creationId="{CE4D06C5-8D9B-48C5-84AE-AF9E0E610454}"/>
          </ac:graphicFrameMkLst>
        </pc:graphicFrame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9" creationId="{A2DA75AE-706C-4E45-B4EB-65205A319406}"/>
          </ac:cxnSpMkLst>
        </pc:cxnChg>
        <pc:cxnChg chg="add mod">
          <ac:chgData name="Yi Liu" userId="eb9fa73d484f74de" providerId="LiveId" clId="{DBC21F11-9254-4162-B626-641FA2BA6EEB}" dt="2023-09-18T08:48:14.852" v="1560" actId="1076"/>
          <ac:cxnSpMkLst>
            <pc:docMk/>
            <pc:sldMk cId="2695731383" sldId="522"/>
            <ac:cxnSpMk id="10" creationId="{8341CF19-22D5-490B-A919-81D2DD7F217A}"/>
          </ac:cxnSpMkLst>
        </pc:cxnChg>
      </pc:sldChg>
      <pc:sldChg chg="addSp delSp modSp new mod modAnim">
        <pc:chgData name="Yi Liu" userId="eb9fa73d484f74de" providerId="LiveId" clId="{DBC21F11-9254-4162-B626-641FA2BA6EEB}" dt="2023-09-18T09:05:59.920" v="1898"/>
        <pc:sldMkLst>
          <pc:docMk/>
          <pc:sldMk cId="1123882754" sldId="523"/>
        </pc:sldMkLst>
        <pc:spChg chg="mod">
          <ac:chgData name="Yi Liu" userId="eb9fa73d484f74de" providerId="LiveId" clId="{DBC21F11-9254-4162-B626-641FA2BA6EEB}" dt="2023-09-18T08:53:59.004" v="1719"/>
          <ac:spMkLst>
            <pc:docMk/>
            <pc:sldMk cId="1123882754" sldId="523"/>
            <ac:spMk id="2" creationId="{5B7C5F04-C1CD-4EA2-AC38-DF7E8FF7CE8A}"/>
          </ac:spMkLst>
        </pc:spChg>
        <pc:spChg chg="add del">
          <ac:chgData name="Yi Liu" userId="eb9fa73d484f74de" providerId="LiveId" clId="{DBC21F11-9254-4162-B626-641FA2BA6EEB}" dt="2023-09-18T08:54:17.517" v="1724"/>
          <ac:spMkLst>
            <pc:docMk/>
            <pc:sldMk cId="1123882754" sldId="523"/>
            <ac:spMk id="3" creationId="{9F20BC6A-D919-4237-BE94-D08E07598D1B}"/>
          </ac:spMkLst>
        </pc:spChg>
        <pc:spChg chg="add del mod">
          <ac:chgData name="Yi Liu" userId="eb9fa73d484f74de" providerId="LiveId" clId="{DBC21F11-9254-4162-B626-641FA2BA6EEB}" dt="2023-09-18T08:54:16.189" v="1722"/>
          <ac:spMkLst>
            <pc:docMk/>
            <pc:sldMk cId="1123882754" sldId="523"/>
            <ac:spMk id="5" creationId="{361CBC2E-F638-4461-AE0E-752D0F742F75}"/>
          </ac:spMkLst>
        </pc:spChg>
        <pc:spChg chg="add mod">
          <ac:chgData name="Yi Liu" userId="eb9fa73d484f74de" providerId="LiveId" clId="{DBC21F11-9254-4162-B626-641FA2BA6EEB}" dt="2023-09-18T09:05:56.230" v="1897" actId="20577"/>
          <ac:spMkLst>
            <pc:docMk/>
            <pc:sldMk cId="1123882754" sldId="523"/>
            <ac:spMk id="6" creationId="{41197326-A10A-442D-82EB-70CD97794D2B}"/>
          </ac:spMkLst>
        </pc:spChg>
        <pc:spChg chg="add mod">
          <ac:chgData name="Yi Liu" userId="eb9fa73d484f74de" providerId="LiveId" clId="{DBC21F11-9254-4162-B626-641FA2BA6EEB}" dt="2023-09-18T08:54:59.186" v="1727" actId="2711"/>
          <ac:spMkLst>
            <pc:docMk/>
            <pc:sldMk cId="1123882754" sldId="523"/>
            <ac:spMk id="7" creationId="{5666CEBC-F60C-4915-B4B0-3C4F729200A9}"/>
          </ac:spMkLst>
        </pc:spChg>
        <pc:spChg chg="add mod">
          <ac:chgData name="Yi Liu" userId="eb9fa73d484f74de" providerId="LiveId" clId="{DBC21F11-9254-4162-B626-641FA2BA6EEB}" dt="2023-09-18T08:55:04.328" v="1728" actId="2711"/>
          <ac:spMkLst>
            <pc:docMk/>
            <pc:sldMk cId="1123882754" sldId="523"/>
            <ac:spMk id="8" creationId="{A8FF633A-0137-4337-A4BF-78224A3DCA7D}"/>
          </ac:spMkLst>
        </pc:spChg>
        <pc:spChg chg="add mod">
          <ac:chgData name="Yi Liu" userId="eb9fa73d484f74de" providerId="LiveId" clId="{DBC21F11-9254-4162-B626-641FA2BA6EEB}" dt="2023-09-18T08:55:10.107" v="1729" actId="2711"/>
          <ac:spMkLst>
            <pc:docMk/>
            <pc:sldMk cId="1123882754" sldId="523"/>
            <ac:spMk id="9" creationId="{655B8071-A8F5-4D2C-B3C5-FE3402A2129B}"/>
          </ac:spMkLst>
        </pc:spChg>
      </pc:sldChg>
      <pc:sldChg chg="addSp delSp modSp new mod delAnim modAnim">
        <pc:chgData name="Yi Liu" userId="eb9fa73d484f74de" providerId="LiveId" clId="{DBC21F11-9254-4162-B626-641FA2BA6EEB}" dt="2023-09-18T12:28:18.814" v="2736" actId="1076"/>
        <pc:sldMkLst>
          <pc:docMk/>
          <pc:sldMk cId="4106871204" sldId="524"/>
        </pc:sldMkLst>
        <pc:spChg chg="mod">
          <ac:chgData name="Yi Liu" userId="eb9fa73d484f74de" providerId="LiveId" clId="{DBC21F11-9254-4162-B626-641FA2BA6EEB}" dt="2023-09-18T09:07:08.121" v="1903"/>
          <ac:spMkLst>
            <pc:docMk/>
            <pc:sldMk cId="4106871204" sldId="524"/>
            <ac:spMk id="2" creationId="{372826AA-8491-4B5D-9E58-CFF1459F1EE6}"/>
          </ac:spMkLst>
        </pc:spChg>
        <pc:spChg chg="mod">
          <ac:chgData name="Yi Liu" userId="eb9fa73d484f74de" providerId="LiveId" clId="{DBC21F11-9254-4162-B626-641FA2BA6EEB}" dt="2023-09-18T09:16:18.258" v="1970" actId="20577"/>
          <ac:spMkLst>
            <pc:docMk/>
            <pc:sldMk cId="4106871204" sldId="524"/>
            <ac:spMk id="3" creationId="{D46AF5D8-5954-4A04-B11D-813852D0A572}"/>
          </ac:spMkLst>
        </pc:spChg>
        <pc:spChg chg="add mod">
          <ac:chgData name="Yi Liu" userId="eb9fa73d484f74de" providerId="LiveId" clId="{DBC21F11-9254-4162-B626-641FA2BA6EEB}" dt="2023-09-18T09:16:32.774" v="1974" actId="1076"/>
          <ac:spMkLst>
            <pc:docMk/>
            <pc:sldMk cId="4106871204" sldId="524"/>
            <ac:spMk id="5" creationId="{01F39A79-02CD-41E4-AB67-ABDF0766F0EB}"/>
          </ac:spMkLst>
        </pc:spChg>
        <pc:spChg chg="add mod">
          <ac:chgData name="Yi Liu" userId="eb9fa73d484f74de" providerId="LiveId" clId="{DBC21F11-9254-4162-B626-641FA2BA6EEB}" dt="2023-09-18T09:20:34.744" v="2051" actId="1076"/>
          <ac:spMkLst>
            <pc:docMk/>
            <pc:sldMk cId="4106871204" sldId="524"/>
            <ac:spMk id="6" creationId="{612B1CF0-F541-4237-8BD9-F37E8E447265}"/>
          </ac:spMkLst>
        </pc:spChg>
        <pc:spChg chg="add mod">
          <ac:chgData name="Yi Liu" userId="eb9fa73d484f74de" providerId="LiveId" clId="{DBC21F11-9254-4162-B626-641FA2BA6EEB}" dt="2023-09-18T09:19:48.652" v="2046" actId="1076"/>
          <ac:spMkLst>
            <pc:docMk/>
            <pc:sldMk cId="4106871204" sldId="524"/>
            <ac:spMk id="7" creationId="{293E003A-9030-4B24-8778-86F5C38BDB7B}"/>
          </ac:spMkLst>
        </pc:spChg>
        <pc:spChg chg="add mod">
          <ac:chgData name="Yi Liu" userId="eb9fa73d484f74de" providerId="LiveId" clId="{DBC21F11-9254-4162-B626-641FA2BA6EEB}" dt="2023-09-18T09:20:38.855" v="2052" actId="1076"/>
          <ac:spMkLst>
            <pc:docMk/>
            <pc:sldMk cId="4106871204" sldId="524"/>
            <ac:spMk id="8" creationId="{4382D285-8692-4B79-BDBF-8DE92C1A2728}"/>
          </ac:spMkLst>
        </pc:spChg>
        <pc:spChg chg="add del mod">
          <ac:chgData name="Yi Liu" userId="eb9fa73d484f74de" providerId="LiveId" clId="{DBC21F11-9254-4162-B626-641FA2BA6EEB}" dt="2023-09-18T12:27:02.555" v="2731" actId="21"/>
          <ac:spMkLst>
            <pc:docMk/>
            <pc:sldMk cId="4106871204" sldId="524"/>
            <ac:spMk id="9" creationId="{E326E7E8-9080-46E0-8CC5-548734633E8F}"/>
          </ac:spMkLst>
        </pc:spChg>
        <pc:spChg chg="add mod">
          <ac:chgData name="Yi Liu" userId="eb9fa73d484f74de" providerId="LiveId" clId="{DBC21F11-9254-4162-B626-641FA2BA6EEB}" dt="2023-09-18T12:28:18.814" v="2736" actId="1076"/>
          <ac:spMkLst>
            <pc:docMk/>
            <pc:sldMk cId="4106871204" sldId="524"/>
            <ac:spMk id="10" creationId="{3FC01C0D-3268-44C1-B644-380DA3414695}"/>
          </ac:spMkLst>
        </pc:spChg>
      </pc:sldChg>
      <pc:sldChg chg="addSp modSp new mod modAnim">
        <pc:chgData name="Yi Liu" userId="eb9fa73d484f74de" providerId="LiveId" clId="{DBC21F11-9254-4162-B626-641FA2BA6EEB}" dt="2023-09-18T09:26:04.213" v="2326" actId="20577"/>
        <pc:sldMkLst>
          <pc:docMk/>
          <pc:sldMk cId="1552641931" sldId="525"/>
        </pc:sldMkLst>
        <pc:spChg chg="mod">
          <ac:chgData name="Yi Liu" userId="eb9fa73d484f74de" providerId="LiveId" clId="{DBC21F11-9254-4162-B626-641FA2BA6EEB}" dt="2023-09-18T09:20:54.522" v="2081" actId="20577"/>
          <ac:spMkLst>
            <pc:docMk/>
            <pc:sldMk cId="1552641931" sldId="525"/>
            <ac:spMk id="2" creationId="{9C2309A3-80AD-45F1-BDDF-03A2F675F9F1}"/>
          </ac:spMkLst>
        </pc:spChg>
        <pc:spChg chg="mod">
          <ac:chgData name="Yi Liu" userId="eb9fa73d484f74de" providerId="LiveId" clId="{DBC21F11-9254-4162-B626-641FA2BA6EEB}" dt="2023-09-18T09:21:46.731" v="2094"/>
          <ac:spMkLst>
            <pc:docMk/>
            <pc:sldMk cId="1552641931" sldId="525"/>
            <ac:spMk id="3" creationId="{78F9B294-0D05-41FA-BF92-81908F59E534}"/>
          </ac:spMkLst>
        </pc:spChg>
        <pc:spChg chg="add mod">
          <ac:chgData name="Yi Liu" userId="eb9fa73d484f74de" providerId="LiveId" clId="{DBC21F11-9254-4162-B626-641FA2BA6EEB}" dt="2023-09-18T09:26:04.213" v="2326" actId="20577"/>
          <ac:spMkLst>
            <pc:docMk/>
            <pc:sldMk cId="1552641931" sldId="525"/>
            <ac:spMk id="6" creationId="{1A6C0930-1AFB-4359-A7EB-A55471EE6A49}"/>
          </ac:spMkLst>
        </pc:spChg>
      </pc:sldChg>
      <pc:sldChg chg="addSp modSp add mod modAnim">
        <pc:chgData name="Yi Liu" userId="eb9fa73d484f74de" providerId="LiveId" clId="{DBC21F11-9254-4162-B626-641FA2BA6EEB}" dt="2023-09-18T11:53:01.964" v="2528" actId="14100"/>
        <pc:sldMkLst>
          <pc:docMk/>
          <pc:sldMk cId="1834703345" sldId="526"/>
        </pc:sldMkLst>
        <pc:spChg chg="mod">
          <ac:chgData name="Yi Liu" userId="eb9fa73d484f74de" providerId="LiveId" clId="{DBC21F11-9254-4162-B626-641FA2BA6EEB}" dt="2023-09-18T11:16:13.403" v="2344" actId="20577"/>
          <ac:spMkLst>
            <pc:docMk/>
            <pc:sldMk cId="1834703345" sldId="526"/>
            <ac:spMk id="3" creationId="{78F9B294-0D05-41FA-BF92-81908F59E534}"/>
          </ac:spMkLst>
        </pc:spChg>
        <pc:spChg chg="mod">
          <ac:chgData name="Yi Liu" userId="eb9fa73d484f74de" providerId="LiveId" clId="{DBC21F11-9254-4162-B626-641FA2BA6EEB}" dt="2023-09-18T11:46:25.274" v="2435" actId="20577"/>
          <ac:spMkLst>
            <pc:docMk/>
            <pc:sldMk cId="1834703345" sldId="526"/>
            <ac:spMk id="6" creationId="{1A6C0930-1AFB-4359-A7EB-A55471EE6A49}"/>
          </ac:spMkLst>
        </pc:spChg>
        <pc:spChg chg="add mod">
          <ac:chgData name="Yi Liu" userId="eb9fa73d484f74de" providerId="LiveId" clId="{DBC21F11-9254-4162-B626-641FA2BA6EEB}" dt="2023-09-18T11:53:01.964" v="2528" actId="14100"/>
          <ac:spMkLst>
            <pc:docMk/>
            <pc:sldMk cId="1834703345" sldId="526"/>
            <ac:spMk id="7" creationId="{35D017D5-BC62-4796-BED1-3D27FC68193D}"/>
          </ac:spMkLst>
        </pc:spChg>
      </pc:sldChg>
      <pc:sldChg chg="addSp delSp modSp new mod delAnim modAnim">
        <pc:chgData name="Yi Liu" userId="eb9fa73d484f74de" providerId="LiveId" clId="{DBC21F11-9254-4162-B626-641FA2BA6EEB}" dt="2023-09-18T12:29:09.968" v="2739" actId="478"/>
        <pc:sldMkLst>
          <pc:docMk/>
          <pc:sldMk cId="250147576" sldId="527"/>
        </pc:sldMkLst>
        <pc:spChg chg="mod">
          <ac:chgData name="Yi Liu" userId="eb9fa73d484f74de" providerId="LiveId" clId="{DBC21F11-9254-4162-B626-641FA2BA6EEB}" dt="2023-09-18T11:54:28.399" v="2545" actId="20577"/>
          <ac:spMkLst>
            <pc:docMk/>
            <pc:sldMk cId="250147576" sldId="527"/>
            <ac:spMk id="2" creationId="{D5B2FD18-FB69-4D0C-9B44-BA4D47C51B22}"/>
          </ac:spMkLst>
        </pc:spChg>
        <pc:spChg chg="del">
          <ac:chgData name="Yi Liu" userId="eb9fa73d484f74de" providerId="LiveId" clId="{DBC21F11-9254-4162-B626-641FA2BA6EEB}" dt="2023-09-18T11:58:07.526" v="2546" actId="478"/>
          <ac:spMkLst>
            <pc:docMk/>
            <pc:sldMk cId="250147576" sldId="527"/>
            <ac:spMk id="3" creationId="{37AA3508-2008-4068-8B98-C652B8D89F5B}"/>
          </ac:spMkLst>
        </pc:spChg>
        <pc:spChg chg="add mod">
          <ac:chgData name="Yi Liu" userId="eb9fa73d484f74de" providerId="LiveId" clId="{DBC21F11-9254-4162-B626-641FA2BA6EEB}" dt="2023-09-18T12:00:21.168" v="2710" actId="1076"/>
          <ac:spMkLst>
            <pc:docMk/>
            <pc:sldMk cId="250147576" sldId="527"/>
            <ac:spMk id="5" creationId="{3B531F45-C449-49E9-9A8F-7640567DB6B3}"/>
          </ac:spMkLst>
        </pc:spChg>
        <pc:spChg chg="add del mod">
          <ac:chgData name="Yi Liu" userId="eb9fa73d484f74de" providerId="LiveId" clId="{DBC21F11-9254-4162-B626-641FA2BA6EEB}" dt="2023-09-18T12:29:09.968" v="2739" actId="478"/>
          <ac:spMkLst>
            <pc:docMk/>
            <pc:sldMk cId="250147576" sldId="527"/>
            <ac:spMk id="6" creationId="{8C56DFE7-64D0-480C-BDC1-DB87C1548F04}"/>
          </ac:spMkLst>
        </pc:spChg>
      </pc:sldChg>
      <pc:sldChg chg="modSp new mod">
        <pc:chgData name="Yi Liu" userId="eb9fa73d484f74de" providerId="LiveId" clId="{DBC21F11-9254-4162-B626-641FA2BA6EEB}" dt="2023-09-19T05:27:12.095" v="2785" actId="20577"/>
        <pc:sldMkLst>
          <pc:docMk/>
          <pc:sldMk cId="4106734453" sldId="528"/>
        </pc:sldMkLst>
        <pc:spChg chg="mod">
          <ac:chgData name="Yi Liu" userId="eb9fa73d484f74de" providerId="LiveId" clId="{DBC21F11-9254-4162-B626-641FA2BA6EEB}" dt="2023-09-19T05:27:12.095" v="2785" actId="20577"/>
          <ac:spMkLst>
            <pc:docMk/>
            <pc:sldMk cId="4106734453" sldId="528"/>
            <ac:spMk id="2" creationId="{ED9C71A5-AEEF-47D1-A7BB-9FF0059E850B}"/>
          </ac:spMkLst>
        </pc:spChg>
      </pc:sldChg>
    </pc:docChg>
  </pc:docChgLst>
  <pc:docChgLst>
    <pc:chgData name="Yi Liu" userId="eb9fa73d484f74de" providerId="LiveId" clId="{F27AE141-ABE9-402A-A912-98C2543DEC7A}"/>
    <pc:docChg chg="undo redo custSel addSld delSld modSld sldOrd modMainMaster addSection delSection modSection">
      <pc:chgData name="Yi Liu" userId="eb9fa73d484f74de" providerId="LiveId" clId="{F27AE141-ABE9-402A-A912-98C2543DEC7A}" dt="2023-08-29T03:47:48.023" v="7082"/>
      <pc:docMkLst>
        <pc:docMk/>
      </pc:docMkLst>
      <pc:sldChg chg="modSp new mod">
        <pc:chgData name="Yi Liu" userId="eb9fa73d484f74de" providerId="LiveId" clId="{F27AE141-ABE9-402A-A912-98C2543DEC7A}" dt="2023-08-28T13:33:59.915" v="6709" actId="403"/>
        <pc:sldMkLst>
          <pc:docMk/>
          <pc:sldMk cId="1562787813" sldId="256"/>
        </pc:sldMkLst>
        <pc:spChg chg="mod">
          <ac:chgData name="Yi Liu" userId="eb9fa73d484f74de" providerId="LiveId" clId="{F27AE141-ABE9-402A-A912-98C2543DEC7A}" dt="2023-08-28T13:33:59.915" v="6709" actId="403"/>
          <ac:spMkLst>
            <pc:docMk/>
            <pc:sldMk cId="1562787813" sldId="256"/>
            <ac:spMk id="2" creationId="{9D4030C4-171F-4A0B-9892-882F14A6A2D4}"/>
          </ac:spMkLst>
        </pc:spChg>
        <pc:spChg chg="mod">
          <ac:chgData name="Yi Liu" userId="eb9fa73d484f74de" providerId="LiveId" clId="{F27AE141-ABE9-402A-A912-98C2543DEC7A}" dt="2023-08-28T06:05:56.092" v="437" actId="21"/>
          <ac:spMkLst>
            <pc:docMk/>
            <pc:sldMk cId="1562787813" sldId="256"/>
            <ac:spMk id="3" creationId="{9C09CC97-C9FB-40C3-889C-0B785DC6A850}"/>
          </ac:spMkLst>
        </pc:spChg>
      </pc:sldChg>
      <pc:sldChg chg="addSp delSp modSp new mod">
        <pc:chgData name="Yi Liu" userId="eb9fa73d484f74de" providerId="LiveId" clId="{F27AE141-ABE9-402A-A912-98C2543DEC7A}" dt="2023-08-28T06:20:45.573" v="995" actId="20577"/>
        <pc:sldMkLst>
          <pc:docMk/>
          <pc:sldMk cId="4282229061" sldId="257"/>
        </pc:sldMkLst>
        <pc:spChg chg="mod">
          <ac:chgData name="Yi Liu" userId="eb9fa73d484f74de" providerId="LiveId" clId="{F27AE141-ABE9-402A-A912-98C2543DEC7A}" dt="2023-08-28T03:02:23.887" v="120" actId="20577"/>
          <ac:spMkLst>
            <pc:docMk/>
            <pc:sldMk cId="4282229061" sldId="257"/>
            <ac:spMk id="2" creationId="{6A124B3A-0CF2-46B9-B7F3-B5CAE751CDC4}"/>
          </ac:spMkLst>
        </pc:spChg>
        <pc:spChg chg="mod">
          <ac:chgData name="Yi Liu" userId="eb9fa73d484f74de" providerId="LiveId" clId="{F27AE141-ABE9-402A-A912-98C2543DEC7A}" dt="2023-08-28T06:20:45.573" v="995" actId="20577"/>
          <ac:spMkLst>
            <pc:docMk/>
            <pc:sldMk cId="4282229061" sldId="257"/>
            <ac:spMk id="3" creationId="{1E7F1CC0-5F2F-4998-B377-C5AE7F9874B4}"/>
          </ac:spMkLst>
        </pc:spChg>
        <pc:picChg chg="add del mod">
          <ac:chgData name="Yi Liu" userId="eb9fa73d484f74de" providerId="LiveId" clId="{F27AE141-ABE9-402A-A912-98C2543DEC7A}" dt="2023-08-28T06:13:55.164" v="647" actId="21"/>
          <ac:picMkLst>
            <pc:docMk/>
            <pc:sldMk cId="4282229061" sldId="257"/>
            <ac:picMk id="6" creationId="{940A710F-F7D3-4B61-AF33-4943D0D5C10C}"/>
          </ac:picMkLst>
        </pc:picChg>
      </pc:sldChg>
      <pc:sldChg chg="addSp delSp modSp new mod">
        <pc:chgData name="Yi Liu" userId="eb9fa73d484f74de" providerId="LiveId" clId="{F27AE141-ABE9-402A-A912-98C2543DEC7A}" dt="2023-08-28T13:48:52.340" v="6740" actId="20577"/>
        <pc:sldMkLst>
          <pc:docMk/>
          <pc:sldMk cId="2125439656" sldId="258"/>
        </pc:sldMkLst>
        <pc:spChg chg="mod">
          <ac:chgData name="Yi Liu" userId="eb9fa73d484f74de" providerId="LiveId" clId="{F27AE141-ABE9-402A-A912-98C2543DEC7A}" dt="2023-08-28T06:22:29.464" v="1004" actId="20577"/>
          <ac:spMkLst>
            <pc:docMk/>
            <pc:sldMk cId="2125439656" sldId="258"/>
            <ac:spMk id="2" creationId="{06150127-1702-4D1C-B7F2-C97FF346D946}"/>
          </ac:spMkLst>
        </pc:spChg>
        <pc:spChg chg="del">
          <ac:chgData name="Yi Liu" userId="eb9fa73d484f74de" providerId="LiveId" clId="{F27AE141-ABE9-402A-A912-98C2543DEC7A}" dt="2023-08-28T03:11:13.546" v="211"/>
          <ac:spMkLst>
            <pc:docMk/>
            <pc:sldMk cId="2125439656" sldId="258"/>
            <ac:spMk id="3" creationId="{8E4570F0-0212-49F0-B62A-2DEBC514F7FB}"/>
          </ac:spMkLst>
        </pc:spChg>
        <pc:spChg chg="add mod">
          <ac:chgData name="Yi Liu" userId="eb9fa73d484f74de" providerId="LiveId" clId="{F27AE141-ABE9-402A-A912-98C2543DEC7A}" dt="2023-08-28T13:48:52.340" v="6740" actId="20577"/>
          <ac:spMkLst>
            <pc:docMk/>
            <pc:sldMk cId="2125439656" sldId="258"/>
            <ac:spMk id="5" creationId="{6F1FB848-FE3D-4FCE-94D7-D942C1117297}"/>
          </ac:spMkLst>
        </pc:spChg>
        <pc:picChg chg="add mod">
          <ac:chgData name="Yi Liu" userId="eb9fa73d484f74de" providerId="LiveId" clId="{F27AE141-ABE9-402A-A912-98C2543DEC7A}" dt="2023-08-28T03:11:19.213" v="212" actId="1076"/>
          <ac:picMkLst>
            <pc:docMk/>
            <pc:sldMk cId="2125439656" sldId="258"/>
            <ac:picMk id="1026" creationId="{095E1D77-5862-4C68-B8FD-33C867826925}"/>
          </ac:picMkLst>
        </pc:picChg>
      </pc:sldChg>
      <pc:sldChg chg="modSp new mod">
        <pc:chgData name="Yi Liu" userId="eb9fa73d484f74de" providerId="LiveId" clId="{F27AE141-ABE9-402A-A912-98C2543DEC7A}" dt="2023-08-28T06:19:41.482" v="992" actId="20577"/>
        <pc:sldMkLst>
          <pc:docMk/>
          <pc:sldMk cId="683536574" sldId="259"/>
        </pc:sldMkLst>
        <pc:spChg chg="mod">
          <ac:chgData name="Yi Liu" userId="eb9fa73d484f74de" providerId="LiveId" clId="{F27AE141-ABE9-402A-A912-98C2543DEC7A}" dt="2023-08-28T06:19:41.482" v="992" actId="20577"/>
          <ac:spMkLst>
            <pc:docMk/>
            <pc:sldMk cId="683536574" sldId="259"/>
            <ac:spMk id="2" creationId="{4F2AE2C1-A4FA-4DF4-AEC8-49CFACEC6C59}"/>
          </ac:spMkLst>
        </pc:spChg>
        <pc:spChg chg="mod">
          <ac:chgData name="Yi Liu" userId="eb9fa73d484f74de" providerId="LiveId" clId="{F27AE141-ABE9-402A-A912-98C2543DEC7A}" dt="2023-08-28T06:19:25.616" v="984" actId="20577"/>
          <ac:spMkLst>
            <pc:docMk/>
            <pc:sldMk cId="683536574" sldId="259"/>
            <ac:spMk id="3" creationId="{3E16981F-7D05-4E25-BAA5-5E7C2C9BA100}"/>
          </ac:spMkLst>
        </pc:spChg>
      </pc:sldChg>
      <pc:sldChg chg="modSp new mod">
        <pc:chgData name="Yi Liu" userId="eb9fa73d484f74de" providerId="LiveId" clId="{F27AE141-ABE9-402A-A912-98C2543DEC7A}" dt="2023-08-28T13:34:52.200" v="6710" actId="20577"/>
        <pc:sldMkLst>
          <pc:docMk/>
          <pc:sldMk cId="307849244" sldId="260"/>
        </pc:sldMkLst>
        <pc:spChg chg="mod">
          <ac:chgData name="Yi Liu" userId="eb9fa73d484f74de" providerId="LiveId" clId="{F27AE141-ABE9-402A-A912-98C2543DEC7A}" dt="2023-08-28T06:04:52.017" v="320" actId="20577"/>
          <ac:spMkLst>
            <pc:docMk/>
            <pc:sldMk cId="307849244" sldId="260"/>
            <ac:spMk id="2" creationId="{D7061DBC-3420-4DA6-8985-BA14C1AE5DB1}"/>
          </ac:spMkLst>
        </pc:spChg>
        <pc:spChg chg="mod">
          <ac:chgData name="Yi Liu" userId="eb9fa73d484f74de" providerId="LiveId" clId="{F27AE141-ABE9-402A-A912-98C2543DEC7A}" dt="2023-08-28T13:34:52.200" v="6710" actId="20577"/>
          <ac:spMkLst>
            <pc:docMk/>
            <pc:sldMk cId="307849244" sldId="260"/>
            <ac:spMk id="3" creationId="{92B52AF6-B399-4E36-A04B-AB5C5A8D137D}"/>
          </ac:spMkLst>
        </pc:spChg>
      </pc:sldChg>
      <pc:sldChg chg="addSp modSp new mod">
        <pc:chgData name="Yi Liu" userId="eb9fa73d484f74de" providerId="LiveId" clId="{F27AE141-ABE9-402A-A912-98C2543DEC7A}" dt="2023-08-28T06:16:41.746" v="660" actId="1076"/>
        <pc:sldMkLst>
          <pc:docMk/>
          <pc:sldMk cId="4193137531" sldId="261"/>
        </pc:sldMkLst>
        <pc:spChg chg="mod">
          <ac:chgData name="Yi Liu" userId="eb9fa73d484f74de" providerId="LiveId" clId="{F27AE141-ABE9-402A-A912-98C2543DEC7A}" dt="2023-08-28T06:13:53.026" v="646"/>
          <ac:spMkLst>
            <pc:docMk/>
            <pc:sldMk cId="4193137531" sldId="261"/>
            <ac:spMk id="2" creationId="{8E074456-3F9B-4B24-8956-001D720B09AD}"/>
          </ac:spMkLst>
        </pc:spChg>
        <pc:spChg chg="mod">
          <ac:chgData name="Yi Liu" userId="eb9fa73d484f74de" providerId="LiveId" clId="{F27AE141-ABE9-402A-A912-98C2543DEC7A}" dt="2023-08-28T06:16:02.907" v="659" actId="5793"/>
          <ac:spMkLst>
            <pc:docMk/>
            <pc:sldMk cId="4193137531" sldId="261"/>
            <ac:spMk id="3" creationId="{436F3BAD-3B5C-4F71-BB68-522748C0C2B4}"/>
          </ac:spMkLst>
        </pc:spChg>
        <pc:picChg chg="add mod">
          <ac:chgData name="Yi Liu" userId="eb9fa73d484f74de" providerId="LiveId" clId="{F27AE141-ABE9-402A-A912-98C2543DEC7A}" dt="2023-08-28T06:16:41.746" v="660" actId="1076"/>
          <ac:picMkLst>
            <pc:docMk/>
            <pc:sldMk cId="4193137531" sldId="261"/>
            <ac:picMk id="5" creationId="{1350E4F4-1D12-4856-B143-E762637DDF1F}"/>
          </ac:picMkLst>
        </pc:picChg>
      </pc:sldChg>
      <pc:sldChg chg="addSp delSp modSp new mod modAnim modNotesTx">
        <pc:chgData name="Yi Liu" userId="eb9fa73d484f74de" providerId="LiveId" clId="{F27AE141-ABE9-402A-A912-98C2543DEC7A}" dt="2023-08-28T14:03:37.183" v="6828"/>
        <pc:sldMkLst>
          <pc:docMk/>
          <pc:sldMk cId="4200502764" sldId="262"/>
        </pc:sldMkLst>
        <pc:spChg chg="mod">
          <ac:chgData name="Yi Liu" userId="eb9fa73d484f74de" providerId="LiveId" clId="{F27AE141-ABE9-402A-A912-98C2543DEC7A}" dt="2023-08-28T07:11:01.783" v="1878" actId="20577"/>
          <ac:spMkLst>
            <pc:docMk/>
            <pc:sldMk cId="4200502764" sldId="262"/>
            <ac:spMk id="2" creationId="{C5FF14CD-2058-4D82-A762-45D297AA605C}"/>
          </ac:spMkLst>
        </pc:spChg>
        <pc:spChg chg="mod">
          <ac:chgData name="Yi Liu" userId="eb9fa73d484f74de" providerId="LiveId" clId="{F27AE141-ABE9-402A-A912-98C2543DEC7A}" dt="2023-08-28T07:00:35.373" v="1211"/>
          <ac:spMkLst>
            <pc:docMk/>
            <pc:sldMk cId="4200502764" sldId="262"/>
            <ac:spMk id="3" creationId="{ED5C8543-B85C-4741-842C-662E605DF023}"/>
          </ac:spMkLst>
        </pc:spChg>
        <pc:spChg chg="add mod">
          <ac:chgData name="Yi Liu" userId="eb9fa73d484f74de" providerId="LiveId" clId="{F27AE141-ABE9-402A-A912-98C2543DEC7A}" dt="2023-08-28T07:00:00.407" v="1209" actId="1076"/>
          <ac:spMkLst>
            <pc:docMk/>
            <pc:sldMk cId="4200502764" sldId="262"/>
            <ac:spMk id="6" creationId="{23D2B4CC-07DA-43C3-9B31-A3827BA9B307}"/>
          </ac:spMkLst>
        </pc:spChg>
        <pc:spChg chg="add del">
          <ac:chgData name="Yi Liu" userId="eb9fa73d484f74de" providerId="LiveId" clId="{F27AE141-ABE9-402A-A912-98C2543DEC7A}" dt="2023-08-28T07:00:37.285" v="1213" actId="22"/>
          <ac:spMkLst>
            <pc:docMk/>
            <pc:sldMk cId="4200502764" sldId="262"/>
            <ac:spMk id="9" creationId="{71C9B83D-8CA0-490B-9E4C-938A17E64D61}"/>
          </ac:spMkLst>
        </pc:spChg>
        <pc:picChg chg="add mod">
          <ac:chgData name="Yi Liu" userId="eb9fa73d484f74de" providerId="LiveId" clId="{F27AE141-ABE9-402A-A912-98C2543DEC7A}" dt="2023-08-28T06:59:56.353" v="1208" actId="1076"/>
          <ac:picMkLst>
            <pc:docMk/>
            <pc:sldMk cId="4200502764" sldId="262"/>
            <ac:picMk id="5" creationId="{AA0BC6CD-5BCD-42AF-AC37-8DF9E02C1227}"/>
          </ac:picMkLst>
        </pc:picChg>
        <pc:picChg chg="add del mod">
          <ac:chgData name="Yi Liu" userId="eb9fa73d484f74de" providerId="LiveId" clId="{F27AE141-ABE9-402A-A912-98C2543DEC7A}" dt="2023-08-28T06:59:47.990" v="1206" actId="478"/>
          <ac:picMkLst>
            <pc:docMk/>
            <pc:sldMk cId="4200502764" sldId="262"/>
            <ac:picMk id="7" creationId="{FDCE37D5-A9B3-405E-8CFB-C8238CCB5F87}"/>
          </ac:picMkLst>
        </pc:picChg>
        <pc:picChg chg="add mod">
          <ac:chgData name="Yi Liu" userId="eb9fa73d484f74de" providerId="LiveId" clId="{F27AE141-ABE9-402A-A912-98C2543DEC7A}" dt="2023-08-28T07:00:51.038" v="1217" actId="1076"/>
          <ac:picMkLst>
            <pc:docMk/>
            <pc:sldMk cId="4200502764" sldId="262"/>
            <ac:picMk id="2050" creationId="{A8BBE1B6-6197-4759-9277-27200E0F6150}"/>
          </ac:picMkLst>
        </pc:picChg>
      </pc:sldChg>
      <pc:sldChg chg="modSp new mod">
        <pc:chgData name="Yi Liu" userId="eb9fa73d484f74de" providerId="LiveId" clId="{F27AE141-ABE9-402A-A912-98C2543DEC7A}" dt="2023-08-28T13:54:19.903" v="6795" actId="207"/>
        <pc:sldMkLst>
          <pc:docMk/>
          <pc:sldMk cId="3336415600" sldId="263"/>
        </pc:sldMkLst>
        <pc:spChg chg="mod">
          <ac:chgData name="Yi Liu" userId="eb9fa73d484f74de" providerId="LiveId" clId="{F27AE141-ABE9-402A-A912-98C2543DEC7A}" dt="2023-08-28T07:01:24.972" v="1249" actId="20577"/>
          <ac:spMkLst>
            <pc:docMk/>
            <pc:sldMk cId="3336415600" sldId="263"/>
            <ac:spMk id="2" creationId="{1D9B8315-1EE7-426B-A2CC-B2B1A0F29406}"/>
          </ac:spMkLst>
        </pc:spChg>
        <pc:spChg chg="mod">
          <ac:chgData name="Yi Liu" userId="eb9fa73d484f74de" providerId="LiveId" clId="{F27AE141-ABE9-402A-A912-98C2543DEC7A}" dt="2023-08-28T13:54:19.903" v="6795" actId="207"/>
          <ac:spMkLst>
            <pc:docMk/>
            <pc:sldMk cId="3336415600" sldId="263"/>
            <ac:spMk id="3" creationId="{7839FA50-0A50-4296-AA37-6BC333532A82}"/>
          </ac:spMkLst>
        </pc:spChg>
      </pc:sldChg>
      <pc:sldChg chg="addSp delSp modSp new mod">
        <pc:chgData name="Yi Liu" userId="eb9fa73d484f74de" providerId="LiveId" clId="{F27AE141-ABE9-402A-A912-98C2543DEC7A}" dt="2023-08-28T07:09:10.524" v="1850" actId="1076"/>
        <pc:sldMkLst>
          <pc:docMk/>
          <pc:sldMk cId="1754817333" sldId="264"/>
        </pc:sldMkLst>
        <pc:spChg chg="mod">
          <ac:chgData name="Yi Liu" userId="eb9fa73d484f74de" providerId="LiveId" clId="{F27AE141-ABE9-402A-A912-98C2543DEC7A}" dt="2023-08-28T07:07:53.763" v="1839" actId="20577"/>
          <ac:spMkLst>
            <pc:docMk/>
            <pc:sldMk cId="1754817333" sldId="264"/>
            <ac:spMk id="2" creationId="{FBA69F18-A423-4E58-BC6F-E1DF9D90F574}"/>
          </ac:spMkLst>
        </pc:spChg>
        <pc:spChg chg="add del">
          <ac:chgData name="Yi Liu" userId="eb9fa73d484f74de" providerId="LiveId" clId="{F27AE141-ABE9-402A-A912-98C2543DEC7A}" dt="2023-08-28T07:08:17.448" v="1842" actId="478"/>
          <ac:spMkLst>
            <pc:docMk/>
            <pc:sldMk cId="1754817333" sldId="264"/>
            <ac:spMk id="3" creationId="{2EA78EDB-F2D8-45CA-92B0-F07F23F47277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6" creationId="{7CE2DB35-2FF9-4F92-A3BC-4F6D7FD8606F}"/>
          </ac:spMkLst>
        </pc:spChg>
        <pc:spChg chg="add mod">
          <ac:chgData name="Yi Liu" userId="eb9fa73d484f74de" providerId="LiveId" clId="{F27AE141-ABE9-402A-A912-98C2543DEC7A}" dt="2023-08-28T07:08:17.782" v="1843"/>
          <ac:spMkLst>
            <pc:docMk/>
            <pc:sldMk cId="1754817333" sldId="264"/>
            <ac:spMk id="8" creationId="{F3E4D3AC-CE87-463B-B343-3E68452BB883}"/>
          </ac:spMkLst>
        </pc:spChg>
        <pc:spChg chg="add mod">
          <ac:chgData name="Yi Liu" userId="eb9fa73d484f74de" providerId="LiveId" clId="{F27AE141-ABE9-402A-A912-98C2543DEC7A}" dt="2023-08-28T07:09:10.524" v="1850" actId="1076"/>
          <ac:spMkLst>
            <pc:docMk/>
            <pc:sldMk cId="1754817333" sldId="264"/>
            <ac:spMk id="9" creationId="{52CEF9A1-9B37-4866-BE41-27B12F2E3B94}"/>
          </ac:spMkLst>
        </pc:spChg>
        <pc:picChg chg="add del mod">
          <ac:chgData name="Yi Liu" userId="eb9fa73d484f74de" providerId="LiveId" clId="{F27AE141-ABE9-402A-A912-98C2543DEC7A}" dt="2023-08-28T07:08:00.276" v="1841"/>
          <ac:picMkLst>
            <pc:docMk/>
            <pc:sldMk cId="1754817333" sldId="264"/>
            <ac:picMk id="5" creationId="{EFCF759E-BAED-4B2D-B3FD-9AC914DA6652}"/>
          </ac:picMkLst>
        </pc:picChg>
        <pc:picChg chg="add mod">
          <ac:chgData name="Yi Liu" userId="eb9fa73d484f74de" providerId="LiveId" clId="{F27AE141-ABE9-402A-A912-98C2543DEC7A}" dt="2023-08-28T07:09:00.268" v="1849" actId="1076"/>
          <ac:picMkLst>
            <pc:docMk/>
            <pc:sldMk cId="1754817333" sldId="264"/>
            <ac:picMk id="7" creationId="{13D3F0A7-0955-4A49-9446-6A309BDC74AA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07:11:33.593" v="1917" actId="20577"/>
        <pc:sldMkLst>
          <pc:docMk/>
          <pc:sldMk cId="2142059802" sldId="265"/>
        </pc:sldMkLst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2" creationId="{8FB2ADE4-A61C-4CB3-803F-93646A9D0FF2}"/>
          </ac:spMkLst>
        </pc:spChg>
        <pc:spChg chg="del 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3" creationId="{F49D1A68-2268-443C-A79A-EEFB25A840D2}"/>
          </ac:spMkLst>
        </pc:spChg>
        <pc:spChg chg="mod ord">
          <ac:chgData name="Yi Liu" userId="eb9fa73d484f74de" providerId="LiveId" clId="{F27AE141-ABE9-402A-A912-98C2543DEC7A}" dt="2023-08-28T07:11:11.414" v="1880" actId="700"/>
          <ac:spMkLst>
            <pc:docMk/>
            <pc:sldMk cId="2142059802" sldId="265"/>
            <ac:spMk id="4" creationId="{1166B80F-7127-402C-9FCB-4DDAA8832295}"/>
          </ac:spMkLst>
        </pc:spChg>
        <pc:spChg chg="add mod ord">
          <ac:chgData name="Yi Liu" userId="eb9fa73d484f74de" providerId="LiveId" clId="{F27AE141-ABE9-402A-A912-98C2543DEC7A}" dt="2023-08-28T07:11:15.764" v="1895" actId="20577"/>
          <ac:spMkLst>
            <pc:docMk/>
            <pc:sldMk cId="2142059802" sldId="265"/>
            <ac:spMk id="5" creationId="{4EC242C1-090F-4B25-8C8B-9F1942080212}"/>
          </ac:spMkLst>
        </pc:spChg>
        <pc:spChg chg="add mod ord">
          <ac:chgData name="Yi Liu" userId="eb9fa73d484f74de" providerId="LiveId" clId="{F27AE141-ABE9-402A-A912-98C2543DEC7A}" dt="2023-08-28T07:11:33.593" v="1917" actId="20577"/>
          <ac:spMkLst>
            <pc:docMk/>
            <pc:sldMk cId="2142059802" sldId="265"/>
            <ac:spMk id="6" creationId="{1B537719-212F-41CE-9BF2-98984E3AD909}"/>
          </ac:spMkLst>
        </pc:spChg>
      </pc:sldChg>
      <pc:sldChg chg="addSp delSp modSp new mod modAnim">
        <pc:chgData name="Yi Liu" userId="eb9fa73d484f74de" providerId="LiveId" clId="{F27AE141-ABE9-402A-A912-98C2543DEC7A}" dt="2023-08-29T03:25:22.622" v="6983"/>
        <pc:sldMkLst>
          <pc:docMk/>
          <pc:sldMk cId="2883981403" sldId="266"/>
        </pc:sldMkLst>
        <pc:spChg chg="mod">
          <ac:chgData name="Yi Liu" userId="eb9fa73d484f74de" providerId="LiveId" clId="{F27AE141-ABE9-402A-A912-98C2543DEC7A}" dt="2023-08-28T07:13:37.810" v="2015" actId="20577"/>
          <ac:spMkLst>
            <pc:docMk/>
            <pc:sldMk cId="2883981403" sldId="266"/>
            <ac:spMk id="2" creationId="{C003EF86-4719-4DD3-8543-1BEE165C47C3}"/>
          </ac:spMkLst>
        </pc:spChg>
        <pc:spChg chg="mod">
          <ac:chgData name="Yi Liu" userId="eb9fa73d484f74de" providerId="LiveId" clId="{F27AE141-ABE9-402A-A912-98C2543DEC7A}" dt="2023-08-29T03:23:36.468" v="6967" actId="20577"/>
          <ac:spMkLst>
            <pc:docMk/>
            <pc:sldMk cId="2883981403" sldId="266"/>
            <ac:spMk id="3" creationId="{74A328DF-DDA7-4890-ACEF-CD1AD1E597F9}"/>
          </ac:spMkLst>
        </pc:spChg>
        <pc:spChg chg="add del">
          <ac:chgData name="Yi Liu" userId="eb9fa73d484f74de" providerId="LiveId" clId="{F27AE141-ABE9-402A-A912-98C2543DEC7A}" dt="2023-08-29T03:24:37.311" v="6971" actId="22"/>
          <ac:spMkLst>
            <pc:docMk/>
            <pc:sldMk cId="2883981403" sldId="266"/>
            <ac:spMk id="7" creationId="{05951F38-38D6-4260-B377-C4661C995D95}"/>
          </ac:spMkLst>
        </pc:spChg>
        <pc:spChg chg="add mod">
          <ac:chgData name="Yi Liu" userId="eb9fa73d484f74de" providerId="LiveId" clId="{F27AE141-ABE9-402A-A912-98C2543DEC7A}" dt="2023-08-29T03:25:03.445" v="6980" actId="1076"/>
          <ac:spMkLst>
            <pc:docMk/>
            <pc:sldMk cId="2883981403" sldId="266"/>
            <ac:spMk id="9" creationId="{C197ED4A-FF62-45B8-823A-582CAB79D2AD}"/>
          </ac:spMkLst>
        </pc:spChg>
        <pc:picChg chg="add mod">
          <ac:chgData name="Yi Liu" userId="eb9fa73d484f74de" providerId="LiveId" clId="{F27AE141-ABE9-402A-A912-98C2543DEC7A}" dt="2023-08-29T03:25:08.915" v="6981" actId="1076"/>
          <ac:picMkLst>
            <pc:docMk/>
            <pc:sldMk cId="2883981403" sldId="266"/>
            <ac:picMk id="1026" creationId="{524DE293-149B-4CB1-A8BA-C96E04D86F2D}"/>
          </ac:picMkLst>
        </pc:picChg>
      </pc:sldChg>
      <pc:sldChg chg="addSp delSp modSp new mod modAnim">
        <pc:chgData name="Yi Liu" userId="eb9fa73d484f74de" providerId="LiveId" clId="{F27AE141-ABE9-402A-A912-98C2543DEC7A}" dt="2023-08-29T03:27:48.831" v="6994"/>
        <pc:sldMkLst>
          <pc:docMk/>
          <pc:sldMk cId="2962142036" sldId="267"/>
        </pc:sldMkLst>
        <pc:spChg chg="mod">
          <ac:chgData name="Yi Liu" userId="eb9fa73d484f74de" providerId="LiveId" clId="{F27AE141-ABE9-402A-A912-98C2543DEC7A}" dt="2023-08-28T07:19:39.891" v="2029" actId="20577"/>
          <ac:spMkLst>
            <pc:docMk/>
            <pc:sldMk cId="2962142036" sldId="267"/>
            <ac:spMk id="2" creationId="{E3AC54D3-9DF2-4949-A38B-75051C0F39BB}"/>
          </ac:spMkLst>
        </pc:spChg>
        <pc:spChg chg="mod">
          <ac:chgData name="Yi Liu" userId="eb9fa73d484f74de" providerId="LiveId" clId="{F27AE141-ABE9-402A-A912-98C2543DEC7A}" dt="2023-08-28T14:04:00.881" v="6830" actId="20577"/>
          <ac:spMkLst>
            <pc:docMk/>
            <pc:sldMk cId="2962142036" sldId="267"/>
            <ac:spMk id="3" creationId="{45FEB6D7-5BE3-4B80-8A00-E23A938EF7BC}"/>
          </ac:spMkLst>
        </pc:spChg>
        <pc:picChg chg="add mod">
          <ac:chgData name="Yi Liu" userId="eb9fa73d484f74de" providerId="LiveId" clId="{F27AE141-ABE9-402A-A912-98C2543DEC7A}" dt="2023-08-28T07:28:48.914" v="2137" actId="1076"/>
          <ac:picMkLst>
            <pc:docMk/>
            <pc:sldMk cId="2962142036" sldId="267"/>
            <ac:picMk id="6" creationId="{C50BB990-E5EE-44B1-8EB0-AE4A5BA3E858}"/>
          </ac:picMkLst>
        </pc:picChg>
        <pc:picChg chg="add del mod">
          <ac:chgData name="Yi Liu" userId="eb9fa73d484f74de" providerId="LiveId" clId="{F27AE141-ABE9-402A-A912-98C2543DEC7A}" dt="2023-08-29T03:27:29.623" v="6986" actId="478"/>
          <ac:picMkLst>
            <pc:docMk/>
            <pc:sldMk cId="2962142036" sldId="267"/>
            <ac:picMk id="2050" creationId="{DB9DDDFC-FDA7-4E7D-A9C2-E73E1D21E430}"/>
          </ac:picMkLst>
        </pc:picChg>
        <pc:picChg chg="add mod">
          <ac:chgData name="Yi Liu" userId="eb9fa73d484f74de" providerId="LiveId" clId="{F27AE141-ABE9-402A-A912-98C2543DEC7A}" dt="2023-08-29T03:27:39.475" v="6991" actId="1076"/>
          <ac:picMkLst>
            <pc:docMk/>
            <pc:sldMk cId="2962142036" sldId="267"/>
            <ac:picMk id="2052" creationId="{ADFAB1FC-6A73-4171-B33C-747C37E6A3D2}"/>
          </ac:picMkLst>
        </pc:picChg>
        <pc:picChg chg="add del mod">
          <ac:chgData name="Yi Liu" userId="eb9fa73d484f74de" providerId="LiveId" clId="{F27AE141-ABE9-402A-A912-98C2543DEC7A}" dt="2023-08-28T14:07:41.111" v="6844" actId="21"/>
          <ac:picMkLst>
            <pc:docMk/>
            <pc:sldMk cId="2962142036" sldId="267"/>
            <ac:picMk id="14338" creationId="{A1B1350B-85CE-4270-94AD-F8303804EFDB}"/>
          </ac:picMkLst>
        </pc:picChg>
      </pc:sldChg>
      <pc:sldChg chg="modSp new mod">
        <pc:chgData name="Yi Liu" userId="eb9fa73d484f74de" providerId="LiveId" clId="{F27AE141-ABE9-402A-A912-98C2543DEC7A}" dt="2023-08-28T14:04:57.298" v="6834" actId="207"/>
        <pc:sldMkLst>
          <pc:docMk/>
          <pc:sldMk cId="1544668629" sldId="268"/>
        </pc:sldMkLst>
        <pc:spChg chg="mod">
          <ac:chgData name="Yi Liu" userId="eb9fa73d484f74de" providerId="LiveId" clId="{F27AE141-ABE9-402A-A912-98C2543DEC7A}" dt="2023-08-28T07:29:18.863" v="2146" actId="20577"/>
          <ac:spMkLst>
            <pc:docMk/>
            <pc:sldMk cId="1544668629" sldId="268"/>
            <ac:spMk id="2" creationId="{D185E0C7-BB37-4A87-B873-39330E3C4FA7}"/>
          </ac:spMkLst>
        </pc:spChg>
        <pc:spChg chg="mod">
          <ac:chgData name="Yi Liu" userId="eb9fa73d484f74de" providerId="LiveId" clId="{F27AE141-ABE9-402A-A912-98C2543DEC7A}" dt="2023-08-28T14:04:57.298" v="6834" actId="207"/>
          <ac:spMkLst>
            <pc:docMk/>
            <pc:sldMk cId="1544668629" sldId="268"/>
            <ac:spMk id="3" creationId="{039B7771-E659-47B7-B39E-C8F0C41B988B}"/>
          </ac:spMkLst>
        </pc:spChg>
      </pc:sldChg>
      <pc:sldChg chg="addSp delSp modSp new mod modAnim">
        <pc:chgData name="Yi Liu" userId="eb9fa73d484f74de" providerId="LiveId" clId="{F27AE141-ABE9-402A-A912-98C2543DEC7A}" dt="2023-08-29T03:29:46.326" v="7002" actId="20577"/>
        <pc:sldMkLst>
          <pc:docMk/>
          <pc:sldMk cId="2229268927" sldId="269"/>
        </pc:sldMkLst>
        <pc:spChg chg="mod">
          <ac:chgData name="Yi Liu" userId="eb9fa73d484f74de" providerId="LiveId" clId="{F27AE141-ABE9-402A-A912-98C2543DEC7A}" dt="2023-08-28T07:33:01.842" v="2182" actId="20577"/>
          <ac:spMkLst>
            <pc:docMk/>
            <pc:sldMk cId="2229268927" sldId="269"/>
            <ac:spMk id="2" creationId="{888DA4C4-A905-4E22-B0A6-9DF3C51D2D97}"/>
          </ac:spMkLst>
        </pc:spChg>
        <pc:spChg chg="mod">
          <ac:chgData name="Yi Liu" userId="eb9fa73d484f74de" providerId="LiveId" clId="{F27AE141-ABE9-402A-A912-98C2543DEC7A}" dt="2023-08-29T03:29:46.326" v="7002" actId="20577"/>
          <ac:spMkLst>
            <pc:docMk/>
            <pc:sldMk cId="2229268927" sldId="269"/>
            <ac:spMk id="3" creationId="{D6F349B7-83F0-400C-968A-6050E7FFFDEA}"/>
          </ac:spMkLst>
        </pc:spChg>
        <pc:picChg chg="add del mod">
          <ac:chgData name="Yi Liu" userId="eb9fa73d484f74de" providerId="LiveId" clId="{F27AE141-ABE9-402A-A912-98C2543DEC7A}" dt="2023-08-28T07:40:33.177" v="2384" actId="478"/>
          <ac:picMkLst>
            <pc:docMk/>
            <pc:sldMk cId="2229268927" sldId="269"/>
            <ac:picMk id="6" creationId="{AAF9E376-9484-435A-9586-283EFA7D1516}"/>
          </ac:picMkLst>
        </pc:picChg>
        <pc:picChg chg="add mod">
          <ac:chgData name="Yi Liu" userId="eb9fa73d484f74de" providerId="LiveId" clId="{F27AE141-ABE9-402A-A912-98C2543DEC7A}" dt="2023-08-28T07:42:14.908" v="2394" actId="1076"/>
          <ac:picMkLst>
            <pc:docMk/>
            <pc:sldMk cId="2229268927" sldId="269"/>
            <ac:picMk id="8" creationId="{EF368946-FC18-4D2D-831C-8027F272E074}"/>
          </ac:picMkLst>
        </pc:picChg>
        <pc:picChg chg="add mod">
          <ac:chgData name="Yi Liu" userId="eb9fa73d484f74de" providerId="LiveId" clId="{F27AE141-ABE9-402A-A912-98C2543DEC7A}" dt="2023-08-28T14:08:17.373" v="6846" actId="14826"/>
          <ac:picMkLst>
            <pc:docMk/>
            <pc:sldMk cId="2229268927" sldId="269"/>
            <ac:picMk id="9" creationId="{6C57EE53-7022-4E32-9466-34E706C089D9}"/>
          </ac:picMkLst>
        </pc:picChg>
      </pc:sldChg>
      <pc:sldChg chg="addSp delSp modSp new mod modAnim">
        <pc:chgData name="Yi Liu" userId="eb9fa73d484f74de" providerId="LiveId" clId="{F27AE141-ABE9-402A-A912-98C2543DEC7A}" dt="2023-08-29T02:38:17.146" v="6861"/>
        <pc:sldMkLst>
          <pc:docMk/>
          <pc:sldMk cId="1110345516" sldId="270"/>
        </pc:sldMkLst>
        <pc:spChg chg="mod">
          <ac:chgData name="Yi Liu" userId="eb9fa73d484f74de" providerId="LiveId" clId="{F27AE141-ABE9-402A-A912-98C2543DEC7A}" dt="2023-08-28T07:42:45.521" v="2427" actId="20577"/>
          <ac:spMkLst>
            <pc:docMk/>
            <pc:sldMk cId="1110345516" sldId="270"/>
            <ac:spMk id="2" creationId="{9A445906-6746-47C3-93C9-8FF27AA19A9F}"/>
          </ac:spMkLst>
        </pc:spChg>
        <pc:spChg chg="mod">
          <ac:chgData name="Yi Liu" userId="eb9fa73d484f74de" providerId="LiveId" clId="{F27AE141-ABE9-402A-A912-98C2543DEC7A}" dt="2023-08-28T08:00:46.331" v="3374" actId="20577"/>
          <ac:spMkLst>
            <pc:docMk/>
            <pc:sldMk cId="1110345516" sldId="270"/>
            <ac:spMk id="3" creationId="{A1481FC5-0193-48BA-91FE-D265E3301616}"/>
          </ac:spMkLst>
        </pc:spChg>
        <pc:picChg chg="add mod">
          <ac:chgData name="Yi Liu" userId="eb9fa73d484f74de" providerId="LiveId" clId="{F27AE141-ABE9-402A-A912-98C2543DEC7A}" dt="2023-08-28T07:46:10.708" v="2772" actId="1076"/>
          <ac:picMkLst>
            <pc:docMk/>
            <pc:sldMk cId="1110345516" sldId="270"/>
            <ac:picMk id="5" creationId="{A7D3ADFD-2C21-412D-B11D-D3998114CAF2}"/>
          </ac:picMkLst>
        </pc:picChg>
        <pc:picChg chg="add del mod">
          <ac:chgData name="Yi Liu" userId="eb9fa73d484f74de" providerId="LiveId" clId="{F27AE141-ABE9-402A-A912-98C2543DEC7A}" dt="2023-08-28T08:00:48.347" v="3375" actId="478"/>
          <ac:picMkLst>
            <pc:docMk/>
            <pc:sldMk cId="1110345516" sldId="270"/>
            <ac:picMk id="6" creationId="{0E29784A-AF88-47EF-8EAB-D7277DDFAB8F}"/>
          </ac:picMkLst>
        </pc:picChg>
        <pc:picChg chg="add mod">
          <ac:chgData name="Yi Liu" userId="eb9fa73d484f74de" providerId="LiveId" clId="{F27AE141-ABE9-402A-A912-98C2543DEC7A}" dt="2023-08-28T08:02:00.803" v="3390" actId="1076"/>
          <ac:picMkLst>
            <pc:docMk/>
            <pc:sldMk cId="1110345516" sldId="270"/>
            <ac:picMk id="7" creationId="{4693BE6F-23BE-4012-9E39-2F05BB383DA9}"/>
          </ac:picMkLst>
        </pc:picChg>
        <pc:picChg chg="add mod">
          <ac:chgData name="Yi Liu" userId="eb9fa73d484f74de" providerId="LiveId" clId="{F27AE141-ABE9-402A-A912-98C2543DEC7A}" dt="2023-08-28T08:02:02.633" v="3391" actId="1076"/>
          <ac:picMkLst>
            <pc:docMk/>
            <pc:sldMk cId="1110345516" sldId="270"/>
            <ac:picMk id="8" creationId="{21A5D1BF-E22C-46D7-876F-4E3636AB955D}"/>
          </ac:picMkLst>
        </pc:picChg>
        <pc:picChg chg="add mod">
          <ac:chgData name="Yi Liu" userId="eb9fa73d484f74de" providerId="LiveId" clId="{F27AE141-ABE9-402A-A912-98C2543DEC7A}" dt="2023-08-28T08:02:13.439" v="3392" actId="1076"/>
          <ac:picMkLst>
            <pc:docMk/>
            <pc:sldMk cId="1110345516" sldId="270"/>
            <ac:picMk id="9" creationId="{232AB1D4-F7DA-49D2-AB79-4098F781DDCF}"/>
          </ac:picMkLst>
        </pc:picChg>
      </pc:sldChg>
      <pc:sldChg chg="addSp delSp modSp new mod">
        <pc:chgData name="Yi Liu" userId="eb9fa73d484f74de" providerId="LiveId" clId="{F27AE141-ABE9-402A-A912-98C2543DEC7A}" dt="2023-08-29T02:37:56.880" v="6860" actId="20577"/>
        <pc:sldMkLst>
          <pc:docMk/>
          <pc:sldMk cId="3307441842" sldId="271"/>
        </pc:sldMkLst>
        <pc:spChg chg="mod">
          <ac:chgData name="Yi Liu" userId="eb9fa73d484f74de" providerId="LiveId" clId="{F27AE141-ABE9-402A-A912-98C2543DEC7A}" dt="2023-08-28T07:47:11.046" v="2789" actId="20577"/>
          <ac:spMkLst>
            <pc:docMk/>
            <pc:sldMk cId="3307441842" sldId="271"/>
            <ac:spMk id="2" creationId="{20FD655C-342B-4ACA-A45B-1687D2DA3709}"/>
          </ac:spMkLst>
        </pc:spChg>
        <pc:spChg chg="mod">
          <ac:chgData name="Yi Liu" userId="eb9fa73d484f74de" providerId="LiveId" clId="{F27AE141-ABE9-402A-A912-98C2543DEC7A}" dt="2023-08-29T02:37:56.880" v="6860" actId="20577"/>
          <ac:spMkLst>
            <pc:docMk/>
            <pc:sldMk cId="3307441842" sldId="271"/>
            <ac:spMk id="3" creationId="{6F4125A5-634C-41D9-A47C-C1E65F948661}"/>
          </ac:spMkLst>
        </pc:spChg>
        <pc:picChg chg="add del mod">
          <ac:chgData name="Yi Liu" userId="eb9fa73d484f74de" providerId="LiveId" clId="{F27AE141-ABE9-402A-A912-98C2543DEC7A}" dt="2023-08-28T13:09:03.236" v="6350" actId="21"/>
          <ac:picMkLst>
            <pc:docMk/>
            <pc:sldMk cId="3307441842" sldId="271"/>
            <ac:picMk id="3074" creationId="{D08D6F8A-F905-4395-A961-2BC514063DE3}"/>
          </ac:picMkLst>
        </pc:picChg>
      </pc:sldChg>
      <pc:sldChg chg="addSp modSp new mod">
        <pc:chgData name="Yi Liu" userId="eb9fa73d484f74de" providerId="LiveId" clId="{F27AE141-ABE9-402A-A912-98C2543DEC7A}" dt="2023-08-28T07:52:38.263" v="2897" actId="1076"/>
        <pc:sldMkLst>
          <pc:docMk/>
          <pc:sldMk cId="37847576" sldId="272"/>
        </pc:sldMkLst>
        <pc:spChg chg="mod">
          <ac:chgData name="Yi Liu" userId="eb9fa73d484f74de" providerId="LiveId" clId="{F27AE141-ABE9-402A-A912-98C2543DEC7A}" dt="2023-08-28T07:51:47.532" v="2854" actId="20577"/>
          <ac:spMkLst>
            <pc:docMk/>
            <pc:sldMk cId="37847576" sldId="272"/>
            <ac:spMk id="2" creationId="{AEA5D903-0904-478C-970A-2D1F08DEBF35}"/>
          </ac:spMkLst>
        </pc:spChg>
        <pc:spChg chg="mod">
          <ac:chgData name="Yi Liu" userId="eb9fa73d484f74de" providerId="LiveId" clId="{F27AE141-ABE9-402A-A912-98C2543DEC7A}" dt="2023-08-28T07:52:16.581" v="2893" actId="20577"/>
          <ac:spMkLst>
            <pc:docMk/>
            <pc:sldMk cId="37847576" sldId="272"/>
            <ac:spMk id="3" creationId="{FEDD3978-7E28-43D6-877B-236AF6859F95}"/>
          </ac:spMkLst>
        </pc:spChg>
        <pc:picChg chg="add mod">
          <ac:chgData name="Yi Liu" userId="eb9fa73d484f74de" providerId="LiveId" clId="{F27AE141-ABE9-402A-A912-98C2543DEC7A}" dt="2023-08-28T07:52:29.544" v="2896" actId="1076"/>
          <ac:picMkLst>
            <pc:docMk/>
            <pc:sldMk cId="37847576" sldId="272"/>
            <ac:picMk id="5" creationId="{0495A680-DCFF-40AE-A09A-CBAA7A3F7765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6" creationId="{4775A3B2-9AD9-4847-94D5-6216F434D582}"/>
          </ac:picMkLst>
        </pc:picChg>
        <pc:picChg chg="add mod">
          <ac:chgData name="Yi Liu" userId="eb9fa73d484f74de" providerId="LiveId" clId="{F27AE141-ABE9-402A-A912-98C2543DEC7A}" dt="2023-08-28T07:52:38.263" v="2897" actId="1076"/>
          <ac:picMkLst>
            <pc:docMk/>
            <pc:sldMk cId="37847576" sldId="272"/>
            <ac:picMk id="7" creationId="{640760E9-6603-4C7B-800E-EF323DC4C5BF}"/>
          </ac:picMkLst>
        </pc:picChg>
      </pc:sldChg>
      <pc:sldChg chg="addSp modSp new mod modAnim">
        <pc:chgData name="Yi Liu" userId="eb9fa73d484f74de" providerId="LiveId" clId="{F27AE141-ABE9-402A-A912-98C2543DEC7A}" dt="2023-08-29T02:39:16.644" v="6866"/>
        <pc:sldMkLst>
          <pc:docMk/>
          <pc:sldMk cId="2058070689" sldId="273"/>
        </pc:sldMkLst>
        <pc:spChg chg="mod">
          <ac:chgData name="Yi Liu" userId="eb9fa73d484f74de" providerId="LiveId" clId="{F27AE141-ABE9-402A-A912-98C2543DEC7A}" dt="2023-08-28T07:53:31.658" v="2913" actId="20577"/>
          <ac:spMkLst>
            <pc:docMk/>
            <pc:sldMk cId="2058070689" sldId="273"/>
            <ac:spMk id="2" creationId="{2E32D4B6-44BF-4033-8607-214AFB37A921}"/>
          </ac:spMkLst>
        </pc:spChg>
        <pc:spChg chg="mod">
          <ac:chgData name="Yi Liu" userId="eb9fa73d484f74de" providerId="LiveId" clId="{F27AE141-ABE9-402A-A912-98C2543DEC7A}" dt="2023-08-28T07:55:02.817" v="3017" actId="20577"/>
          <ac:spMkLst>
            <pc:docMk/>
            <pc:sldMk cId="2058070689" sldId="273"/>
            <ac:spMk id="3" creationId="{BD737514-9456-4B16-9C3C-2982B3005854}"/>
          </ac:spMkLst>
        </pc:spChg>
        <pc:spChg chg="mod">
          <ac:chgData name="Yi Liu" userId="eb9fa73d484f74de" providerId="LiveId" clId="{F27AE141-ABE9-402A-A912-98C2543DEC7A}" dt="2023-08-28T07:55:13.083" v="3019" actId="1076"/>
          <ac:spMkLst>
            <pc:docMk/>
            <pc:sldMk cId="2058070689" sldId="273"/>
            <ac:spMk id="4" creationId="{3FB4E04C-47E0-43FB-9536-66DC199D8C93}"/>
          </ac:spMkLst>
        </pc:spChg>
        <pc:picChg chg="add mod">
          <ac:chgData name="Yi Liu" userId="eb9fa73d484f74de" providerId="LiveId" clId="{F27AE141-ABE9-402A-A912-98C2543DEC7A}" dt="2023-08-28T07:55:06.618" v="3018" actId="1076"/>
          <ac:picMkLst>
            <pc:docMk/>
            <pc:sldMk cId="2058070689" sldId="273"/>
            <ac:picMk id="5" creationId="{CE75DEBB-0241-4576-AE42-CE920494C167}"/>
          </ac:picMkLst>
        </pc:picChg>
        <pc:picChg chg="add mod">
          <ac:chgData name="Yi Liu" userId="eb9fa73d484f74de" providerId="LiveId" clId="{F27AE141-ABE9-402A-A912-98C2543DEC7A}" dt="2023-08-28T07:55:50.783" v="3026" actId="1076"/>
          <ac:picMkLst>
            <pc:docMk/>
            <pc:sldMk cId="2058070689" sldId="273"/>
            <ac:picMk id="6" creationId="{DF677A9E-CCD1-4DD0-80D4-692476A59035}"/>
          </ac:picMkLst>
        </pc:picChg>
        <pc:picChg chg="add mod">
          <ac:chgData name="Yi Liu" userId="eb9fa73d484f74de" providerId="LiveId" clId="{F27AE141-ABE9-402A-A912-98C2543DEC7A}" dt="2023-08-28T07:55:13.083" v="3019" actId="1076"/>
          <ac:picMkLst>
            <pc:docMk/>
            <pc:sldMk cId="2058070689" sldId="273"/>
            <ac:picMk id="7" creationId="{D6575F10-482A-411D-BA31-E8E7A6F544D2}"/>
          </ac:picMkLst>
        </pc:picChg>
        <pc:picChg chg="add mod">
          <ac:chgData name="Yi Liu" userId="eb9fa73d484f74de" providerId="LiveId" clId="{F27AE141-ABE9-402A-A912-98C2543DEC7A}" dt="2023-08-28T07:55:24.077" v="3020" actId="14826"/>
          <ac:picMkLst>
            <pc:docMk/>
            <pc:sldMk cId="2058070689" sldId="273"/>
            <ac:picMk id="8" creationId="{7AA4A735-C422-434F-972D-99CFD1E489BC}"/>
          </ac:picMkLst>
        </pc:picChg>
        <pc:picChg chg="add mod">
          <ac:chgData name="Yi Liu" userId="eb9fa73d484f74de" providerId="LiveId" clId="{F27AE141-ABE9-402A-A912-98C2543DEC7A}" dt="2023-08-28T07:55:47.524" v="3025" actId="1076"/>
          <ac:picMkLst>
            <pc:docMk/>
            <pc:sldMk cId="2058070689" sldId="273"/>
            <ac:picMk id="9" creationId="{F092884A-9683-4BD0-8F63-1BD1728BC860}"/>
          </ac:picMkLst>
        </pc:picChg>
      </pc:sldChg>
      <pc:sldChg chg="addSp modSp new mod modAnim">
        <pc:chgData name="Yi Liu" userId="eb9fa73d484f74de" providerId="LiveId" clId="{F27AE141-ABE9-402A-A912-98C2543DEC7A}" dt="2023-08-29T02:39:32.089" v="6868"/>
        <pc:sldMkLst>
          <pc:docMk/>
          <pc:sldMk cId="2115812839" sldId="274"/>
        </pc:sldMkLst>
        <pc:spChg chg="mod">
          <ac:chgData name="Yi Liu" userId="eb9fa73d484f74de" providerId="LiveId" clId="{F27AE141-ABE9-402A-A912-98C2543DEC7A}" dt="2023-08-28T07:56:43.276" v="3085" actId="20577"/>
          <ac:spMkLst>
            <pc:docMk/>
            <pc:sldMk cId="2115812839" sldId="274"/>
            <ac:spMk id="2" creationId="{9662F1F1-6880-42E3-8BB4-9B3DB89C762E}"/>
          </ac:spMkLst>
        </pc:spChg>
        <pc:spChg chg="mod">
          <ac:chgData name="Yi Liu" userId="eb9fa73d484f74de" providerId="LiveId" clId="{F27AE141-ABE9-402A-A912-98C2543DEC7A}" dt="2023-08-28T08:00:07.595" v="3372" actId="20577"/>
          <ac:spMkLst>
            <pc:docMk/>
            <pc:sldMk cId="2115812839" sldId="274"/>
            <ac:spMk id="3" creationId="{E76318D2-F38B-4B67-A5C4-8EF982331DB4}"/>
          </ac:spMkLst>
        </pc:spChg>
        <pc:picChg chg="add mod">
          <ac:chgData name="Yi Liu" userId="eb9fa73d484f74de" providerId="LiveId" clId="{F27AE141-ABE9-402A-A912-98C2543DEC7A}" dt="2023-08-28T08:16:34.767" v="3394" actId="1076"/>
          <ac:picMkLst>
            <pc:docMk/>
            <pc:sldMk cId="2115812839" sldId="274"/>
            <ac:picMk id="5" creationId="{2865F863-34D9-40A1-984B-2A72BEBF1216}"/>
          </ac:picMkLst>
        </pc:picChg>
      </pc:sldChg>
      <pc:sldChg chg="modSp add mod modAnim">
        <pc:chgData name="Yi Liu" userId="eb9fa73d484f74de" providerId="LiveId" clId="{F27AE141-ABE9-402A-A912-98C2543DEC7A}" dt="2023-08-29T03:32:51.933" v="7062" actId="27636"/>
        <pc:sldMkLst>
          <pc:docMk/>
          <pc:sldMk cId="3611959260" sldId="275"/>
        </pc:sldMkLst>
        <pc:spChg chg="mod">
          <ac:chgData name="Yi Liu" userId="eb9fa73d484f74de" providerId="LiveId" clId="{F27AE141-ABE9-402A-A912-98C2543DEC7A}" dt="2023-08-29T03:32:51.933" v="7062" actId="27636"/>
          <ac:spMkLst>
            <pc:docMk/>
            <pc:sldMk cId="3611959260" sldId="275"/>
            <ac:spMk id="3" creationId="{A1481FC5-0193-48BA-91FE-D265E3301616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08:19:32.583" v="3419" actId="1076"/>
        <pc:sldMkLst>
          <pc:docMk/>
          <pc:sldMk cId="787498031" sldId="276"/>
        </pc:sldMkLst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2" creationId="{E611B4F3-C273-4E6B-A9E1-F3CF7DF40620}"/>
          </ac:spMkLst>
        </pc:spChg>
        <pc:spChg chg="del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3" creationId="{9EF45F99-2D12-4D1F-952C-9EDE7CC02212}"/>
          </ac:spMkLst>
        </pc:spChg>
        <pc:spChg chg="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4" creationId="{FC71F6F3-337C-48BF-B1E5-9CB4BCF93D7F}"/>
          </ac:spMkLst>
        </pc:spChg>
        <pc:spChg chg="add mod ord">
          <ac:chgData name="Yi Liu" userId="eb9fa73d484f74de" providerId="LiveId" clId="{F27AE141-ABE9-402A-A912-98C2543DEC7A}" dt="2023-08-28T08:17:50.570" v="3415" actId="20577"/>
          <ac:spMkLst>
            <pc:docMk/>
            <pc:sldMk cId="787498031" sldId="276"/>
            <ac:spMk id="5" creationId="{3DEAE1C9-DB2F-492D-9E98-6E19A6F221F6}"/>
          </ac:spMkLst>
        </pc:spChg>
        <pc:spChg chg="add mod ord">
          <ac:chgData name="Yi Liu" userId="eb9fa73d484f74de" providerId="LiveId" clId="{F27AE141-ABE9-402A-A912-98C2543DEC7A}" dt="2023-08-28T08:17:33.319" v="3399" actId="700"/>
          <ac:spMkLst>
            <pc:docMk/>
            <pc:sldMk cId="787498031" sldId="276"/>
            <ac:spMk id="6" creationId="{C1D2147B-884D-45D5-9E39-1904674E1B88}"/>
          </ac:spMkLst>
        </pc:spChg>
        <pc:picChg chg="add mod">
          <ac:chgData name="Yi Liu" userId="eb9fa73d484f74de" providerId="LiveId" clId="{F27AE141-ABE9-402A-A912-98C2543DEC7A}" dt="2023-08-28T08:19:32.583" v="3419" actId="1076"/>
          <ac:picMkLst>
            <pc:docMk/>
            <pc:sldMk cId="787498031" sldId="276"/>
            <ac:picMk id="8" creationId="{7147C00D-E7FF-4804-A4F8-AE160D911D73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37:21.460" v="4106" actId="1076"/>
        <pc:sldMkLst>
          <pc:docMk/>
          <pc:sldMk cId="3597883867" sldId="277"/>
        </pc:sldMkLst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2" creationId="{067B3207-E6C5-4D0D-B1B8-5653FE68AA34}"/>
          </ac:spMkLst>
        </pc:spChg>
        <pc:spChg chg="del 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3" creationId="{8F752CCC-3107-4AAA-810F-248768EBD4A8}"/>
          </ac:spMkLst>
        </pc:spChg>
        <pc:spChg chg="mod ord">
          <ac:chgData name="Yi Liu" userId="eb9fa73d484f74de" providerId="LiveId" clId="{F27AE141-ABE9-402A-A912-98C2543DEC7A}" dt="2023-08-28T08:19:57.119" v="3421" actId="700"/>
          <ac:spMkLst>
            <pc:docMk/>
            <pc:sldMk cId="3597883867" sldId="277"/>
            <ac:spMk id="4" creationId="{A911DC24-78DC-4D88-BE1A-512F17077B77}"/>
          </ac:spMkLst>
        </pc:spChg>
        <pc:spChg chg="add mod ord">
          <ac:chgData name="Yi Liu" userId="eb9fa73d484f74de" providerId="LiveId" clId="{F27AE141-ABE9-402A-A912-98C2543DEC7A}" dt="2023-08-28T08:20:07.977" v="3448" actId="20577"/>
          <ac:spMkLst>
            <pc:docMk/>
            <pc:sldMk cId="3597883867" sldId="277"/>
            <ac:spMk id="5" creationId="{C8C03E09-C4F4-441B-B960-36A0683B6424}"/>
          </ac:spMkLst>
        </pc:spChg>
        <pc:spChg chg="add mod ord">
          <ac:chgData name="Yi Liu" userId="eb9fa73d484f74de" providerId="LiveId" clId="{F27AE141-ABE9-402A-A912-98C2543DEC7A}" dt="2023-08-28T08:24:19.974" v="3455" actId="27636"/>
          <ac:spMkLst>
            <pc:docMk/>
            <pc:sldMk cId="3597883867" sldId="277"/>
            <ac:spMk id="6" creationId="{6791281D-339C-4BB5-B861-E50B5DAC8F21}"/>
          </ac:spMkLst>
        </pc:spChg>
        <pc:spChg chg="add mod">
          <ac:chgData name="Yi Liu" userId="eb9fa73d484f74de" providerId="LiveId" clId="{F27AE141-ABE9-402A-A912-98C2543DEC7A}" dt="2023-08-28T11:37:21.460" v="4106" actId="1076"/>
          <ac:spMkLst>
            <pc:docMk/>
            <pc:sldMk cId="3597883867" sldId="277"/>
            <ac:spMk id="7" creationId="{255C07D5-B57A-4184-B454-5BDC32A72E26}"/>
          </ac:spMkLst>
        </pc:spChg>
      </pc:sldChg>
      <pc:sldChg chg="addSp delSp modSp new mod modAnim">
        <pc:chgData name="Yi Liu" userId="eb9fa73d484f74de" providerId="LiveId" clId="{F27AE141-ABE9-402A-A912-98C2543DEC7A}" dt="2023-08-29T02:57:26.074" v="6875"/>
        <pc:sldMkLst>
          <pc:docMk/>
          <pc:sldMk cId="1253031860" sldId="278"/>
        </pc:sldMkLst>
        <pc:spChg chg="mod">
          <ac:chgData name="Yi Liu" userId="eb9fa73d484f74de" providerId="LiveId" clId="{F27AE141-ABE9-402A-A912-98C2543DEC7A}" dt="2023-08-28T08:29:57.960" v="3492" actId="20577"/>
          <ac:spMkLst>
            <pc:docMk/>
            <pc:sldMk cId="1253031860" sldId="278"/>
            <ac:spMk id="2" creationId="{88B9D3D4-E4CA-4D6E-B92E-5793709C53FB}"/>
          </ac:spMkLst>
        </pc:spChg>
        <pc:spChg chg="add del mod">
          <ac:chgData name="Yi Liu" userId="eb9fa73d484f74de" providerId="LiveId" clId="{F27AE141-ABE9-402A-A912-98C2543DEC7A}" dt="2023-08-29T02:40:24.080" v="6870" actId="207"/>
          <ac:spMkLst>
            <pc:docMk/>
            <pc:sldMk cId="1253031860" sldId="278"/>
            <ac:spMk id="3" creationId="{55CFD521-BC90-46E9-BBC7-B1F5BE4E1F19}"/>
          </ac:spMkLst>
        </pc:spChg>
        <pc:picChg chg="add del mod">
          <ac:chgData name="Yi Liu" userId="eb9fa73d484f74de" providerId="LiveId" clId="{F27AE141-ABE9-402A-A912-98C2543DEC7A}" dt="2023-08-28T08:30:41.483" v="3494"/>
          <ac:picMkLst>
            <pc:docMk/>
            <pc:sldMk cId="1253031860" sldId="278"/>
            <ac:picMk id="5" creationId="{A1ACE2D3-1F90-4526-A063-CF7D61EBF17C}"/>
          </ac:picMkLst>
        </pc:picChg>
        <pc:picChg chg="add del mod">
          <ac:chgData name="Yi Liu" userId="eb9fa73d484f74de" providerId="LiveId" clId="{F27AE141-ABE9-402A-A912-98C2543DEC7A}" dt="2023-08-29T02:40:37.036" v="6871" actId="21"/>
          <ac:picMkLst>
            <pc:docMk/>
            <pc:sldMk cId="1253031860" sldId="278"/>
            <ac:picMk id="6" creationId="{585C09C4-AA41-44FF-96AC-EE03F88392DA}"/>
          </ac:picMkLst>
        </pc:picChg>
      </pc:sldChg>
      <pc:sldChg chg="modSp new mod">
        <pc:chgData name="Yi Liu" userId="eb9fa73d484f74de" providerId="LiveId" clId="{F27AE141-ABE9-402A-A912-98C2543DEC7A}" dt="2023-08-28T11:35:08.897" v="4027" actId="14"/>
        <pc:sldMkLst>
          <pc:docMk/>
          <pc:sldMk cId="1954487414" sldId="279"/>
        </pc:sldMkLst>
        <pc:spChg chg="mod">
          <ac:chgData name="Yi Liu" userId="eb9fa73d484f74de" providerId="LiveId" clId="{F27AE141-ABE9-402A-A912-98C2543DEC7A}" dt="2023-08-28T11:23:48.874" v="3823" actId="20577"/>
          <ac:spMkLst>
            <pc:docMk/>
            <pc:sldMk cId="1954487414" sldId="279"/>
            <ac:spMk id="2" creationId="{87EAB6B7-88DF-4BD2-AE44-87DE5F344786}"/>
          </ac:spMkLst>
        </pc:spChg>
        <pc:spChg chg="mod">
          <ac:chgData name="Yi Liu" userId="eb9fa73d484f74de" providerId="LiveId" clId="{F27AE141-ABE9-402A-A912-98C2543DEC7A}" dt="2023-08-28T11:35:08.897" v="4027" actId="14"/>
          <ac:spMkLst>
            <pc:docMk/>
            <pc:sldMk cId="1954487414" sldId="279"/>
            <ac:spMk id="3" creationId="{78242640-BB6E-4AB3-B3BE-7C906ED590B0}"/>
          </ac:spMkLst>
        </pc:spChg>
      </pc:sldChg>
      <pc:sldChg chg="addSp delSp modSp new mod">
        <pc:chgData name="Yi Liu" userId="eb9fa73d484f74de" providerId="LiveId" clId="{F27AE141-ABE9-402A-A912-98C2543DEC7A}" dt="2023-08-28T11:36:54.900" v="4098" actId="1076"/>
        <pc:sldMkLst>
          <pc:docMk/>
          <pc:sldMk cId="2825285398" sldId="280"/>
        </pc:sldMkLst>
        <pc:spChg chg="mod">
          <ac:chgData name="Yi Liu" userId="eb9fa73d484f74de" providerId="LiveId" clId="{F27AE141-ABE9-402A-A912-98C2543DEC7A}" dt="2023-08-28T11:35:41.160" v="4086" actId="20577"/>
          <ac:spMkLst>
            <pc:docMk/>
            <pc:sldMk cId="2825285398" sldId="280"/>
            <ac:spMk id="2" creationId="{8305E5B2-C87B-4C31-886A-4B6A6FC6F3EE}"/>
          </ac:spMkLst>
        </pc:spChg>
        <pc:spChg chg="del">
          <ac:chgData name="Yi Liu" userId="eb9fa73d484f74de" providerId="LiveId" clId="{F27AE141-ABE9-402A-A912-98C2543DEC7A}" dt="2023-08-28T11:35:57.039" v="4088" actId="478"/>
          <ac:spMkLst>
            <pc:docMk/>
            <pc:sldMk cId="2825285398" sldId="280"/>
            <ac:spMk id="3" creationId="{951B1CF8-ABD8-4083-A4C7-0EB30A827FDF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5" creationId="{711BA285-CAAB-43ED-B4EF-057B7CD17E68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6" creationId="{0042B81D-5A35-43A8-9E5C-34B08945ABD2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7" creationId="{2DB534AC-D10C-483E-B85D-0592CE526EA3}"/>
          </ac:spMkLst>
        </pc:spChg>
        <pc:spChg chg="add mod">
          <ac:chgData name="Yi Liu" userId="eb9fa73d484f74de" providerId="LiveId" clId="{F27AE141-ABE9-402A-A912-98C2543DEC7A}" dt="2023-08-28T11:36:02.441" v="4089" actId="1076"/>
          <ac:spMkLst>
            <pc:docMk/>
            <pc:sldMk cId="2825285398" sldId="280"/>
            <ac:spMk id="8" creationId="{A4C44503-4D0A-47FA-AD1F-7D86EBC618B4}"/>
          </ac:spMkLst>
        </pc:spChg>
        <pc:spChg chg="add mod">
          <ac:chgData name="Yi Liu" userId="eb9fa73d484f74de" providerId="LiveId" clId="{F27AE141-ABE9-402A-A912-98C2543DEC7A}" dt="2023-08-28T11:36:08.249" v="4090" actId="1076"/>
          <ac:spMkLst>
            <pc:docMk/>
            <pc:sldMk cId="2825285398" sldId="280"/>
            <ac:spMk id="9" creationId="{260EF398-5DEB-4F04-9D0A-A38EFA1782EA}"/>
          </ac:spMkLst>
        </pc:spChg>
        <pc:spChg chg="add mod">
          <ac:chgData name="Yi Liu" userId="eb9fa73d484f74de" providerId="LiveId" clId="{F27AE141-ABE9-402A-A912-98C2543DEC7A}" dt="2023-08-28T11:36:54.900" v="4098" actId="1076"/>
          <ac:spMkLst>
            <pc:docMk/>
            <pc:sldMk cId="2825285398" sldId="280"/>
            <ac:spMk id="10" creationId="{8521BF71-D50A-4CB0-82CE-1BA7EF7011F4}"/>
          </ac:spMkLst>
        </pc:spChg>
      </pc:sldChg>
      <pc:sldChg chg="addSp delSp modSp new mod modAnim">
        <pc:chgData name="Yi Liu" userId="eb9fa73d484f74de" providerId="LiveId" clId="{F27AE141-ABE9-402A-A912-98C2543DEC7A}" dt="2023-08-29T02:59:54.645" v="6896" actId="1076"/>
        <pc:sldMkLst>
          <pc:docMk/>
          <pc:sldMk cId="537943851" sldId="281"/>
        </pc:sldMkLst>
        <pc:spChg chg="mod">
          <ac:chgData name="Yi Liu" userId="eb9fa73d484f74de" providerId="LiveId" clId="{F27AE141-ABE9-402A-A912-98C2543DEC7A}" dt="2023-08-28T11:37:42.362" v="4133" actId="20577"/>
          <ac:spMkLst>
            <pc:docMk/>
            <pc:sldMk cId="537943851" sldId="281"/>
            <ac:spMk id="2" creationId="{082EEB80-EC4E-4397-9A6E-FCF0759BE506}"/>
          </ac:spMkLst>
        </pc:spChg>
        <pc:spChg chg="del">
          <ac:chgData name="Yi Liu" userId="eb9fa73d484f74de" providerId="LiveId" clId="{F27AE141-ABE9-402A-A912-98C2543DEC7A}" dt="2023-08-28T11:38:05.552" v="4135" actId="478"/>
          <ac:spMkLst>
            <pc:docMk/>
            <pc:sldMk cId="537943851" sldId="281"/>
            <ac:spMk id="3" creationId="{15ADAF10-9591-4598-B59B-D0FACBC7B112}"/>
          </ac:spMkLst>
        </pc:spChg>
        <pc:spChg chg="add mod">
          <ac:chgData name="Yi Liu" userId="eb9fa73d484f74de" providerId="LiveId" clId="{F27AE141-ABE9-402A-A912-98C2543DEC7A}" dt="2023-08-28T11:39:26.658" v="4162" actId="20577"/>
          <ac:spMkLst>
            <pc:docMk/>
            <pc:sldMk cId="537943851" sldId="281"/>
            <ac:spMk id="5" creationId="{4BA7939B-5374-41D5-9A32-9555D88666DB}"/>
          </ac:spMkLst>
        </pc:spChg>
        <pc:spChg chg="add mod">
          <ac:chgData name="Yi Liu" userId="eb9fa73d484f74de" providerId="LiveId" clId="{F27AE141-ABE9-402A-A912-98C2543DEC7A}" dt="2023-08-28T11:39:30.500" v="4171" actId="20577"/>
          <ac:spMkLst>
            <pc:docMk/>
            <pc:sldMk cId="537943851" sldId="281"/>
            <ac:spMk id="6" creationId="{E27831B8-6AB0-47A6-9326-5FBC9826731F}"/>
          </ac:spMkLst>
        </pc:spChg>
        <pc:spChg chg="add mod">
          <ac:chgData name="Yi Liu" userId="eb9fa73d484f74de" providerId="LiveId" clId="{F27AE141-ABE9-402A-A912-98C2543DEC7A}" dt="2023-08-28T12:11:06.163" v="4490" actId="20577"/>
          <ac:spMkLst>
            <pc:docMk/>
            <pc:sldMk cId="537943851" sldId="281"/>
            <ac:spMk id="7" creationId="{FAED9732-BB6A-4B63-A213-F9678A0B8B1B}"/>
          </ac:spMkLst>
        </pc:spChg>
        <pc:spChg chg="add mod">
          <ac:chgData name="Yi Liu" userId="eb9fa73d484f74de" providerId="LiveId" clId="{F27AE141-ABE9-402A-A912-98C2543DEC7A}" dt="2023-08-28T12:11:10.126" v="4497" actId="20577"/>
          <ac:spMkLst>
            <pc:docMk/>
            <pc:sldMk cId="537943851" sldId="281"/>
            <ac:spMk id="8" creationId="{71E39D56-C2BB-404F-ABBF-47B649E621DC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0" creationId="{8328F930-B810-4E08-AE2E-06296B55EA0B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1" creationId="{CF8D990B-49DD-4789-AFEC-7FA1B09FB4A3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3" creationId="{15738BE1-CBDC-41D7-91F0-96D42048613C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4" creationId="{ACF87499-EE6D-424C-B35E-5D4A53BEB3BA}"/>
          </ac:spMkLst>
        </pc:spChg>
        <pc:spChg chg="add mod">
          <ac:chgData name="Yi Liu" userId="eb9fa73d484f74de" providerId="LiveId" clId="{F27AE141-ABE9-402A-A912-98C2543DEC7A}" dt="2023-08-29T02:59:54.645" v="6896" actId="1076"/>
          <ac:spMkLst>
            <pc:docMk/>
            <pc:sldMk cId="537943851" sldId="281"/>
            <ac:spMk id="16" creationId="{92F53499-9E9A-4854-AD68-A855135B1B1F}"/>
          </ac:spMkLst>
        </pc:spChg>
        <pc:spChg chg="add mod">
          <ac:chgData name="Yi Liu" userId="eb9fa73d484f74de" providerId="LiveId" clId="{F27AE141-ABE9-402A-A912-98C2543DEC7A}" dt="2023-08-28T11:38:23.702" v="4153" actId="1076"/>
          <ac:spMkLst>
            <pc:docMk/>
            <pc:sldMk cId="537943851" sldId="281"/>
            <ac:spMk id="17" creationId="{A08CE692-EA2F-4C02-8018-4B0EBDAD853B}"/>
          </ac:spMkLst>
        </pc:spChg>
        <pc:spChg chg="add mod">
          <ac:chgData name="Yi Liu" userId="eb9fa73d484f74de" providerId="LiveId" clId="{F27AE141-ABE9-402A-A912-98C2543DEC7A}" dt="2023-08-29T02:59:49.252" v="6895" actId="1036"/>
          <ac:spMkLst>
            <pc:docMk/>
            <pc:sldMk cId="537943851" sldId="281"/>
            <ac:spMk id="18" creationId="{00A0024B-B1A3-4D9A-8991-1B80B8E0030C}"/>
          </ac:spMkLst>
        </pc:spChg>
        <pc:cxnChg chg="add mod">
          <ac:chgData name="Yi Liu" userId="eb9fa73d484f74de" providerId="LiveId" clId="{F27AE141-ABE9-402A-A912-98C2543DEC7A}" dt="2023-08-28T11:39:34.895" v="4183" actId="20577"/>
          <ac:cxnSpMkLst>
            <pc:docMk/>
            <pc:sldMk cId="537943851" sldId="281"/>
            <ac:cxnSpMk id="9" creationId="{7CD880DE-314A-4445-ADD3-767CEEB0C706}"/>
          </ac:cxnSpMkLst>
        </pc:cxnChg>
        <pc:cxnChg chg="add mod">
          <ac:chgData name="Yi Liu" userId="eb9fa73d484f74de" providerId="LiveId" clId="{F27AE141-ABE9-402A-A912-98C2543DEC7A}" dt="2023-08-28T11:38:23.702" v="4153" actId="1076"/>
          <ac:cxnSpMkLst>
            <pc:docMk/>
            <pc:sldMk cId="537943851" sldId="281"/>
            <ac:cxnSpMk id="12" creationId="{83909731-FB29-4B2A-BB89-B3B2618CA08F}"/>
          </ac:cxnSpMkLst>
        </pc:cxnChg>
        <pc:cxnChg chg="add mod">
          <ac:chgData name="Yi Liu" userId="eb9fa73d484f74de" providerId="LiveId" clId="{F27AE141-ABE9-402A-A912-98C2543DEC7A}" dt="2023-08-29T02:59:49.252" v="6895" actId="1036"/>
          <ac:cxnSpMkLst>
            <pc:docMk/>
            <pc:sldMk cId="537943851" sldId="281"/>
            <ac:cxnSpMk id="15" creationId="{73F78D58-ECF2-408D-80EE-3394709A82EA}"/>
          </ac:cxnSpMkLst>
        </pc:cxnChg>
      </pc:sldChg>
      <pc:sldChg chg="addSp delSp modSp new mod modClrScheme chgLayout">
        <pc:chgData name="Yi Liu" userId="eb9fa73d484f74de" providerId="LiveId" clId="{F27AE141-ABE9-402A-A912-98C2543DEC7A}" dt="2023-08-29T02:40:58.963" v="6874" actId="478"/>
        <pc:sldMkLst>
          <pc:docMk/>
          <pc:sldMk cId="3258880510" sldId="282"/>
        </pc:sldMkLst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2" creationId="{4B9E23B6-4805-40B9-BB05-EA431C7135D0}"/>
          </ac:spMkLst>
        </pc:spChg>
        <pc:spChg chg="del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3" creationId="{CAAF4912-0B7B-49BE-8F1A-608FC7E3FF6D}"/>
          </ac:spMkLst>
        </pc:spChg>
        <pc:spChg chg="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4" creationId="{30F0E8A9-3FB5-4AE4-A89D-EAD9F73342A3}"/>
          </ac:spMkLst>
        </pc:spChg>
        <pc:spChg chg="add mod ord">
          <ac:chgData name="Yi Liu" userId="eb9fa73d484f74de" providerId="LiveId" clId="{F27AE141-ABE9-402A-A912-98C2543DEC7A}" dt="2023-08-28T11:40:25.519" v="4234" actId="20577"/>
          <ac:spMkLst>
            <pc:docMk/>
            <pc:sldMk cId="3258880510" sldId="282"/>
            <ac:spMk id="5" creationId="{049E3C7D-948F-44F9-B70C-E6440A64B8C7}"/>
          </ac:spMkLst>
        </pc:spChg>
        <pc:spChg chg="add mod ord">
          <ac:chgData name="Yi Liu" userId="eb9fa73d484f74de" providerId="LiveId" clId="{F27AE141-ABE9-402A-A912-98C2543DEC7A}" dt="2023-08-28T11:40:20.672" v="4216" actId="700"/>
          <ac:spMkLst>
            <pc:docMk/>
            <pc:sldMk cId="3258880510" sldId="282"/>
            <ac:spMk id="6" creationId="{1E7674E8-AEFE-4921-87B1-5DC0359FF38C}"/>
          </ac:spMkLst>
        </pc:spChg>
        <pc:picChg chg="add del mod">
          <ac:chgData name="Yi Liu" userId="eb9fa73d484f74de" providerId="LiveId" clId="{F27AE141-ABE9-402A-A912-98C2543DEC7A}" dt="2023-08-29T02:40:58.963" v="6874" actId="478"/>
          <ac:picMkLst>
            <pc:docMk/>
            <pc:sldMk cId="3258880510" sldId="282"/>
            <ac:picMk id="7" creationId="{540B6C26-B54A-4D76-A095-83F4059E728D}"/>
          </ac:picMkLst>
        </pc:picChg>
      </pc:sldChg>
      <pc:sldChg chg="addSp delSp modSp new mod">
        <pc:chgData name="Yi Liu" userId="eb9fa73d484f74de" providerId="LiveId" clId="{F27AE141-ABE9-402A-A912-98C2543DEC7A}" dt="2023-08-29T03:00:20.745" v="6901" actId="403"/>
        <pc:sldMkLst>
          <pc:docMk/>
          <pc:sldMk cId="608617279" sldId="283"/>
        </pc:sldMkLst>
        <pc:spChg chg="mod">
          <ac:chgData name="Yi Liu" userId="eb9fa73d484f74de" providerId="LiveId" clId="{F27AE141-ABE9-402A-A912-98C2543DEC7A}" dt="2023-08-28T11:42:00.325" v="4248" actId="20577"/>
          <ac:spMkLst>
            <pc:docMk/>
            <pc:sldMk cId="608617279" sldId="283"/>
            <ac:spMk id="2" creationId="{D8988743-9FAD-4A70-9122-E65696B00097}"/>
          </ac:spMkLst>
        </pc:spChg>
        <pc:spChg chg="del">
          <ac:chgData name="Yi Liu" userId="eb9fa73d484f74de" providerId="LiveId" clId="{F27AE141-ABE9-402A-A912-98C2543DEC7A}" dt="2023-08-28T11:42:01.762" v="4249" actId="22"/>
          <ac:spMkLst>
            <pc:docMk/>
            <pc:sldMk cId="608617279" sldId="283"/>
            <ac:spMk id="3" creationId="{CF0A027F-B9D6-4004-9834-8916FB46B672}"/>
          </ac:spMkLst>
        </pc:spChg>
        <pc:spChg chg="add mod">
          <ac:chgData name="Yi Liu" userId="eb9fa73d484f74de" providerId="LiveId" clId="{F27AE141-ABE9-402A-A912-98C2543DEC7A}" dt="2023-08-29T03:00:09.820" v="6898" actId="1076"/>
          <ac:spMkLst>
            <pc:docMk/>
            <pc:sldMk cId="608617279" sldId="283"/>
            <ac:spMk id="7" creationId="{A4DBE388-F6E4-476A-A600-E372FC6EE59B}"/>
          </ac:spMkLst>
        </pc:spChg>
        <pc:spChg chg="add mod">
          <ac:chgData name="Yi Liu" userId="eb9fa73d484f74de" providerId="LiveId" clId="{F27AE141-ABE9-402A-A912-98C2543DEC7A}" dt="2023-08-29T03:00:20.745" v="6901" actId="403"/>
          <ac:spMkLst>
            <pc:docMk/>
            <pc:sldMk cId="608617279" sldId="283"/>
            <ac:spMk id="8" creationId="{A1B82573-E690-4B86-8DEC-E1CBDA3B2D51}"/>
          </ac:spMkLst>
        </pc:spChg>
        <pc:picChg chg="add mod ord">
          <ac:chgData name="Yi Liu" userId="eb9fa73d484f74de" providerId="LiveId" clId="{F27AE141-ABE9-402A-A912-98C2543DEC7A}" dt="2023-08-29T03:00:06.317" v="6897" actId="14100"/>
          <ac:picMkLst>
            <pc:docMk/>
            <pc:sldMk cId="608617279" sldId="283"/>
            <ac:picMk id="6" creationId="{32F14633-3CA7-4ABF-83CD-902F0E11BB29}"/>
          </ac:picMkLst>
        </pc:picChg>
      </pc:sldChg>
      <pc:sldChg chg="addSp delSp modSp new mod">
        <pc:chgData name="Yi Liu" userId="eb9fa73d484f74de" providerId="LiveId" clId="{F27AE141-ABE9-402A-A912-98C2543DEC7A}" dt="2023-08-28T11:45:03.237" v="4326" actId="22"/>
        <pc:sldMkLst>
          <pc:docMk/>
          <pc:sldMk cId="3786540541" sldId="284"/>
        </pc:sldMkLst>
        <pc:spChg chg="mod">
          <ac:chgData name="Yi Liu" userId="eb9fa73d484f74de" providerId="LiveId" clId="{F27AE141-ABE9-402A-A912-98C2543DEC7A}" dt="2023-08-28T11:43:25.660" v="4325" actId="20577"/>
          <ac:spMkLst>
            <pc:docMk/>
            <pc:sldMk cId="3786540541" sldId="284"/>
            <ac:spMk id="2" creationId="{32D6877A-A6CF-41E6-8A16-8D7E98EAEB59}"/>
          </ac:spMkLst>
        </pc:spChg>
        <pc:spChg chg="del">
          <ac:chgData name="Yi Liu" userId="eb9fa73d484f74de" providerId="LiveId" clId="{F27AE141-ABE9-402A-A912-98C2543DEC7A}" dt="2023-08-28T11:45:03.237" v="4326" actId="22"/>
          <ac:spMkLst>
            <pc:docMk/>
            <pc:sldMk cId="3786540541" sldId="284"/>
            <ac:spMk id="3" creationId="{24BF035A-3DA6-4D24-BDE2-78A4F80275AD}"/>
          </ac:spMkLst>
        </pc:spChg>
        <pc:picChg chg="add mod ord">
          <ac:chgData name="Yi Liu" userId="eb9fa73d484f74de" providerId="LiveId" clId="{F27AE141-ABE9-402A-A912-98C2543DEC7A}" dt="2023-08-28T11:45:03.237" v="4326" actId="22"/>
          <ac:picMkLst>
            <pc:docMk/>
            <pc:sldMk cId="3786540541" sldId="284"/>
            <ac:picMk id="6" creationId="{1C4C9550-CE13-4EB7-8771-105589676265}"/>
          </ac:picMkLst>
        </pc:picChg>
      </pc:sldChg>
      <pc:sldChg chg="addSp delSp modSp new mod">
        <pc:chgData name="Yi Liu" userId="eb9fa73d484f74de" providerId="LiveId" clId="{F27AE141-ABE9-402A-A912-98C2543DEC7A}" dt="2023-08-28T11:52:03.366" v="4346" actId="1076"/>
        <pc:sldMkLst>
          <pc:docMk/>
          <pc:sldMk cId="3400260483" sldId="285"/>
        </pc:sldMkLst>
        <pc:spChg chg="mod">
          <ac:chgData name="Yi Liu" userId="eb9fa73d484f74de" providerId="LiveId" clId="{F27AE141-ABE9-402A-A912-98C2543DEC7A}" dt="2023-08-28T11:45:22.490" v="4344" actId="20577"/>
          <ac:spMkLst>
            <pc:docMk/>
            <pc:sldMk cId="3400260483" sldId="285"/>
            <ac:spMk id="2" creationId="{27CFBD48-4A96-403F-B8CE-C7565D36311B}"/>
          </ac:spMkLst>
        </pc:spChg>
        <pc:spChg chg="del">
          <ac:chgData name="Yi Liu" userId="eb9fa73d484f74de" providerId="LiveId" clId="{F27AE141-ABE9-402A-A912-98C2543DEC7A}" dt="2023-08-28T11:52:00.009" v="4345" actId="22"/>
          <ac:spMkLst>
            <pc:docMk/>
            <pc:sldMk cId="3400260483" sldId="285"/>
            <ac:spMk id="3" creationId="{26F0E615-D7ED-4738-BB09-A3C598CEC600}"/>
          </ac:spMkLst>
        </pc:spChg>
        <pc:picChg chg="add mod ord">
          <ac:chgData name="Yi Liu" userId="eb9fa73d484f74de" providerId="LiveId" clId="{F27AE141-ABE9-402A-A912-98C2543DEC7A}" dt="2023-08-28T11:52:03.366" v="4346" actId="1076"/>
          <ac:picMkLst>
            <pc:docMk/>
            <pc:sldMk cId="3400260483" sldId="285"/>
            <ac:picMk id="6" creationId="{DBABD17A-4B63-4F06-8452-438380AB9C4E}"/>
          </ac:picMkLst>
        </pc:picChg>
      </pc:sldChg>
      <pc:sldChg chg="addSp delSp modSp new mod modClrScheme chgLayout">
        <pc:chgData name="Yi Liu" userId="eb9fa73d484f74de" providerId="LiveId" clId="{F27AE141-ABE9-402A-A912-98C2543DEC7A}" dt="2023-08-28T11:52:51.626" v="4364" actId="20577"/>
        <pc:sldMkLst>
          <pc:docMk/>
          <pc:sldMk cId="1103801164" sldId="286"/>
        </pc:sldMkLst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2" creationId="{64ED1F8E-9742-4CFA-8F77-5E8B3770B5A0}"/>
          </ac:spMkLst>
        </pc:spChg>
        <pc:spChg chg="del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3" creationId="{2CD8FC5F-E78A-4B9D-917F-74F55FD26BB9}"/>
          </ac:spMkLst>
        </pc:spChg>
        <pc:spChg chg="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4" creationId="{F7C0037A-96A1-4AE9-98DE-7488527DA2CC}"/>
          </ac:spMkLst>
        </pc:spChg>
        <pc:spChg chg="add mod ord">
          <ac:chgData name="Yi Liu" userId="eb9fa73d484f74de" providerId="LiveId" clId="{F27AE141-ABE9-402A-A912-98C2543DEC7A}" dt="2023-08-28T11:52:51.626" v="4364" actId="20577"/>
          <ac:spMkLst>
            <pc:docMk/>
            <pc:sldMk cId="1103801164" sldId="286"/>
            <ac:spMk id="5" creationId="{426F85BF-4BB4-4E41-B879-9633032A1655}"/>
          </ac:spMkLst>
        </pc:spChg>
        <pc:spChg chg="add mod ord">
          <ac:chgData name="Yi Liu" userId="eb9fa73d484f74de" providerId="LiveId" clId="{F27AE141-ABE9-402A-A912-98C2543DEC7A}" dt="2023-08-28T11:52:45.450" v="4348" actId="700"/>
          <ac:spMkLst>
            <pc:docMk/>
            <pc:sldMk cId="1103801164" sldId="286"/>
            <ac:spMk id="6" creationId="{1D81695E-9FAF-4D92-952F-4C00F4246BB1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9T03:12:50.595" v="6907" actId="20577"/>
        <pc:sldMkLst>
          <pc:docMk/>
          <pc:sldMk cId="4288409196" sldId="287"/>
        </pc:sldMkLst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2" creationId="{F40FD583-5481-4558-AA7E-2F087B309957}"/>
          </ac:spMkLst>
        </pc:spChg>
        <pc:spChg chg="del 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3" creationId="{14649060-6DF4-497E-BAE2-BEDDE7A3DCC4}"/>
          </ac:spMkLst>
        </pc:spChg>
        <pc:spChg chg="mod ord">
          <ac:chgData name="Yi Liu" userId="eb9fa73d484f74de" providerId="LiveId" clId="{F27AE141-ABE9-402A-A912-98C2543DEC7A}" dt="2023-08-28T11:53:04.013" v="4366" actId="700"/>
          <ac:spMkLst>
            <pc:docMk/>
            <pc:sldMk cId="4288409196" sldId="287"/>
            <ac:spMk id="4" creationId="{5386C7DD-3862-408E-ABC7-1632953A865A}"/>
          </ac:spMkLst>
        </pc:spChg>
        <pc:spChg chg="add mod ord">
          <ac:chgData name="Yi Liu" userId="eb9fa73d484f74de" providerId="LiveId" clId="{F27AE141-ABE9-402A-A912-98C2543DEC7A}" dt="2023-08-28T11:54:03.080" v="4398" actId="2711"/>
          <ac:spMkLst>
            <pc:docMk/>
            <pc:sldMk cId="4288409196" sldId="287"/>
            <ac:spMk id="5" creationId="{C6610A02-3E87-4C37-9121-4C5691C1ECDD}"/>
          </ac:spMkLst>
        </pc:spChg>
        <pc:spChg chg="add del mod ord">
          <ac:chgData name="Yi Liu" userId="eb9fa73d484f74de" providerId="LiveId" clId="{F27AE141-ABE9-402A-A912-98C2543DEC7A}" dt="2023-08-28T11:54:17.106" v="4400" actId="478"/>
          <ac:spMkLst>
            <pc:docMk/>
            <pc:sldMk cId="4288409196" sldId="287"/>
            <ac:spMk id="6" creationId="{CA7F25DB-2DC2-439F-B39C-721880394211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7" creationId="{3662EEA0-1D95-49D9-82CD-54CD9190134B}"/>
          </ac:spMkLst>
        </pc:spChg>
        <pc:spChg chg="add mod">
          <ac:chgData name="Yi Liu" userId="eb9fa73d484f74de" providerId="LiveId" clId="{F27AE141-ABE9-402A-A912-98C2543DEC7A}" dt="2023-08-29T03:12:50.595" v="6907" actId="20577"/>
          <ac:spMkLst>
            <pc:docMk/>
            <pc:sldMk cId="4288409196" sldId="287"/>
            <ac:spMk id="8" creationId="{E79B0735-AC00-4737-9182-2698AD0C8161}"/>
          </ac:spMkLst>
        </pc:spChg>
        <pc:spChg chg="add mod">
          <ac:chgData name="Yi Liu" userId="eb9fa73d484f74de" providerId="LiveId" clId="{F27AE141-ABE9-402A-A912-98C2543DEC7A}" dt="2023-08-28T11:54:33.280" v="4415" actId="20577"/>
          <ac:spMkLst>
            <pc:docMk/>
            <pc:sldMk cId="4288409196" sldId="287"/>
            <ac:spMk id="9" creationId="{7853F425-4899-4186-B236-4C157CD72575}"/>
          </ac:spMkLst>
        </pc:spChg>
        <pc:spChg chg="add mod">
          <ac:chgData name="Yi Liu" userId="eb9fa73d484f74de" providerId="LiveId" clId="{F27AE141-ABE9-402A-A912-98C2543DEC7A}" dt="2023-08-28T11:55:59.672" v="4437" actId="1076"/>
          <ac:spMkLst>
            <pc:docMk/>
            <pc:sldMk cId="4288409196" sldId="287"/>
            <ac:spMk id="10" creationId="{8F2E3F05-0DA9-44AD-9C9D-3E2090E3DED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1" creationId="{B9852826-6D36-4960-AD47-70A1F4015E72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2" creationId="{BFF83563-6BA6-49DB-AE15-103ED6BF7867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3" creationId="{15B10324-5103-4367-9D10-4BB5F639C655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4" creationId="{729BC011-BFE7-4FA8-86F7-F869CAE27EE8}"/>
          </ac:spMkLst>
        </pc:spChg>
        <pc:spChg chg="add mod">
          <ac:chgData name="Yi Liu" userId="eb9fa73d484f74de" providerId="LiveId" clId="{F27AE141-ABE9-402A-A912-98C2543DEC7A}" dt="2023-08-28T11:54:12.494" v="4399"/>
          <ac:spMkLst>
            <pc:docMk/>
            <pc:sldMk cId="4288409196" sldId="287"/>
            <ac:spMk id="15" creationId="{BECC31E6-799B-4593-BDC7-EF131D74E801}"/>
          </ac:spMkLst>
        </pc:spChg>
      </pc:sldChg>
      <pc:sldChg chg="addSp delSp modSp new mod">
        <pc:chgData name="Yi Liu" userId="eb9fa73d484f74de" providerId="LiveId" clId="{F27AE141-ABE9-402A-A912-98C2543DEC7A}" dt="2023-08-29T03:12:37.034" v="6903"/>
        <pc:sldMkLst>
          <pc:docMk/>
          <pc:sldMk cId="1520775680" sldId="288"/>
        </pc:sldMkLst>
        <pc:spChg chg="mod">
          <ac:chgData name="Yi Liu" userId="eb9fa73d484f74de" providerId="LiveId" clId="{F27AE141-ABE9-402A-A912-98C2543DEC7A}" dt="2023-08-28T12:08:21.376" v="4443" actId="20577"/>
          <ac:spMkLst>
            <pc:docMk/>
            <pc:sldMk cId="1520775680" sldId="288"/>
            <ac:spMk id="2" creationId="{EBFB9BD0-9748-43B5-A0FC-1273E44CBCCF}"/>
          </ac:spMkLst>
        </pc:spChg>
        <pc:spChg chg="del">
          <ac:chgData name="Yi Liu" userId="eb9fa73d484f74de" providerId="LiveId" clId="{F27AE141-ABE9-402A-A912-98C2543DEC7A}" dt="2023-08-28T12:08:34.069" v="4445" actId="478"/>
          <ac:spMkLst>
            <pc:docMk/>
            <pc:sldMk cId="1520775680" sldId="288"/>
            <ac:spMk id="3" creationId="{DA952C52-B361-4830-B892-305D85FDE3AE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5" creationId="{AF1A952D-D30E-4BC5-B148-58692FC106FA}"/>
          </ac:spMkLst>
        </pc:spChg>
        <pc:spChg chg="add mod">
          <ac:chgData name="Yi Liu" userId="eb9fa73d484f74de" providerId="LiveId" clId="{F27AE141-ABE9-402A-A912-98C2543DEC7A}" dt="2023-08-28T12:10:50.798" v="4476" actId="20577"/>
          <ac:spMkLst>
            <pc:docMk/>
            <pc:sldMk cId="1520775680" sldId="288"/>
            <ac:spMk id="6" creationId="{EAF64D9C-F20E-4855-8F1A-FBB70BAA630D}"/>
          </ac:spMkLst>
        </pc:spChg>
        <pc:spChg chg="add mod">
          <ac:chgData name="Yi Liu" userId="eb9fa73d484f74de" providerId="LiveId" clId="{F27AE141-ABE9-402A-A912-98C2543DEC7A}" dt="2023-08-28T12:08:41.582" v="4460" actId="20577"/>
          <ac:spMkLst>
            <pc:docMk/>
            <pc:sldMk cId="1520775680" sldId="288"/>
            <ac:spMk id="7" creationId="{19510C14-1177-4278-846E-430033A2354D}"/>
          </ac:spMkLst>
        </pc:spChg>
        <pc:spChg chg="add del mod">
          <ac:chgData name="Yi Liu" userId="eb9fa73d484f74de" providerId="LiveId" clId="{F27AE141-ABE9-402A-A912-98C2543DEC7A}" dt="2023-08-29T03:12:36.748" v="6902" actId="478"/>
          <ac:spMkLst>
            <pc:docMk/>
            <pc:sldMk cId="1520775680" sldId="288"/>
            <ac:spMk id="8" creationId="{B37ED204-CC97-4F6F-9E36-4C777CE907A5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9" creationId="{B0922D31-0C0A-44D1-94D5-C2C97AB34A0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0" creationId="{BC77EC61-C53B-402A-AFB5-8B47E24EBEF0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1" creationId="{05411AED-EBB2-4EA7-949C-A4170898F14D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2" creationId="{AEF86C75-071F-4E28-A706-B22E8BF558B9}"/>
          </ac:spMkLst>
        </pc:spChg>
        <pc:spChg chg="add mod">
          <ac:chgData name="Yi Liu" userId="eb9fa73d484f74de" providerId="LiveId" clId="{F27AE141-ABE9-402A-A912-98C2543DEC7A}" dt="2023-08-28T12:08:31.473" v="4444"/>
          <ac:spMkLst>
            <pc:docMk/>
            <pc:sldMk cId="1520775680" sldId="288"/>
            <ac:spMk id="13" creationId="{B4AFD6A0-9CCC-4F79-BCFC-58DC86A407C1}"/>
          </ac:spMkLst>
        </pc:spChg>
        <pc:spChg chg="add mod">
          <ac:chgData name="Yi Liu" userId="eb9fa73d484f74de" providerId="LiveId" clId="{F27AE141-ABE9-402A-A912-98C2543DEC7A}" dt="2023-08-29T03:12:37.034" v="6903"/>
          <ac:spMkLst>
            <pc:docMk/>
            <pc:sldMk cId="1520775680" sldId="288"/>
            <ac:spMk id="14" creationId="{23399C16-11BA-4C3B-B579-1A96BFD73959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2:11:54.861" v="4515" actId="20577"/>
        <pc:sldMkLst>
          <pc:docMk/>
          <pc:sldMk cId="1553280345" sldId="289"/>
        </pc:sldMkLst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2" creationId="{00D13E2D-B911-4609-86BC-95093B500F21}"/>
          </ac:spMkLst>
        </pc:spChg>
        <pc:spChg chg="del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3" creationId="{F60E8A7F-7C80-4056-94AE-33D86573546A}"/>
          </ac:spMkLst>
        </pc:spChg>
        <pc:spChg chg="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4" creationId="{F7B07A4A-C07A-4102-A0B1-5FF4F53A55BC}"/>
          </ac:spMkLst>
        </pc:spChg>
        <pc:spChg chg="add mod ord">
          <ac:chgData name="Yi Liu" userId="eb9fa73d484f74de" providerId="LiveId" clId="{F27AE141-ABE9-402A-A912-98C2543DEC7A}" dt="2023-08-28T12:11:54.861" v="4515" actId="20577"/>
          <ac:spMkLst>
            <pc:docMk/>
            <pc:sldMk cId="1553280345" sldId="289"/>
            <ac:spMk id="5" creationId="{59276DB5-CA93-42C1-921E-38835FB524CA}"/>
          </ac:spMkLst>
        </pc:spChg>
        <pc:spChg chg="add mod ord">
          <ac:chgData name="Yi Liu" userId="eb9fa73d484f74de" providerId="LiveId" clId="{F27AE141-ABE9-402A-A912-98C2543DEC7A}" dt="2023-08-28T12:11:45.453" v="4499" actId="700"/>
          <ac:spMkLst>
            <pc:docMk/>
            <pc:sldMk cId="1553280345" sldId="289"/>
            <ac:spMk id="6" creationId="{5F9516BC-643B-4496-9318-7C5AB3AB3046}"/>
          </ac:spMkLst>
        </pc:spChg>
      </pc:sldChg>
      <pc:sldChg chg="addSp delSp modSp new mod modClrScheme modAnim chgLayout">
        <pc:chgData name="Yi Liu" userId="eb9fa73d484f74de" providerId="LiveId" clId="{F27AE141-ABE9-402A-A912-98C2543DEC7A}" dt="2023-08-29T03:47:48.023" v="7082"/>
        <pc:sldMkLst>
          <pc:docMk/>
          <pc:sldMk cId="2510296976" sldId="290"/>
        </pc:sldMkLst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2" creationId="{846947A1-6CFD-46F8-ACF8-C5BCF5BAC7DA}"/>
          </ac:spMkLst>
        </pc:spChg>
        <pc:spChg chg="del 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3" creationId="{21A7C0D2-C8CD-4B36-9FB8-3DC52B970C8C}"/>
          </ac:spMkLst>
        </pc:spChg>
        <pc:spChg chg="mod ord">
          <ac:chgData name="Yi Liu" userId="eb9fa73d484f74de" providerId="LiveId" clId="{F27AE141-ABE9-402A-A912-98C2543DEC7A}" dt="2023-08-28T12:12:05.231" v="4517" actId="700"/>
          <ac:spMkLst>
            <pc:docMk/>
            <pc:sldMk cId="2510296976" sldId="290"/>
            <ac:spMk id="4" creationId="{4FCFA66E-7236-471E-BAAE-A2DDC0CEA9E5}"/>
          </ac:spMkLst>
        </pc:spChg>
        <pc:spChg chg="add mod ord">
          <ac:chgData name="Yi Liu" userId="eb9fa73d484f74de" providerId="LiveId" clId="{F27AE141-ABE9-402A-A912-98C2543DEC7A}" dt="2023-08-28T12:33:50.391" v="4722" actId="20577"/>
          <ac:spMkLst>
            <pc:docMk/>
            <pc:sldMk cId="2510296976" sldId="290"/>
            <ac:spMk id="5" creationId="{C7EB9745-2A3B-4D65-95F5-BD621E3969E4}"/>
          </ac:spMkLst>
        </pc:spChg>
        <pc:spChg chg="add mod ord">
          <ac:chgData name="Yi Liu" userId="eb9fa73d484f74de" providerId="LiveId" clId="{F27AE141-ABE9-402A-A912-98C2543DEC7A}" dt="2023-08-29T03:47:48.023" v="7082"/>
          <ac:spMkLst>
            <pc:docMk/>
            <pc:sldMk cId="2510296976" sldId="290"/>
            <ac:spMk id="6" creationId="{060A7124-F0EB-4E84-9CA7-AD3942D33500}"/>
          </ac:spMkLst>
        </pc:spChg>
        <pc:picChg chg="add mod">
          <ac:chgData name="Yi Liu" userId="eb9fa73d484f74de" providerId="LiveId" clId="{F27AE141-ABE9-402A-A912-98C2543DEC7A}" dt="2023-08-29T03:42:05.855" v="7081" actId="1076"/>
          <ac:picMkLst>
            <pc:docMk/>
            <pc:sldMk cId="2510296976" sldId="290"/>
            <ac:picMk id="7" creationId="{63E1E413-0CA7-4778-A992-80D87B4E8238}"/>
          </ac:picMkLst>
        </pc:picChg>
      </pc:sldChg>
      <pc:sldChg chg="addSp modSp new mod modAnim">
        <pc:chgData name="Yi Liu" userId="eb9fa73d484f74de" providerId="LiveId" clId="{F27AE141-ABE9-402A-A912-98C2543DEC7A}" dt="2023-08-29T03:20:44.847" v="6964"/>
        <pc:sldMkLst>
          <pc:docMk/>
          <pc:sldMk cId="1786153376" sldId="291"/>
        </pc:sldMkLst>
        <pc:spChg chg="mod">
          <ac:chgData name="Yi Liu" userId="eb9fa73d484f74de" providerId="LiveId" clId="{F27AE141-ABE9-402A-A912-98C2543DEC7A}" dt="2023-08-28T12:33:57.123" v="4743" actId="20577"/>
          <ac:spMkLst>
            <pc:docMk/>
            <pc:sldMk cId="1786153376" sldId="291"/>
            <ac:spMk id="2" creationId="{4FDC9682-79D9-4DD9-9D6A-3AF8B30137A1}"/>
          </ac:spMkLst>
        </pc:spChg>
        <pc:spChg chg="mod">
          <ac:chgData name="Yi Liu" userId="eb9fa73d484f74de" providerId="LiveId" clId="{F27AE141-ABE9-402A-A912-98C2543DEC7A}" dt="2023-08-28T12:35:23.719" v="4774" actId="20577"/>
          <ac:spMkLst>
            <pc:docMk/>
            <pc:sldMk cId="1786153376" sldId="291"/>
            <ac:spMk id="3" creationId="{B56E7D80-9D40-4AEB-A875-B8D6A25DE4CE}"/>
          </ac:spMkLst>
        </pc:spChg>
        <pc:spChg chg="add mod">
          <ac:chgData name="Yi Liu" userId="eb9fa73d484f74de" providerId="LiveId" clId="{F27AE141-ABE9-402A-A912-98C2543DEC7A}" dt="2023-08-29T03:20:42.005" v="6963" actId="1076"/>
          <ac:spMkLst>
            <pc:docMk/>
            <pc:sldMk cId="1786153376" sldId="291"/>
            <ac:spMk id="5" creationId="{424D7D97-BBAA-45C3-B52D-466BCDF1350E}"/>
          </ac:spMkLst>
        </pc:spChg>
      </pc:sldChg>
      <pc:sldChg chg="modSp new mod ord">
        <pc:chgData name="Yi Liu" userId="eb9fa73d484f74de" providerId="LiveId" clId="{F27AE141-ABE9-402A-A912-98C2543DEC7A}" dt="2023-08-28T12:38:46.251" v="5172"/>
        <pc:sldMkLst>
          <pc:docMk/>
          <pc:sldMk cId="2389533724" sldId="292"/>
        </pc:sldMkLst>
        <pc:spChg chg="mod">
          <ac:chgData name="Yi Liu" userId="eb9fa73d484f74de" providerId="LiveId" clId="{F27AE141-ABE9-402A-A912-98C2543DEC7A}" dt="2023-08-28T12:36:31.732" v="4888" actId="20577"/>
          <ac:spMkLst>
            <pc:docMk/>
            <pc:sldMk cId="2389533724" sldId="292"/>
            <ac:spMk id="2" creationId="{2182B24C-FF21-4E00-996D-F13183D132BF}"/>
          </ac:spMkLst>
        </pc:spChg>
        <pc:spChg chg="mod">
          <ac:chgData name="Yi Liu" userId="eb9fa73d484f74de" providerId="LiveId" clId="{F27AE141-ABE9-402A-A912-98C2543DEC7A}" dt="2023-08-28T12:38:20.604" v="5169" actId="20577"/>
          <ac:spMkLst>
            <pc:docMk/>
            <pc:sldMk cId="2389533724" sldId="292"/>
            <ac:spMk id="3" creationId="{5D12C691-3C31-4159-88A1-666BF5C1325F}"/>
          </ac:spMkLst>
        </pc:spChg>
      </pc:sldChg>
      <pc:sldChg chg="addSp modSp new mod">
        <pc:chgData name="Yi Liu" userId="eb9fa73d484f74de" providerId="LiveId" clId="{F27AE141-ABE9-402A-A912-98C2543DEC7A}" dt="2023-08-28T12:39:55.777" v="5304" actId="20577"/>
        <pc:sldMkLst>
          <pc:docMk/>
          <pc:sldMk cId="904333619" sldId="293"/>
        </pc:sldMkLst>
        <pc:spChg chg="mod">
          <ac:chgData name="Yi Liu" userId="eb9fa73d484f74de" providerId="LiveId" clId="{F27AE141-ABE9-402A-A912-98C2543DEC7A}" dt="2023-08-28T12:38:50.327" v="5189" actId="20577"/>
          <ac:spMkLst>
            <pc:docMk/>
            <pc:sldMk cId="904333619" sldId="293"/>
            <ac:spMk id="2" creationId="{7BF4D2FE-F96D-4F5C-BCDE-5B9791ACDB02}"/>
          </ac:spMkLst>
        </pc:spChg>
        <pc:spChg chg="mod">
          <ac:chgData name="Yi Liu" userId="eb9fa73d484f74de" providerId="LiveId" clId="{F27AE141-ABE9-402A-A912-98C2543DEC7A}" dt="2023-08-28T12:39:05.640" v="5195" actId="207"/>
          <ac:spMkLst>
            <pc:docMk/>
            <pc:sldMk cId="904333619" sldId="293"/>
            <ac:spMk id="3" creationId="{635397D4-B6B3-4108-A160-F75C8E8B5227}"/>
          </ac:spMkLst>
        </pc:spChg>
        <pc:spChg chg="add mod">
          <ac:chgData name="Yi Liu" userId="eb9fa73d484f74de" providerId="LiveId" clId="{F27AE141-ABE9-402A-A912-98C2543DEC7A}" dt="2023-08-28T12:39:55.777" v="5304" actId="20577"/>
          <ac:spMkLst>
            <pc:docMk/>
            <pc:sldMk cId="904333619" sldId="293"/>
            <ac:spMk id="5" creationId="{8A8CE016-B324-4B03-A9FE-E64BFB4EEFC0}"/>
          </ac:spMkLst>
        </pc:spChg>
      </pc:sldChg>
      <pc:sldChg chg="addSp delSp modSp new mod">
        <pc:chgData name="Yi Liu" userId="eb9fa73d484f74de" providerId="LiveId" clId="{F27AE141-ABE9-402A-A912-98C2543DEC7A}" dt="2023-08-28T12:42:58.201" v="5327" actId="1076"/>
        <pc:sldMkLst>
          <pc:docMk/>
          <pc:sldMk cId="2344024321" sldId="294"/>
        </pc:sldMkLst>
        <pc:spChg chg="mod">
          <ac:chgData name="Yi Liu" userId="eb9fa73d484f74de" providerId="LiveId" clId="{F27AE141-ABE9-402A-A912-98C2543DEC7A}" dt="2023-08-28T12:42:41.876" v="5322" actId="20577"/>
          <ac:spMkLst>
            <pc:docMk/>
            <pc:sldMk cId="2344024321" sldId="294"/>
            <ac:spMk id="2" creationId="{CDBFB3B0-7B54-4862-A072-5E9F3AFFE62B}"/>
          </ac:spMkLst>
        </pc:spChg>
        <pc:spChg chg="del">
          <ac:chgData name="Yi Liu" userId="eb9fa73d484f74de" providerId="LiveId" clId="{F27AE141-ABE9-402A-A912-98C2543DEC7A}" dt="2023-08-28T12:42:43.115" v="5323" actId="22"/>
          <ac:spMkLst>
            <pc:docMk/>
            <pc:sldMk cId="2344024321" sldId="294"/>
            <ac:spMk id="3" creationId="{731C1A72-15F6-4FF9-B42E-E50164893DEE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7" creationId="{94A94C16-FB3A-4A4C-90BA-CA01DAA08830}"/>
          </ac:spMkLst>
        </pc:spChg>
        <pc:spChg chg="add mod">
          <ac:chgData name="Yi Liu" userId="eb9fa73d484f74de" providerId="LiveId" clId="{F27AE141-ABE9-402A-A912-98C2543DEC7A}" dt="2023-08-28T12:42:55.116" v="5326" actId="1076"/>
          <ac:spMkLst>
            <pc:docMk/>
            <pc:sldMk cId="2344024321" sldId="294"/>
            <ac:spMk id="8" creationId="{67CA4983-85E5-4AE1-AFDD-48C28338EF83}"/>
          </ac:spMkLst>
        </pc:spChg>
        <pc:picChg chg="add mod ord">
          <ac:chgData name="Yi Liu" userId="eb9fa73d484f74de" providerId="LiveId" clId="{F27AE141-ABE9-402A-A912-98C2543DEC7A}" dt="2023-08-28T12:42:58.201" v="5327" actId="1076"/>
          <ac:picMkLst>
            <pc:docMk/>
            <pc:sldMk cId="2344024321" sldId="294"/>
            <ac:picMk id="6" creationId="{838204B3-0B54-46E2-B92D-335116D42156}"/>
          </ac:picMkLst>
        </pc:picChg>
      </pc:sldChg>
      <pc:sldChg chg="addSp modSp new mod">
        <pc:chgData name="Yi Liu" userId="eb9fa73d484f74de" providerId="LiveId" clId="{F27AE141-ABE9-402A-A912-98C2543DEC7A}" dt="2023-08-28T12:45:29.149" v="5623" actId="1076"/>
        <pc:sldMkLst>
          <pc:docMk/>
          <pc:sldMk cId="160034299" sldId="295"/>
        </pc:sldMkLst>
        <pc:spChg chg="mod">
          <ac:chgData name="Yi Liu" userId="eb9fa73d484f74de" providerId="LiveId" clId="{F27AE141-ABE9-402A-A912-98C2543DEC7A}" dt="2023-08-28T12:43:34.922" v="5387" actId="20577"/>
          <ac:spMkLst>
            <pc:docMk/>
            <pc:sldMk cId="160034299" sldId="295"/>
            <ac:spMk id="2" creationId="{01C4471E-FCF7-4B0B-8EF8-99DAC8D1D348}"/>
          </ac:spMkLst>
        </pc:spChg>
        <pc:spChg chg="mod">
          <ac:chgData name="Yi Liu" userId="eb9fa73d484f74de" providerId="LiveId" clId="{F27AE141-ABE9-402A-A912-98C2543DEC7A}" dt="2023-08-28T12:45:15.259" v="5621" actId="20577"/>
          <ac:spMkLst>
            <pc:docMk/>
            <pc:sldMk cId="160034299" sldId="295"/>
            <ac:spMk id="3" creationId="{8B9FA6F2-8DE4-4874-AB27-FE0DB760B0CC}"/>
          </ac:spMkLst>
        </pc:spChg>
        <pc:picChg chg="add mod">
          <ac:chgData name="Yi Liu" userId="eb9fa73d484f74de" providerId="LiveId" clId="{F27AE141-ABE9-402A-A912-98C2543DEC7A}" dt="2023-08-28T12:45:29.149" v="5623" actId="1076"/>
          <ac:picMkLst>
            <pc:docMk/>
            <pc:sldMk cId="160034299" sldId="295"/>
            <ac:picMk id="5" creationId="{7D2B080D-943B-45EE-A3CE-B21A163144AE}"/>
          </ac:picMkLst>
        </pc:picChg>
      </pc:sldChg>
      <pc:sldChg chg="addSp delSp modSp new mod">
        <pc:chgData name="Yi Liu" userId="eb9fa73d484f74de" providerId="LiveId" clId="{F27AE141-ABE9-402A-A912-98C2543DEC7A}" dt="2023-08-28T13:23:11.025" v="6555" actId="20577"/>
        <pc:sldMkLst>
          <pc:docMk/>
          <pc:sldMk cId="2407201230" sldId="296"/>
        </pc:sldMkLst>
        <pc:spChg chg="mod">
          <ac:chgData name="Yi Liu" userId="eb9fa73d484f74de" providerId="LiveId" clId="{F27AE141-ABE9-402A-A912-98C2543DEC7A}" dt="2023-08-28T12:46:39.942" v="5629"/>
          <ac:spMkLst>
            <pc:docMk/>
            <pc:sldMk cId="2407201230" sldId="296"/>
            <ac:spMk id="2" creationId="{68665501-FEAA-491F-85F7-F40BE1EB1B70}"/>
          </ac:spMkLst>
        </pc:spChg>
        <pc:spChg chg="del mod">
          <ac:chgData name="Yi Liu" userId="eb9fa73d484f74de" providerId="LiveId" clId="{F27AE141-ABE9-402A-A912-98C2543DEC7A}" dt="2023-08-28T12:46:50.146" v="5632" actId="478"/>
          <ac:spMkLst>
            <pc:docMk/>
            <pc:sldMk cId="2407201230" sldId="296"/>
            <ac:spMk id="3" creationId="{345263C0-789E-4C9B-A360-279720E0F030}"/>
          </ac:spMkLst>
        </pc:spChg>
        <pc:spChg chg="add mod">
          <ac:chgData name="Yi Liu" userId="eb9fa73d484f74de" providerId="LiveId" clId="{F27AE141-ABE9-402A-A912-98C2543DEC7A}" dt="2023-08-28T12:46:53.901" v="5634" actId="1076"/>
          <ac:spMkLst>
            <pc:docMk/>
            <pc:sldMk cId="2407201230" sldId="296"/>
            <ac:spMk id="6" creationId="{525C0759-A4B2-4B13-8A2B-7D1DB71F89F4}"/>
          </ac:spMkLst>
        </pc:spChg>
        <pc:spChg chg="add mod">
          <ac:chgData name="Yi Liu" userId="eb9fa73d484f74de" providerId="LiveId" clId="{F27AE141-ABE9-402A-A912-98C2543DEC7A}" dt="2023-08-28T13:23:11.025" v="6555" actId="20577"/>
          <ac:spMkLst>
            <pc:docMk/>
            <pc:sldMk cId="2407201230" sldId="296"/>
            <ac:spMk id="7" creationId="{8C4E6FC4-1989-42D6-AB1D-BD75B7BDDFA2}"/>
          </ac:spMkLst>
        </pc:spChg>
      </pc:sldChg>
      <pc:sldChg chg="new del">
        <pc:chgData name="Yi Liu" userId="eb9fa73d484f74de" providerId="LiveId" clId="{F27AE141-ABE9-402A-A912-98C2543DEC7A}" dt="2023-08-28T13:33:30.986" v="6704" actId="47"/>
        <pc:sldMkLst>
          <pc:docMk/>
          <pc:sldMk cId="3175955746" sldId="297"/>
        </pc:sldMkLst>
      </pc:sldChg>
      <pc:sldChg chg="addSp delSp modSp add mod">
        <pc:chgData name="Yi Liu" userId="eb9fa73d484f74de" providerId="LiveId" clId="{F27AE141-ABE9-402A-A912-98C2543DEC7A}" dt="2023-08-28T12:52:02.537" v="5691" actId="22"/>
        <pc:sldMkLst>
          <pc:docMk/>
          <pc:sldMk cId="2184873127" sldId="298"/>
        </pc:sldMkLst>
        <pc:spChg chg="del mod">
          <ac:chgData name="Yi Liu" userId="eb9fa73d484f74de" providerId="LiveId" clId="{F27AE141-ABE9-402A-A912-98C2543DEC7A}" dt="2023-08-28T12:51:05.174" v="5676" actId="478"/>
          <ac:spMkLst>
            <pc:docMk/>
            <pc:sldMk cId="2184873127" sldId="298"/>
            <ac:spMk id="7" creationId="{8C4E6FC4-1989-42D6-AB1D-BD75B7BDDFA2}"/>
          </ac:spMkLst>
        </pc:spChg>
        <pc:spChg chg="add mod">
          <ac:chgData name="Yi Liu" userId="eb9fa73d484f74de" providerId="LiveId" clId="{F27AE141-ABE9-402A-A912-98C2543DEC7A}" dt="2023-08-28T12:51:41.712" v="5689" actId="20577"/>
          <ac:spMkLst>
            <pc:docMk/>
            <pc:sldMk cId="2184873127" sldId="298"/>
            <ac:spMk id="8" creationId="{5C551191-455C-4F58-B910-A010C7D85AFA}"/>
          </ac:spMkLst>
        </pc:spChg>
        <pc:spChg chg="add del">
          <ac:chgData name="Yi Liu" userId="eb9fa73d484f74de" providerId="LiveId" clId="{F27AE141-ABE9-402A-A912-98C2543DEC7A}" dt="2023-08-28T12:52:02.537" v="5691" actId="22"/>
          <ac:spMkLst>
            <pc:docMk/>
            <pc:sldMk cId="2184873127" sldId="298"/>
            <ac:spMk id="9" creationId="{58A6E6B6-A5F0-4192-B67C-A9F488E3F7B0}"/>
          </ac:spMkLst>
        </pc:spChg>
      </pc:sldChg>
      <pc:sldChg chg="addSp delSp modSp add mod">
        <pc:chgData name="Yi Liu" userId="eb9fa73d484f74de" providerId="LiveId" clId="{F27AE141-ABE9-402A-A912-98C2543DEC7A}" dt="2023-08-28T13:27:01.561" v="6639" actId="20577"/>
        <pc:sldMkLst>
          <pc:docMk/>
          <pc:sldMk cId="3347462471" sldId="299"/>
        </pc:sldMkLst>
        <pc:spChg chg="add del">
          <ac:chgData name="Yi Liu" userId="eb9fa73d484f74de" providerId="LiveId" clId="{F27AE141-ABE9-402A-A912-98C2543DEC7A}" dt="2023-08-28T12:53:01.283" v="5718" actId="22"/>
          <ac:spMkLst>
            <pc:docMk/>
            <pc:sldMk cId="3347462471" sldId="299"/>
            <ac:spMk id="7" creationId="{4C4E4A93-6198-4F9B-8658-38A0604DDEEF}"/>
          </ac:spMkLst>
        </pc:spChg>
        <pc:spChg chg="mod">
          <ac:chgData name="Yi Liu" userId="eb9fa73d484f74de" providerId="LiveId" clId="{F27AE141-ABE9-402A-A912-98C2543DEC7A}" dt="2023-08-28T13:27:01.561" v="6639" actId="20577"/>
          <ac:spMkLst>
            <pc:docMk/>
            <pc:sldMk cId="3347462471" sldId="299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2:56:45.149" v="5740" actId="22"/>
        <pc:sldMkLst>
          <pc:docMk/>
          <pc:sldMk cId="810883180" sldId="300"/>
        </pc:sldMkLst>
        <pc:spChg chg="add del">
          <ac:chgData name="Yi Liu" userId="eb9fa73d484f74de" providerId="LiveId" clId="{F27AE141-ABE9-402A-A912-98C2543DEC7A}" dt="2023-08-28T12:56:45.149" v="5740" actId="22"/>
          <ac:spMkLst>
            <pc:docMk/>
            <pc:sldMk cId="810883180" sldId="300"/>
            <ac:spMk id="7" creationId="{824D7D63-8AB9-4E2E-B72F-A99858A4F6DA}"/>
          </ac:spMkLst>
        </pc:spChg>
        <pc:spChg chg="mod">
          <ac:chgData name="Yi Liu" userId="eb9fa73d484f74de" providerId="LiveId" clId="{F27AE141-ABE9-402A-A912-98C2543DEC7A}" dt="2023-08-28T12:53:49.596" v="5732" actId="20577"/>
          <ac:spMkLst>
            <pc:docMk/>
            <pc:sldMk cId="810883180" sldId="300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7:49.272" v="5765" actId="20577"/>
        <pc:sldMkLst>
          <pc:docMk/>
          <pc:sldMk cId="3049073128" sldId="301"/>
        </pc:sldMkLst>
        <pc:spChg chg="mod">
          <ac:chgData name="Yi Liu" userId="eb9fa73d484f74de" providerId="LiveId" clId="{F27AE141-ABE9-402A-A912-98C2543DEC7A}" dt="2023-08-28T12:57:49.272" v="5765" actId="20577"/>
          <ac:spMkLst>
            <pc:docMk/>
            <pc:sldMk cId="3049073128" sldId="301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8:32.569" v="5769" actId="20577"/>
        <pc:sldMkLst>
          <pc:docMk/>
          <pc:sldMk cId="3892689978" sldId="302"/>
        </pc:sldMkLst>
        <pc:spChg chg="mod">
          <ac:chgData name="Yi Liu" userId="eb9fa73d484f74de" providerId="LiveId" clId="{F27AE141-ABE9-402A-A912-98C2543DEC7A}" dt="2023-08-28T12:58:32.569" v="5769" actId="20577"/>
          <ac:spMkLst>
            <pc:docMk/>
            <pc:sldMk cId="3892689978" sldId="302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2:59:18.648" v="5773" actId="20577"/>
        <pc:sldMkLst>
          <pc:docMk/>
          <pc:sldMk cId="664171621" sldId="303"/>
        </pc:sldMkLst>
        <pc:spChg chg="mod">
          <ac:chgData name="Yi Liu" userId="eb9fa73d484f74de" providerId="LiveId" clId="{F27AE141-ABE9-402A-A912-98C2543DEC7A}" dt="2023-08-28T12:59:18.648" v="5773" actId="20577"/>
          <ac:spMkLst>
            <pc:docMk/>
            <pc:sldMk cId="664171621" sldId="303"/>
            <ac:spMk id="8" creationId="{5C551191-455C-4F58-B910-A010C7D85AFA}"/>
          </ac:spMkLst>
        </pc:spChg>
      </pc:sldChg>
      <pc:sldChg chg="addSp delSp modSp add mod">
        <pc:chgData name="Yi Liu" userId="eb9fa73d484f74de" providerId="LiveId" clId="{F27AE141-ABE9-402A-A912-98C2543DEC7A}" dt="2023-08-28T13:47:33.041" v="6735" actId="113"/>
        <pc:sldMkLst>
          <pc:docMk/>
          <pc:sldMk cId="2240953679" sldId="304"/>
        </pc:sldMkLst>
        <pc:spChg chg="mod">
          <ac:chgData name="Yi Liu" userId="eb9fa73d484f74de" providerId="LiveId" clId="{F27AE141-ABE9-402A-A912-98C2543DEC7A}" dt="2023-08-28T13:47:33.041" v="6735" actId="113"/>
          <ac:spMkLst>
            <pc:docMk/>
            <pc:sldMk cId="2240953679" sldId="304"/>
            <ac:spMk id="3" creationId="{7839FA50-0A50-4296-AA37-6BC333532A82}"/>
          </ac:spMkLst>
        </pc:spChg>
        <pc:picChg chg="add del mod">
          <ac:chgData name="Yi Liu" userId="eb9fa73d484f74de" providerId="LiveId" clId="{F27AE141-ABE9-402A-A912-98C2543DEC7A}" dt="2023-08-28T13:12:30.173" v="6505" actId="21"/>
          <ac:picMkLst>
            <pc:docMk/>
            <pc:sldMk cId="2240953679" sldId="304"/>
            <ac:picMk id="5" creationId="{FF30BFAD-44C0-4662-B560-AFCB380D4E9B}"/>
          </ac:picMkLst>
        </pc:picChg>
      </pc:sldChg>
      <pc:sldChg chg="addSp delSp modSp new mod modAnim">
        <pc:chgData name="Yi Liu" userId="eb9fa73d484f74de" providerId="LiveId" clId="{F27AE141-ABE9-402A-A912-98C2543DEC7A}" dt="2023-08-29T03:17:14.970" v="6926" actId="1076"/>
        <pc:sldMkLst>
          <pc:docMk/>
          <pc:sldMk cId="380213936" sldId="305"/>
        </pc:sldMkLst>
        <pc:spChg chg="mod">
          <ac:chgData name="Yi Liu" userId="eb9fa73d484f74de" providerId="LiveId" clId="{F27AE141-ABE9-402A-A912-98C2543DEC7A}" dt="2023-08-28T13:12:17.828" v="6502" actId="20577"/>
          <ac:spMkLst>
            <pc:docMk/>
            <pc:sldMk cId="380213936" sldId="305"/>
            <ac:spMk id="2" creationId="{91058B4F-7F7C-4B29-B9FC-F7845DBF6543}"/>
          </ac:spMkLst>
        </pc:spChg>
        <pc:spChg chg="mod">
          <ac:chgData name="Yi Liu" userId="eb9fa73d484f74de" providerId="LiveId" clId="{F27AE141-ABE9-402A-A912-98C2543DEC7A}" dt="2023-08-29T03:17:10.645" v="6925" actId="20577"/>
          <ac:spMkLst>
            <pc:docMk/>
            <pc:sldMk cId="380213936" sldId="305"/>
            <ac:spMk id="3" creationId="{97B17FF7-D777-47EE-9378-7755D31C2393}"/>
          </ac:spMkLst>
        </pc:spChg>
        <pc:spChg chg="add del mod">
          <ac:chgData name="Yi Liu" userId="eb9fa73d484f74de" providerId="LiveId" clId="{F27AE141-ABE9-402A-A912-98C2543DEC7A}" dt="2023-08-28T13:15:49.889" v="6534" actId="478"/>
          <ac:spMkLst>
            <pc:docMk/>
            <pc:sldMk cId="380213936" sldId="305"/>
            <ac:spMk id="7" creationId="{9BBBB843-027F-4061-A817-58757FF2B310}"/>
          </ac:spMkLst>
        </pc:spChg>
        <pc:spChg chg="add mod">
          <ac:chgData name="Yi Liu" userId="eb9fa73d484f74de" providerId="LiveId" clId="{F27AE141-ABE9-402A-A912-98C2543DEC7A}" dt="2023-08-28T13:13:47.409" v="6528" actId="164"/>
          <ac:spMkLst>
            <pc:docMk/>
            <pc:sldMk cId="380213936" sldId="305"/>
            <ac:spMk id="8" creationId="{82619AC0-A992-438A-8F69-051AE1605E64}"/>
          </ac:spMkLst>
        </pc:spChg>
        <pc:spChg chg="add mod">
          <ac:chgData name="Yi Liu" userId="eb9fa73d484f74de" providerId="LiveId" clId="{F27AE141-ABE9-402A-A912-98C2543DEC7A}" dt="2023-08-28T14:02:05.286" v="6818" actId="164"/>
          <ac:spMkLst>
            <pc:docMk/>
            <pc:sldMk cId="380213936" sldId="305"/>
            <ac:spMk id="10" creationId="{6BAC707E-EE48-4169-B40C-F3DAF54B679A}"/>
          </ac:spMkLst>
        </pc:s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9" creationId="{972793C9-6229-403C-99C5-BE179717751D}"/>
          </ac:grpSpMkLst>
        </pc:grpChg>
        <pc:grpChg chg="add mod">
          <ac:chgData name="Yi Liu" userId="eb9fa73d484f74de" providerId="LiveId" clId="{F27AE141-ABE9-402A-A912-98C2543DEC7A}" dt="2023-08-28T14:02:05.286" v="6818" actId="164"/>
          <ac:grpSpMkLst>
            <pc:docMk/>
            <pc:sldMk cId="380213936" sldId="305"/>
            <ac:grpSpMk id="13" creationId="{84A0AF0B-436D-4603-B757-5D9AE8322C17}"/>
          </ac:grpSpMkLst>
        </pc:grpChg>
        <pc:picChg chg="add mod">
          <ac:chgData name="Yi Liu" userId="eb9fa73d484f74de" providerId="LiveId" clId="{F27AE141-ABE9-402A-A912-98C2543DEC7A}" dt="2023-08-28T14:03:01.277" v="6825" actId="1076"/>
          <ac:picMkLst>
            <pc:docMk/>
            <pc:sldMk cId="380213936" sldId="305"/>
            <ac:picMk id="5" creationId="{A5B13A9D-7F5F-4E6E-9446-657106FC315C}"/>
          </ac:picMkLst>
        </pc:picChg>
        <pc:picChg chg="add mod">
          <ac:chgData name="Yi Liu" userId="eb9fa73d484f74de" providerId="LiveId" clId="{F27AE141-ABE9-402A-A912-98C2543DEC7A}" dt="2023-08-29T03:17:14.970" v="6926" actId="1076"/>
          <ac:picMkLst>
            <pc:docMk/>
            <pc:sldMk cId="380213936" sldId="305"/>
            <ac:picMk id="12" creationId="{EB6A803B-0B26-4642-8894-CE5C329ADFE9}"/>
          </ac:picMkLst>
        </pc:picChg>
        <pc:picChg chg="add mod">
          <ac:chgData name="Yi Liu" userId="eb9fa73d484f74de" providerId="LiveId" clId="{F27AE141-ABE9-402A-A912-98C2543DEC7A}" dt="2023-08-28T13:13:47.409" v="6528" actId="164"/>
          <ac:picMkLst>
            <pc:docMk/>
            <pc:sldMk cId="380213936" sldId="305"/>
            <ac:picMk id="4098" creationId="{5038AFA1-DAD8-410B-B005-C57A286C1FF3}"/>
          </ac:picMkLst>
        </pc:picChg>
      </pc:sldChg>
      <pc:sldChg chg="modSp add mod">
        <pc:chgData name="Yi Liu" userId="eb9fa73d484f74de" providerId="LiveId" clId="{F27AE141-ABE9-402A-A912-98C2543DEC7A}" dt="2023-08-28T13:28:59.032" v="6667" actId="20577"/>
        <pc:sldMkLst>
          <pc:docMk/>
          <pc:sldMk cId="3398207993" sldId="306"/>
        </pc:sldMkLst>
        <pc:spChg chg="mod">
          <ac:chgData name="Yi Liu" userId="eb9fa73d484f74de" providerId="LiveId" clId="{F27AE141-ABE9-402A-A912-98C2543DEC7A}" dt="2023-08-28T13:22:39.112" v="6554" actId="20577"/>
          <ac:spMkLst>
            <pc:docMk/>
            <pc:sldMk cId="3398207993" sldId="306"/>
            <ac:spMk id="2" creationId="{68665501-FEAA-491F-85F7-F40BE1EB1B70}"/>
          </ac:spMkLst>
        </pc:spChg>
        <pc:spChg chg="mod">
          <ac:chgData name="Yi Liu" userId="eb9fa73d484f74de" providerId="LiveId" clId="{F27AE141-ABE9-402A-A912-98C2543DEC7A}" dt="2023-08-28T13:22:27.362" v="6547" actId="404"/>
          <ac:spMkLst>
            <pc:docMk/>
            <pc:sldMk cId="3398207993" sldId="306"/>
            <ac:spMk id="6" creationId="{525C0759-A4B2-4B13-8A2B-7D1DB71F89F4}"/>
          </ac:spMkLst>
        </pc:spChg>
        <pc:spChg chg="mod">
          <ac:chgData name="Yi Liu" userId="eb9fa73d484f74de" providerId="LiveId" clId="{F27AE141-ABE9-402A-A912-98C2543DEC7A}" dt="2023-08-28T13:28:59.032" v="6667" actId="20577"/>
          <ac:spMkLst>
            <pc:docMk/>
            <pc:sldMk cId="3398207993" sldId="306"/>
            <ac:spMk id="8" creationId="{5C551191-455C-4F58-B910-A010C7D85AFA}"/>
          </ac:spMkLst>
        </pc:spChg>
      </pc:sldChg>
      <pc:sldChg chg="modSp add mod">
        <pc:chgData name="Yi Liu" userId="eb9fa73d484f74de" providerId="LiveId" clId="{F27AE141-ABE9-402A-A912-98C2543DEC7A}" dt="2023-08-28T13:25:28.858" v="6610"/>
        <pc:sldMkLst>
          <pc:docMk/>
          <pc:sldMk cId="1065859166" sldId="307"/>
        </pc:sldMkLst>
        <pc:spChg chg="mod">
          <ac:chgData name="Yi Liu" userId="eb9fa73d484f74de" providerId="LiveId" clId="{F27AE141-ABE9-402A-A912-98C2543DEC7A}" dt="2023-08-28T13:25:28.858" v="6610"/>
          <ac:spMkLst>
            <pc:docMk/>
            <pc:sldMk cId="1065859166" sldId="307"/>
            <ac:spMk id="7" creationId="{8C4E6FC4-1989-42D6-AB1D-BD75B7BDDFA2}"/>
          </ac:spMkLst>
        </pc:spChg>
      </pc:sldChg>
      <pc:sldChg chg="modSp add mod">
        <pc:chgData name="Yi Liu" userId="eb9fa73d484f74de" providerId="LiveId" clId="{F27AE141-ABE9-402A-A912-98C2543DEC7A}" dt="2023-08-28T13:29:14.384" v="6671" actId="20577"/>
        <pc:sldMkLst>
          <pc:docMk/>
          <pc:sldMk cId="1474791138" sldId="308"/>
        </pc:sldMkLst>
        <pc:spChg chg="mod">
          <ac:chgData name="Yi Liu" userId="eb9fa73d484f74de" providerId="LiveId" clId="{F27AE141-ABE9-402A-A912-98C2543DEC7A}" dt="2023-08-28T13:29:14.384" v="6671" actId="20577"/>
          <ac:spMkLst>
            <pc:docMk/>
            <pc:sldMk cId="1474791138" sldId="308"/>
            <ac:spMk id="8" creationId="{5C551191-455C-4F58-B910-A010C7D85AFA}"/>
          </ac:spMkLst>
        </pc:spChg>
      </pc:sldChg>
      <pc:sldChg chg="addSp delSp modSp new mod modClrScheme chgLayout">
        <pc:chgData name="Yi Liu" userId="eb9fa73d484f74de" providerId="LiveId" clId="{F27AE141-ABE9-402A-A912-98C2543DEC7A}" dt="2023-08-28T13:45:12.757" v="6721" actId="1076"/>
        <pc:sldMkLst>
          <pc:docMk/>
          <pc:sldMk cId="167366286" sldId="309"/>
        </pc:sldMkLst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2" creationId="{68A76255-60E5-4D83-97B6-3C6288292019}"/>
          </ac:spMkLst>
        </pc:spChg>
        <pc:spChg chg="del 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3" creationId="{73CA0E79-771C-489B-9930-F5D877FB4481}"/>
          </ac:spMkLst>
        </pc:spChg>
        <pc:spChg chg="mod ord">
          <ac:chgData name="Yi Liu" userId="eb9fa73d484f74de" providerId="LiveId" clId="{F27AE141-ABE9-402A-A912-98C2543DEC7A}" dt="2023-08-28T13:32:45.788" v="6673" actId="700"/>
          <ac:spMkLst>
            <pc:docMk/>
            <pc:sldMk cId="167366286" sldId="309"/>
            <ac:spMk id="4" creationId="{3E102B64-604E-42AC-B91C-1458FF77E6F7}"/>
          </ac:spMkLst>
        </pc:spChg>
        <pc:spChg chg="add del mod ord">
          <ac:chgData name="Yi Liu" userId="eb9fa73d484f74de" providerId="LiveId" clId="{F27AE141-ABE9-402A-A912-98C2543DEC7A}" dt="2023-08-28T13:44:55.816" v="6717" actId="478"/>
          <ac:spMkLst>
            <pc:docMk/>
            <pc:sldMk cId="167366286" sldId="309"/>
            <ac:spMk id="5" creationId="{721E2459-C402-4734-A777-6801807B5924}"/>
          </ac:spMkLst>
        </pc:spChg>
        <pc:spChg chg="add del mod ord">
          <ac:chgData name="Yi Liu" userId="eb9fa73d484f74de" providerId="LiveId" clId="{F27AE141-ABE9-402A-A912-98C2543DEC7A}" dt="2023-08-28T13:44:49.687" v="6715" actId="478"/>
          <ac:spMkLst>
            <pc:docMk/>
            <pc:sldMk cId="167366286" sldId="309"/>
            <ac:spMk id="6" creationId="{4765473E-CD06-45BE-A59F-D04E2FB97470}"/>
          </ac:spMkLst>
        </pc:spChg>
        <pc:spChg chg="add del mod">
          <ac:chgData name="Yi Liu" userId="eb9fa73d484f74de" providerId="LiveId" clId="{F27AE141-ABE9-402A-A912-98C2543DEC7A}" dt="2023-08-28T13:44:57.343" v="6718" actId="478"/>
          <ac:spMkLst>
            <pc:docMk/>
            <pc:sldMk cId="167366286" sldId="309"/>
            <ac:spMk id="10" creationId="{A3D97C26-4DA8-4342-8C3E-5ACC56E71F7E}"/>
          </ac:spMkLst>
        </pc:spChg>
        <pc:picChg chg="add mod">
          <ac:chgData name="Yi Liu" userId="eb9fa73d484f74de" providerId="LiveId" clId="{F27AE141-ABE9-402A-A912-98C2543DEC7A}" dt="2023-08-28T13:45:12.757" v="6721" actId="1076"/>
          <ac:picMkLst>
            <pc:docMk/>
            <pc:sldMk cId="167366286" sldId="309"/>
            <ac:picMk id="8" creationId="{F0B30552-62C8-47B8-B848-6B5EE6E08BF5}"/>
          </ac:picMkLst>
        </pc:picChg>
      </pc:sldChg>
      <pc:sldMasterChg chg="modSp mod modSldLayout">
        <pc:chgData name="Yi Liu" userId="eb9fa73d484f74de" providerId="LiveId" clId="{F27AE141-ABE9-402A-A912-98C2543DEC7A}" dt="2023-08-28T13:47:01.720" v="6731" actId="11529"/>
        <pc:sldMasterMkLst>
          <pc:docMk/>
          <pc:sldMasterMk cId="2003094035" sldId="2147483648"/>
        </pc:sldMasterMkLst>
        <pc:spChg chg="mod">
          <ac:chgData name="Yi Liu" userId="eb9fa73d484f74de" providerId="LiveId" clId="{F27AE141-ABE9-402A-A912-98C2543DEC7A}" dt="2023-08-28T05:50:18.682" v="240" actId="14100"/>
          <ac:spMkLst>
            <pc:docMk/>
            <pc:sldMasterMk cId="2003094035" sldId="2147483648"/>
            <ac:spMk id="6" creationId="{00000000-0000-0000-0000-000000000000}"/>
          </ac:spMkLst>
        </pc:spChg>
        <pc:sldLayoutChg chg="modSp mod">
          <pc:chgData name="Yi Liu" userId="eb9fa73d484f74de" providerId="LiveId" clId="{F27AE141-ABE9-402A-A912-98C2543DEC7A}" dt="2023-08-28T03:04:56.699" v="161" actId="2711"/>
          <pc:sldLayoutMkLst>
            <pc:docMk/>
            <pc:sldMasterMk cId="2003094035" sldId="2147483648"/>
            <pc:sldLayoutMk cId="3051827620" sldId="2147483649"/>
          </pc:sldLayoutMkLst>
          <pc:spChg chg="mod">
            <ac:chgData name="Yi Liu" userId="eb9fa73d484f74de" providerId="LiveId" clId="{F27AE141-ABE9-402A-A912-98C2543DEC7A}" dt="2023-08-28T03:04:51.171" v="160" actId="2711"/>
            <ac:spMkLst>
              <pc:docMk/>
              <pc:sldMasterMk cId="2003094035" sldId="2147483648"/>
              <pc:sldLayoutMk cId="3051827620" sldId="2147483649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45.205" v="159" actId="2711"/>
            <ac:spMkLst>
              <pc:docMk/>
              <pc:sldMasterMk cId="2003094035" sldId="2147483648"/>
              <pc:sldLayoutMk cId="3051827620" sldId="2147483649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4:56.699" v="161" actId="2711"/>
            <ac:spMkLst>
              <pc:docMk/>
              <pc:sldMasterMk cId="2003094035" sldId="2147483648"/>
              <pc:sldLayoutMk cId="3051827620" sldId="2147483649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2:59:36.908" v="47" actId="122"/>
            <ac:spMkLst>
              <pc:docMk/>
              <pc:sldMasterMk cId="2003094035" sldId="2147483648"/>
              <pc:sldLayoutMk cId="3051827620" sldId="2147483649"/>
              <ac:spMk id="6" creationId="{00000000-0000-0000-0000-000000000000}"/>
            </ac:spMkLst>
          </pc:spChg>
        </pc:sldLayoutChg>
        <pc:sldLayoutChg chg="addSp delSp modSp mod">
          <pc:chgData name="Yi Liu" userId="eb9fa73d484f74de" providerId="LiveId" clId="{F27AE141-ABE9-402A-A912-98C2543DEC7A}" dt="2023-08-28T13:47:01.720" v="6731" actId="11529"/>
          <pc:sldLayoutMkLst>
            <pc:docMk/>
            <pc:sldMasterMk cId="2003094035" sldId="2147483648"/>
            <pc:sldLayoutMk cId="598653943" sldId="2147483650"/>
          </pc:sldLayoutMkLst>
          <pc:spChg chg="mod">
            <ac:chgData name="Yi Liu" userId="eb9fa73d484f74de" providerId="LiveId" clId="{F27AE141-ABE9-402A-A912-98C2543DEC7A}" dt="2023-08-28T13:45:44.870" v="6723" actId="14100"/>
            <ac:spMkLst>
              <pc:docMk/>
              <pc:sldMasterMk cId="2003094035" sldId="2147483648"/>
              <pc:sldLayoutMk cId="598653943" sldId="2147483650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9:26.784" v="175" actId="16037"/>
            <ac:spMkLst>
              <pc:docMk/>
              <pc:sldMasterMk cId="2003094035" sldId="2147483648"/>
              <pc:sldLayoutMk cId="598653943" sldId="2147483650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10.848" v="654" actId="1076"/>
            <ac:spMkLst>
              <pc:docMk/>
              <pc:sldMasterMk cId="2003094035" sldId="2147483648"/>
              <pc:sldLayoutMk cId="598653943" sldId="2147483650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6:15:37.338" v="656" actId="122"/>
            <ac:spMkLst>
              <pc:docMk/>
              <pc:sldMasterMk cId="2003094035" sldId="2147483648"/>
              <pc:sldLayoutMk cId="598653943" sldId="2147483650"/>
              <ac:spMk id="6" creationId="{00000000-0000-0000-0000-000000000000}"/>
            </ac:spMkLst>
          </pc:spChg>
          <pc:spChg chg="add del mod ord">
            <ac:chgData name="Yi Liu" userId="eb9fa73d484f74de" providerId="LiveId" clId="{F27AE141-ABE9-402A-A912-98C2543DEC7A}" dt="2023-08-28T13:47:01.720" v="6731" actId="11529"/>
            <ac:spMkLst>
              <pc:docMk/>
              <pc:sldMasterMk cId="2003094035" sldId="2147483648"/>
              <pc:sldLayoutMk cId="598653943" sldId="2147483650"/>
              <ac:spMk id="7" creationId="{5B6F6F36-7EC7-4509-90BE-A4A122A53C72}"/>
            </ac:spMkLst>
          </pc:spChg>
        </pc:sldLayoutChg>
        <pc:sldLayoutChg chg="modSp">
          <pc:chgData name="Yi Liu" userId="eb9fa73d484f74de" providerId="LiveId" clId="{F27AE141-ABE9-402A-A912-98C2543DEC7A}" dt="2023-08-28T03:05:19.685" v="165" actId="2711"/>
          <pc:sldLayoutMkLst>
            <pc:docMk/>
            <pc:sldMasterMk cId="2003094035" sldId="2147483648"/>
            <pc:sldLayoutMk cId="1612184157" sldId="2147483651"/>
          </pc:sldLayoutMkLst>
          <pc:spChg chg="mod">
            <ac:chgData name="Yi Liu" userId="eb9fa73d484f74de" providerId="LiveId" clId="{F27AE141-ABE9-402A-A912-98C2543DEC7A}" dt="2023-08-28T03:05:15.962" v="164" actId="2711"/>
            <ac:spMkLst>
              <pc:docMk/>
              <pc:sldMasterMk cId="2003094035" sldId="2147483648"/>
              <pc:sldLayoutMk cId="1612184157" sldId="2147483651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19.685" v="165" actId="2711"/>
            <ac:spMkLst>
              <pc:docMk/>
              <pc:sldMasterMk cId="2003094035" sldId="2147483648"/>
              <pc:sldLayoutMk cId="1612184157" sldId="2147483651"/>
              <ac:spMk id="3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35.052" v="168" actId="2711"/>
          <pc:sldLayoutMkLst>
            <pc:docMk/>
            <pc:sldMasterMk cId="2003094035" sldId="2147483648"/>
            <pc:sldLayoutMk cId="2905825717" sldId="2147483652"/>
          </pc:sldLayoutMkLst>
          <pc:spChg chg="mod">
            <ac:chgData name="Yi Liu" userId="eb9fa73d484f74de" providerId="LiveId" clId="{F27AE141-ABE9-402A-A912-98C2543DEC7A}" dt="2023-08-28T03:05:28.895" v="166" actId="2711"/>
            <ac:spMkLst>
              <pc:docMk/>
              <pc:sldMasterMk cId="2003094035" sldId="2147483648"/>
              <pc:sldLayoutMk cId="2905825717" sldId="2147483652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1.901" v="167" actId="2711"/>
            <ac:spMkLst>
              <pc:docMk/>
              <pc:sldMasterMk cId="2003094035" sldId="2147483648"/>
              <pc:sldLayoutMk cId="2905825717" sldId="2147483652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35.052" v="168" actId="2711"/>
            <ac:spMkLst>
              <pc:docMk/>
              <pc:sldMasterMk cId="2003094035" sldId="2147483648"/>
              <pc:sldLayoutMk cId="2905825717" sldId="2147483652"/>
              <ac:spMk id="4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5:56.361" v="173" actId="2711"/>
          <pc:sldLayoutMkLst>
            <pc:docMk/>
            <pc:sldMasterMk cId="2003094035" sldId="2147483648"/>
            <pc:sldLayoutMk cId="168117047" sldId="2147483653"/>
          </pc:sldLayoutMkLst>
          <pc:spChg chg="mod">
            <ac:chgData name="Yi Liu" userId="eb9fa73d484f74de" providerId="LiveId" clId="{F27AE141-ABE9-402A-A912-98C2543DEC7A}" dt="2023-08-28T03:05:41.053" v="169" actId="2711"/>
            <ac:spMkLst>
              <pc:docMk/>
              <pc:sldMasterMk cId="2003094035" sldId="2147483648"/>
              <pc:sldLayoutMk cId="168117047" sldId="2147483653"/>
              <ac:spMk id="2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5.479" v="170" actId="2711"/>
            <ac:spMkLst>
              <pc:docMk/>
              <pc:sldMasterMk cId="2003094035" sldId="2147483648"/>
              <pc:sldLayoutMk cId="168117047" sldId="2147483653"/>
              <ac:spMk id="3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2.472" v="172" actId="2711"/>
            <ac:spMkLst>
              <pc:docMk/>
              <pc:sldMasterMk cId="2003094035" sldId="2147483648"/>
              <pc:sldLayoutMk cId="168117047" sldId="2147483653"/>
              <ac:spMk id="4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49.230" v="171" actId="2711"/>
            <ac:spMkLst>
              <pc:docMk/>
              <pc:sldMasterMk cId="2003094035" sldId="2147483648"/>
              <pc:sldLayoutMk cId="168117047" sldId="2147483653"/>
              <ac:spMk id="5" creationId="{00000000-0000-0000-0000-000000000000}"/>
            </ac:spMkLst>
          </pc:spChg>
          <pc:spChg chg="mod">
            <ac:chgData name="Yi Liu" userId="eb9fa73d484f74de" providerId="LiveId" clId="{F27AE141-ABE9-402A-A912-98C2543DEC7A}" dt="2023-08-28T03:05:56.361" v="173" actId="2711"/>
            <ac:spMkLst>
              <pc:docMk/>
              <pc:sldMasterMk cId="2003094035" sldId="2147483648"/>
              <pc:sldLayoutMk cId="168117047" sldId="2147483653"/>
              <ac:spMk id="6" creationId="{00000000-0000-0000-0000-000000000000}"/>
            </ac:spMkLst>
          </pc:spChg>
        </pc:sldLayoutChg>
        <pc:sldLayoutChg chg="modSp">
          <pc:chgData name="Yi Liu" userId="eb9fa73d484f74de" providerId="LiveId" clId="{F27AE141-ABE9-402A-A912-98C2543DEC7A}" dt="2023-08-28T03:06:00.915" v="174" actId="2711"/>
          <pc:sldLayoutMkLst>
            <pc:docMk/>
            <pc:sldMasterMk cId="2003094035" sldId="2147483648"/>
            <pc:sldLayoutMk cId="2764406021" sldId="2147483654"/>
          </pc:sldLayoutMkLst>
          <pc:spChg chg="mod">
            <ac:chgData name="Yi Liu" userId="eb9fa73d484f74de" providerId="LiveId" clId="{F27AE141-ABE9-402A-A912-98C2543DEC7A}" dt="2023-08-28T03:06:00.915" v="174" actId="2711"/>
            <ac:spMkLst>
              <pc:docMk/>
              <pc:sldMasterMk cId="2003094035" sldId="2147483648"/>
              <pc:sldLayoutMk cId="2764406021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Yi Liu" userId="eb9fa73d484f74de" providerId="LiveId" clId="{32182704-5963-4851-B387-E9CA33AD068C}"/>
    <pc:docChg chg="undo custSel addSld delSld modSld sldOrd addSection delSection modSection">
      <pc:chgData name="Yi Liu" userId="eb9fa73d484f74de" providerId="LiveId" clId="{32182704-5963-4851-B387-E9CA33AD068C}" dt="2023-09-05T11:27:51.216" v="2864" actId="20577"/>
      <pc:docMkLst>
        <pc:docMk/>
      </pc:docMkLst>
      <pc:sldChg chg="modSp mod">
        <pc:chgData name="Yi Liu" userId="eb9fa73d484f74de" providerId="LiveId" clId="{32182704-5963-4851-B387-E9CA33AD068C}" dt="2023-09-03T02:37:55.535" v="4" actId="20577"/>
        <pc:sldMkLst>
          <pc:docMk/>
          <pc:sldMk cId="1562787813" sldId="256"/>
        </pc:sldMkLst>
        <pc:spChg chg="mod">
          <ac:chgData name="Yi Liu" userId="eb9fa73d484f74de" providerId="LiveId" clId="{32182704-5963-4851-B387-E9CA33AD068C}" dt="2023-09-03T02:37:55.535" v="4" actId="20577"/>
          <ac:spMkLst>
            <pc:docMk/>
            <pc:sldMk cId="1562787813" sldId="256"/>
            <ac:spMk id="2" creationId="{9D4030C4-171F-4A0B-9892-882F14A6A2D4}"/>
          </ac:spMkLst>
        </pc:spChg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2229061" sldId="25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25439656" sldId="25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83536574" sldId="25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07849244" sldId="260"/>
        </pc:sldMkLst>
      </pc:sldChg>
      <pc:sldChg chg="add del">
        <pc:chgData name="Yi Liu" userId="eb9fa73d484f74de" providerId="LiveId" clId="{32182704-5963-4851-B387-E9CA33AD068C}" dt="2023-09-04T11:03:36.271" v="2737"/>
        <pc:sldMkLst>
          <pc:docMk/>
          <pc:sldMk cId="4193137531" sldId="26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00502764" sldId="26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36415600" sldId="26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54817333" sldId="26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42059802" sldId="26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83981403" sldId="26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962142036" sldId="26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44668629" sldId="26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29268927" sldId="26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10345516" sldId="27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307441842" sldId="27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47576" sldId="27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058070689" sldId="27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115812839" sldId="27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611959260" sldId="27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787498031" sldId="27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597883867" sldId="27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253031860" sldId="27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954487414" sldId="27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825285398" sldId="28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537943851" sldId="28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258880510" sldId="28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608617279" sldId="28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786540541" sldId="28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400260483" sldId="28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103801164" sldId="286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4288409196" sldId="287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20775680" sldId="288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553280345" sldId="289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510296976" sldId="290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786153376" sldId="291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89533724" sldId="292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904333619" sldId="293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344024321" sldId="29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160034299" sldId="295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2240953679" sldId="304"/>
        </pc:sldMkLst>
      </pc:sldChg>
      <pc:sldChg chg="del">
        <pc:chgData name="Yi Liu" userId="eb9fa73d484f74de" providerId="LiveId" clId="{32182704-5963-4851-B387-E9CA33AD068C}" dt="2023-09-03T12:01:04.964" v="2205" actId="47"/>
        <pc:sldMkLst>
          <pc:docMk/>
          <pc:sldMk cId="380213936" sldId="305"/>
        </pc:sldMkLst>
      </pc:sldChg>
      <pc:sldChg chg="modSp new mod">
        <pc:chgData name="Yi Liu" userId="eb9fa73d484f74de" providerId="LiveId" clId="{32182704-5963-4851-B387-E9CA33AD068C}" dt="2023-09-05T11:27:51.216" v="2864" actId="20577"/>
        <pc:sldMkLst>
          <pc:docMk/>
          <pc:sldMk cId="47867012" sldId="310"/>
        </pc:sldMkLst>
        <pc:spChg chg="mod">
          <ac:chgData name="Yi Liu" userId="eb9fa73d484f74de" providerId="LiveId" clId="{32182704-5963-4851-B387-E9CA33AD068C}" dt="2023-09-03T02:38:13.485" v="11" actId="20577"/>
          <ac:spMkLst>
            <pc:docMk/>
            <pc:sldMk cId="47867012" sldId="310"/>
            <ac:spMk id="2" creationId="{9A33AD9E-8C7F-4AAC-BC28-022A1A7D6C3A}"/>
          </ac:spMkLst>
        </pc:spChg>
        <pc:spChg chg="mod">
          <ac:chgData name="Yi Liu" userId="eb9fa73d484f74de" providerId="LiveId" clId="{32182704-5963-4851-B387-E9CA33AD068C}" dt="2023-09-05T11:27:51.216" v="2864" actId="20577"/>
          <ac:spMkLst>
            <pc:docMk/>
            <pc:sldMk cId="47867012" sldId="310"/>
            <ac:spMk id="3" creationId="{2C91DB2F-1290-4C5F-B707-9878C19015B5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06.428" v="1558"/>
        <pc:sldMkLst>
          <pc:docMk/>
          <pc:sldMk cId="2516658653" sldId="311"/>
        </pc:sldMkLst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2" creationId="{8A8E3033-ADC0-44A9-AC18-8D35EB3B995B}"/>
          </ac:spMkLst>
        </pc:spChg>
        <pc:spChg chg="del 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3" creationId="{5D1BC532-0089-498F-9465-7EECEA1D7021}"/>
          </ac:spMkLst>
        </pc:spChg>
        <pc:spChg chg="mod ord">
          <ac:chgData name="Yi Liu" userId="eb9fa73d484f74de" providerId="LiveId" clId="{32182704-5963-4851-B387-E9CA33AD068C}" dt="2023-09-03T02:41:15.475" v="94" actId="700"/>
          <ac:spMkLst>
            <pc:docMk/>
            <pc:sldMk cId="2516658653" sldId="311"/>
            <ac:spMk id="4" creationId="{54209895-7064-448D-B250-9B6222323BEA}"/>
          </ac:spMkLst>
        </pc:spChg>
        <pc:spChg chg="add mod ord">
          <ac:chgData name="Yi Liu" userId="eb9fa73d484f74de" providerId="LiveId" clId="{32182704-5963-4851-B387-E9CA33AD068C}" dt="2023-09-03T06:05:05.401" v="1557" actId="20577"/>
          <ac:spMkLst>
            <pc:docMk/>
            <pc:sldMk cId="2516658653" sldId="311"/>
            <ac:spMk id="5" creationId="{23899744-2E79-4A0E-B6FD-1D423DC5FE12}"/>
          </ac:spMkLst>
        </pc:spChg>
        <pc:spChg chg="add mod ord">
          <ac:chgData name="Yi Liu" userId="eb9fa73d484f74de" providerId="LiveId" clId="{32182704-5963-4851-B387-E9CA33AD068C}" dt="2023-09-03T06:05:06.428" v="1558"/>
          <ac:spMkLst>
            <pc:docMk/>
            <pc:sldMk cId="2516658653" sldId="311"/>
            <ac:spMk id="6" creationId="{5D512012-C861-4735-9B58-938C7E92A17C}"/>
          </ac:spMkLst>
        </pc:spChg>
      </pc:sldChg>
      <pc:sldChg chg="modSp add mod modAnim">
        <pc:chgData name="Yi Liu" userId="eb9fa73d484f74de" providerId="LiveId" clId="{32182704-5963-4851-B387-E9CA33AD068C}" dt="2023-09-04T11:04:24.262" v="2738"/>
        <pc:sldMkLst>
          <pc:docMk/>
          <pc:sldMk cId="2512627072" sldId="312"/>
        </pc:sldMkLst>
        <pc:spChg chg="mod">
          <ac:chgData name="Yi Liu" userId="eb9fa73d484f74de" providerId="LiveId" clId="{32182704-5963-4851-B387-E9CA33AD068C}" dt="2023-09-03T05:18:49.799" v="622" actId="2711"/>
          <ac:spMkLst>
            <pc:docMk/>
            <pc:sldMk cId="2512627072" sldId="312"/>
            <ac:spMk id="3" creationId="{DF6467DA-28DA-4E4F-986C-8CD5CBDC70B6}"/>
          </ac:spMkLst>
        </pc:spChg>
      </pc:sldChg>
      <pc:sldChg chg="addSp delSp modSp add mod delAnim modAnim">
        <pc:chgData name="Yi Liu" userId="eb9fa73d484f74de" providerId="LiveId" clId="{32182704-5963-4851-B387-E9CA33AD068C}" dt="2023-09-04T11:04:41.268" v="2739"/>
        <pc:sldMkLst>
          <pc:docMk/>
          <pc:sldMk cId="3409319471" sldId="313"/>
        </pc:sldMkLst>
        <pc:spChg chg="del mod">
          <ac:chgData name="Yi Liu" userId="eb9fa73d484f74de" providerId="LiveId" clId="{32182704-5963-4851-B387-E9CA33AD068C}" dt="2023-09-03T02:58:04.638" v="361" actId="21"/>
          <ac:spMkLst>
            <pc:docMk/>
            <pc:sldMk cId="3409319471" sldId="313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46.638" v="426"/>
          <ac:spMkLst>
            <pc:docMk/>
            <pc:sldMk cId="3409319471" sldId="313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8:17.366" v="365" actId="478"/>
          <ac:spMkLst>
            <pc:docMk/>
            <pc:sldMk cId="3409319471" sldId="313"/>
            <ac:spMk id="9" creationId="{C780D381-3750-4CE1-8FE1-77E66CCA5463}"/>
          </ac:spMkLst>
        </pc:spChg>
        <pc:spChg chg="add mod">
          <ac:chgData name="Yi Liu" userId="eb9fa73d484f74de" providerId="LiveId" clId="{32182704-5963-4851-B387-E9CA33AD068C}" dt="2023-09-03T03:02:19.463" v="464" actId="1076"/>
          <ac:spMkLst>
            <pc:docMk/>
            <pc:sldMk cId="3409319471" sldId="313"/>
            <ac:spMk id="13" creationId="{F40E1DEA-73F3-4465-AB8D-C0C5F1E481D0}"/>
          </ac:spMkLst>
        </pc:spChg>
        <pc:picChg chg="add del">
          <ac:chgData name="Yi Liu" userId="eb9fa73d484f74de" providerId="LiveId" clId="{32182704-5963-4851-B387-E9CA33AD068C}" dt="2023-09-03T02:57:16.803" v="352" actId="478"/>
          <ac:picMkLst>
            <pc:docMk/>
            <pc:sldMk cId="3409319471" sldId="313"/>
            <ac:picMk id="6" creationId="{C493251B-4CC5-441B-BAEA-C88B47E72E7C}"/>
          </ac:picMkLst>
        </pc:picChg>
        <pc:picChg chg="del mod">
          <ac:chgData name="Yi Liu" userId="eb9fa73d484f74de" providerId="LiveId" clId="{32182704-5963-4851-B387-E9CA33AD068C}" dt="2023-09-03T02:57:18.737" v="353" actId="478"/>
          <ac:picMkLst>
            <pc:docMk/>
            <pc:sldMk cId="3409319471" sldId="313"/>
            <ac:picMk id="8" creationId="{62EE0D75-CD49-4FED-0BB2-13350D75C95A}"/>
          </ac:picMkLst>
        </pc:picChg>
        <pc:picChg chg="mod modCrop">
          <ac:chgData name="Yi Liu" userId="eb9fa73d484f74de" providerId="LiveId" clId="{32182704-5963-4851-B387-E9CA33AD068C}" dt="2023-09-03T02:59:53.570" v="428" actId="1076"/>
          <ac:picMkLst>
            <pc:docMk/>
            <pc:sldMk cId="3409319471" sldId="313"/>
            <ac:picMk id="12" creationId="{293105D4-ECF6-5A60-5EB6-7ABDB40BA620}"/>
          </ac:picMkLst>
        </pc:picChg>
        <pc:picChg chg="del mod">
          <ac:chgData name="Yi Liu" userId="eb9fa73d484f74de" providerId="LiveId" clId="{32182704-5963-4851-B387-E9CA33AD068C}" dt="2023-09-03T02:57:20.343" v="354" actId="478"/>
          <ac:picMkLst>
            <pc:docMk/>
            <pc:sldMk cId="3409319471" sldId="313"/>
            <ac:picMk id="14" creationId="{B9FC9288-0CF0-5B5C-80A3-35167C4B9D6A}"/>
          </ac:picMkLst>
        </pc:picChg>
      </pc:sldChg>
      <pc:sldChg chg="addSp delSp modSp add mod delAnim">
        <pc:chgData name="Yi Liu" userId="eb9fa73d484f74de" providerId="LiveId" clId="{32182704-5963-4851-B387-E9CA33AD068C}" dt="2023-09-03T02:59:42.500" v="425" actId="478"/>
        <pc:sldMkLst>
          <pc:docMk/>
          <pc:sldMk cId="1455474089" sldId="314"/>
        </pc:sldMkLst>
        <pc:spChg chg="del">
          <ac:chgData name="Yi Liu" userId="eb9fa73d484f74de" providerId="LiveId" clId="{32182704-5963-4851-B387-E9CA33AD068C}" dt="2023-09-03T02:59:40.543" v="424" actId="478"/>
          <ac:spMkLst>
            <pc:docMk/>
            <pc:sldMk cId="1455474089" sldId="314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02:59:34.432" v="423" actId="20577"/>
          <ac:spMkLst>
            <pc:docMk/>
            <pc:sldMk cId="1455474089" sldId="314"/>
            <ac:spMk id="4" creationId="{822AD0E5-2D06-B744-A23D-841FAD23595D}"/>
          </ac:spMkLst>
        </pc:spChg>
        <pc:spChg chg="add del mod">
          <ac:chgData name="Yi Liu" userId="eb9fa73d484f74de" providerId="LiveId" clId="{32182704-5963-4851-B387-E9CA33AD068C}" dt="2023-09-03T02:57:41.175" v="359" actId="478"/>
          <ac:spMkLst>
            <pc:docMk/>
            <pc:sldMk cId="1455474089" sldId="314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9:42.500" v="425" actId="478"/>
          <ac:spMkLst>
            <pc:docMk/>
            <pc:sldMk cId="1455474089" sldId="314"/>
            <ac:spMk id="9" creationId="{A9EA2AF8-76D1-4EFF-8349-A1AE80C9FD27}"/>
          </ac:spMkLst>
        </pc:spChg>
        <pc:picChg chg="mod">
          <ac:chgData name="Yi Liu" userId="eb9fa73d484f74de" providerId="LiveId" clId="{32182704-5963-4851-B387-E9CA33AD068C}" dt="2023-09-03T02:59:10.892" v="381" actId="1076"/>
          <ac:picMkLst>
            <pc:docMk/>
            <pc:sldMk cId="1455474089" sldId="314"/>
            <ac:picMk id="6" creationId="{C493251B-4CC5-441B-BAEA-C88B47E72E7C}"/>
          </ac:picMkLst>
        </pc:picChg>
        <pc:picChg chg="del">
          <ac:chgData name="Yi Liu" userId="eb9fa73d484f74de" providerId="LiveId" clId="{32182704-5963-4851-B387-E9CA33AD068C}" dt="2023-09-03T02:54:43.932" v="335" actId="478"/>
          <ac:picMkLst>
            <pc:docMk/>
            <pc:sldMk cId="1455474089" sldId="314"/>
            <ac:picMk id="8" creationId="{62EE0D75-CD49-4FED-0BB2-13350D75C95A}"/>
          </ac:picMkLst>
        </pc:picChg>
        <pc:picChg chg="del">
          <ac:chgData name="Yi Liu" userId="eb9fa73d484f74de" providerId="LiveId" clId="{32182704-5963-4851-B387-E9CA33AD068C}" dt="2023-09-03T02:54:45.946" v="336" actId="478"/>
          <ac:picMkLst>
            <pc:docMk/>
            <pc:sldMk cId="1455474089" sldId="314"/>
            <ac:picMk id="12" creationId="{293105D4-ECF6-5A60-5EB6-7ABDB40BA620}"/>
          </ac:picMkLst>
        </pc:picChg>
        <pc:picChg chg="del">
          <ac:chgData name="Yi Liu" userId="eb9fa73d484f74de" providerId="LiveId" clId="{32182704-5963-4851-B387-E9CA33AD068C}" dt="2023-09-03T02:54:42.527" v="334" actId="478"/>
          <ac:picMkLst>
            <pc:docMk/>
            <pc:sldMk cId="1455474089" sldId="314"/>
            <ac:picMk id="14" creationId="{B9FC9288-0CF0-5B5C-80A3-35167C4B9D6A}"/>
          </ac:picMkLst>
        </pc:picChg>
      </pc:sldChg>
      <pc:sldChg chg="addSp delSp modSp add mod delAnim modAnim">
        <pc:chgData name="Yi Liu" userId="eb9fa73d484f74de" providerId="LiveId" clId="{32182704-5963-4851-B387-E9CA33AD068C}" dt="2023-09-04T11:05:06.324" v="2740"/>
        <pc:sldMkLst>
          <pc:docMk/>
          <pc:sldMk cId="1417036374" sldId="315"/>
        </pc:sldMkLst>
        <pc:spChg chg="del">
          <ac:chgData name="Yi Liu" userId="eb9fa73d484f74de" providerId="LiveId" clId="{32182704-5963-4851-B387-E9CA33AD068C}" dt="2023-09-03T02:55:21.521" v="348" actId="478"/>
          <ac:spMkLst>
            <pc:docMk/>
            <pc:sldMk cId="1417036374" sldId="315"/>
            <ac:spMk id="3" creationId="{AF4A2443-7BF8-8045-8A57-0021269164E6}"/>
          </ac:spMkLst>
        </pc:spChg>
        <pc:spChg chg="mod">
          <ac:chgData name="Yi Liu" userId="eb9fa73d484f74de" providerId="LiveId" clId="{32182704-5963-4851-B387-E9CA33AD068C}" dt="2023-09-03T12:04:42.448" v="2243" actId="1076"/>
          <ac:spMkLst>
            <pc:docMk/>
            <pc:sldMk cId="1417036374" sldId="315"/>
            <ac:spMk id="4" creationId="{822AD0E5-2D06-B744-A23D-841FAD23595D}"/>
          </ac:spMkLst>
        </pc:spChg>
        <pc:spChg chg="del">
          <ac:chgData name="Yi Liu" userId="eb9fa73d484f74de" providerId="LiveId" clId="{32182704-5963-4851-B387-E9CA33AD068C}" dt="2023-09-03T02:58:11.634" v="364" actId="478"/>
          <ac:spMkLst>
            <pc:docMk/>
            <pc:sldMk cId="1417036374" sldId="315"/>
            <ac:spMk id="5" creationId="{56D494C9-1376-446C-9907-04D1EE841EB2}"/>
          </ac:spMkLst>
        </pc:spChg>
        <pc:spChg chg="add del mod">
          <ac:chgData name="Yi Liu" userId="eb9fa73d484f74de" providerId="LiveId" clId="{32182704-5963-4851-B387-E9CA33AD068C}" dt="2023-09-03T02:55:26.112" v="349" actId="478"/>
          <ac:spMkLst>
            <pc:docMk/>
            <pc:sldMk cId="1417036374" sldId="315"/>
            <ac:spMk id="8" creationId="{56D54CDD-FE61-4727-88F0-987ED6305B5D}"/>
          </ac:spMkLst>
        </pc:spChg>
        <pc:spChg chg="add mod">
          <ac:chgData name="Yi Liu" userId="eb9fa73d484f74de" providerId="LiveId" clId="{32182704-5963-4851-B387-E9CA33AD068C}" dt="2023-09-03T03:02:35.788" v="465" actId="20577"/>
          <ac:spMkLst>
            <pc:docMk/>
            <pc:sldMk cId="1417036374" sldId="315"/>
            <ac:spMk id="9" creationId="{0E354D5C-F007-4C29-8ADE-A9C3AF378727}"/>
          </ac:spMkLst>
        </pc:spChg>
        <pc:picChg chg="del">
          <ac:chgData name="Yi Liu" userId="eb9fa73d484f74de" providerId="LiveId" clId="{32182704-5963-4851-B387-E9CA33AD068C}" dt="2023-09-03T02:58:08.522" v="363" actId="478"/>
          <ac:picMkLst>
            <pc:docMk/>
            <pc:sldMk cId="1417036374" sldId="315"/>
            <ac:picMk id="6" creationId="{C493251B-4CC5-441B-BAEA-C88B47E72E7C}"/>
          </ac:picMkLst>
        </pc:picChg>
      </pc:sldChg>
      <pc:sldChg chg="modSp add del mod">
        <pc:chgData name="Yi Liu" userId="eb9fa73d484f74de" providerId="LiveId" clId="{32182704-5963-4851-B387-E9CA33AD068C}" dt="2023-09-03T05:46:50.077" v="1327" actId="47"/>
        <pc:sldMkLst>
          <pc:docMk/>
          <pc:sldMk cId="711407806" sldId="316"/>
        </pc:sldMkLst>
        <pc:spChg chg="mod">
          <ac:chgData name="Yi Liu" userId="eb9fa73d484f74de" providerId="LiveId" clId="{32182704-5963-4851-B387-E9CA33AD068C}" dt="2023-09-03T05:46:45.039" v="1325" actId="21"/>
          <ac:spMkLst>
            <pc:docMk/>
            <pc:sldMk cId="711407806" sldId="316"/>
            <ac:spMk id="3" creationId="{B02501AB-C632-124B-BEC9-0B32078868FB}"/>
          </ac:spMkLst>
        </pc:spChg>
      </pc:sldChg>
      <pc:sldChg chg="modSp add mod modAnim">
        <pc:chgData name="Yi Liu" userId="eb9fa73d484f74de" providerId="LiveId" clId="{32182704-5963-4851-B387-E9CA33AD068C}" dt="2023-09-04T11:10:31.874" v="2747" actId="20577"/>
        <pc:sldMkLst>
          <pc:docMk/>
          <pc:sldMk cId="840376976" sldId="317"/>
        </pc:sldMkLst>
        <pc:spChg chg="mod">
          <ac:chgData name="Yi Liu" userId="eb9fa73d484f74de" providerId="LiveId" clId="{32182704-5963-4851-B387-E9CA33AD068C}" dt="2023-09-04T11:10:31.874" v="2747" actId="20577"/>
          <ac:spMkLst>
            <pc:docMk/>
            <pc:sldMk cId="840376976" sldId="317"/>
            <ac:spMk id="3" creationId="{A55CBCC2-CC84-364A-B0E1-8348FC000BC8}"/>
          </ac:spMkLst>
        </pc:spChg>
        <pc:spChg chg="mod">
          <ac:chgData name="Yi Liu" userId="eb9fa73d484f74de" providerId="LiveId" clId="{32182704-5963-4851-B387-E9CA33AD068C}" dt="2023-09-03T03:01:53.596" v="460" actId="1076"/>
          <ac:spMkLst>
            <pc:docMk/>
            <pc:sldMk cId="840376976" sldId="317"/>
            <ac:spMk id="4" creationId="{B8956592-9237-5547-B4A7-E574CB97D923}"/>
          </ac:spMkLst>
        </pc:spChg>
        <pc:spChg chg="mod">
          <ac:chgData name="Yi Liu" userId="eb9fa73d484f74de" providerId="LiveId" clId="{32182704-5963-4851-B387-E9CA33AD068C}" dt="2023-09-03T03:01:59.618" v="461" actId="1076"/>
          <ac:spMkLst>
            <pc:docMk/>
            <pc:sldMk cId="840376976" sldId="317"/>
            <ac:spMk id="5" creationId="{E740CAC0-35E3-1141-950E-DFF2585713ED}"/>
          </ac:spMkLst>
        </pc:spChg>
        <pc:picChg chg="mod">
          <ac:chgData name="Yi Liu" userId="eb9fa73d484f74de" providerId="LiveId" clId="{32182704-5963-4851-B387-E9CA33AD068C}" dt="2023-09-04T11:09:05.138" v="2742" actId="1076"/>
          <ac:picMkLst>
            <pc:docMk/>
            <pc:sldMk cId="840376976" sldId="317"/>
            <ac:picMk id="6" creationId="{664DD413-A4F9-EA47-9A1D-5C33FC1A1C6B}"/>
          </ac:picMkLst>
        </pc:picChg>
      </pc:sldChg>
      <pc:sldChg chg="modSp add del">
        <pc:chgData name="Yi Liu" userId="eb9fa73d484f74de" providerId="LiveId" clId="{32182704-5963-4851-B387-E9CA33AD068C}" dt="2023-09-03T05:46:28.485" v="1309" actId="47"/>
        <pc:sldMkLst>
          <pc:docMk/>
          <pc:sldMk cId="3631922472" sldId="318"/>
        </pc:sldMkLst>
        <pc:spChg chg="mod">
          <ac:chgData name="Yi Liu" userId="eb9fa73d484f74de" providerId="LiveId" clId="{32182704-5963-4851-B387-E9CA33AD068C}" dt="2023-09-03T05:18:31.743" v="621" actId="2711"/>
          <ac:spMkLst>
            <pc:docMk/>
            <pc:sldMk cId="3631922472" sldId="318"/>
            <ac:spMk id="3" creationId="{4852164B-88AD-BF43-BBA8-9B7C688237E6}"/>
          </ac:spMkLst>
        </pc:spChg>
      </pc:sldChg>
      <pc:sldChg chg="modSp add mod">
        <pc:chgData name="Yi Liu" userId="eb9fa73d484f74de" providerId="LiveId" clId="{32182704-5963-4851-B387-E9CA33AD068C}" dt="2023-09-03T05:18:03.564" v="618" actId="2711"/>
        <pc:sldMkLst>
          <pc:docMk/>
          <pc:sldMk cId="3720216036" sldId="319"/>
        </pc:sldMkLst>
        <pc:spChg chg="mod">
          <ac:chgData name="Yi Liu" userId="eb9fa73d484f74de" providerId="LiveId" clId="{32182704-5963-4851-B387-E9CA33AD068C}" dt="2023-09-03T05:18:03.564" v="618" actId="2711"/>
          <ac:spMkLst>
            <pc:docMk/>
            <pc:sldMk cId="3720216036" sldId="319"/>
            <ac:spMk id="3" creationId="{71A67B07-3966-E94E-972D-1517834AB5C4}"/>
          </ac:spMkLst>
        </pc:spChg>
      </pc:sldChg>
      <pc:sldChg chg="add">
        <pc:chgData name="Yi Liu" userId="eb9fa73d484f74de" providerId="LiveId" clId="{32182704-5963-4851-B387-E9CA33AD068C}" dt="2023-09-03T04:47:00.524" v="497"/>
        <pc:sldMkLst>
          <pc:docMk/>
          <pc:sldMk cId="3096551256" sldId="320"/>
        </pc:sldMkLst>
      </pc:sldChg>
      <pc:sldChg chg="addSp modSp add mod modAnim">
        <pc:chgData name="Yi Liu" userId="eb9fa73d484f74de" providerId="LiveId" clId="{32182704-5963-4851-B387-E9CA33AD068C}" dt="2023-09-04T11:12:18.236" v="2756"/>
        <pc:sldMkLst>
          <pc:docMk/>
          <pc:sldMk cId="24884510" sldId="321"/>
        </pc:sldMkLst>
        <pc:spChg chg="mod">
          <ac:chgData name="Yi Liu" userId="eb9fa73d484f74de" providerId="LiveId" clId="{32182704-5963-4851-B387-E9CA33AD068C}" dt="2023-09-03T04:51:13.126" v="572" actId="2711"/>
          <ac:spMkLst>
            <pc:docMk/>
            <pc:sldMk cId="24884510" sldId="321"/>
            <ac:spMk id="2" creationId="{AB554AB9-C83C-2F4B-A9FF-C5B237D266D5}"/>
          </ac:spMkLst>
        </pc:spChg>
        <pc:spChg chg="mod">
          <ac:chgData name="Yi Liu" userId="eb9fa73d484f74de" providerId="LiveId" clId="{32182704-5963-4851-B387-E9CA33AD068C}" dt="2023-09-03T04:49:01.463" v="533" actId="5793"/>
          <ac:spMkLst>
            <pc:docMk/>
            <pc:sldMk cId="24884510" sldId="321"/>
            <ac:spMk id="3" creationId="{A43E6283-3C62-0A49-BFEA-758DB4462D2A}"/>
          </ac:spMkLst>
        </pc:spChg>
        <pc:spChg chg="mod">
          <ac:chgData name="Yi Liu" userId="eb9fa73d484f74de" providerId="LiveId" clId="{32182704-5963-4851-B387-E9CA33AD068C}" dt="2023-09-03T04:47:38.943" v="499" actId="2711"/>
          <ac:spMkLst>
            <pc:docMk/>
            <pc:sldMk cId="24884510" sldId="321"/>
            <ac:spMk id="4" creationId="{49BDD129-8447-6446-88F9-763095FF8001}"/>
          </ac:spMkLst>
        </pc:spChg>
        <pc:spChg chg="add mod">
          <ac:chgData name="Yi Liu" userId="eb9fa73d484f74de" providerId="LiveId" clId="{32182704-5963-4851-B387-E9CA33AD068C}" dt="2023-09-03T04:48:58.753" v="531" actId="1076"/>
          <ac:spMkLst>
            <pc:docMk/>
            <pc:sldMk cId="24884510" sldId="321"/>
            <ac:spMk id="6" creationId="{5A44BAF9-E856-4029-B91E-D556DBA7BFBF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4:49:20.333" v="557" actId="20577"/>
        <pc:sldMkLst>
          <pc:docMk/>
          <pc:sldMk cId="4264676829" sldId="322"/>
        </pc:sldMkLst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2" creationId="{D3D96859-1FBA-4655-B7CF-3D77001ADF1C}"/>
          </ac:spMkLst>
        </pc:spChg>
        <pc:spChg chg="del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3" creationId="{C3A1EBBE-9F2D-48B7-9C2A-94A35FCA662E}"/>
          </ac:spMkLst>
        </pc:spChg>
        <pc:spChg chg="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4" creationId="{02A12151-C0C1-460D-A611-35F9137B0E9E}"/>
          </ac:spMkLst>
        </pc:spChg>
        <pc:spChg chg="add mod ord">
          <ac:chgData name="Yi Liu" userId="eb9fa73d484f74de" providerId="LiveId" clId="{32182704-5963-4851-B387-E9CA33AD068C}" dt="2023-09-03T04:49:20.333" v="557" actId="20577"/>
          <ac:spMkLst>
            <pc:docMk/>
            <pc:sldMk cId="4264676829" sldId="322"/>
            <ac:spMk id="5" creationId="{F6D198EF-EED4-4CA0-8749-08E2F963B4C4}"/>
          </ac:spMkLst>
        </pc:spChg>
        <pc:spChg chg="add mod ord">
          <ac:chgData name="Yi Liu" userId="eb9fa73d484f74de" providerId="LiveId" clId="{32182704-5963-4851-B387-E9CA33AD068C}" dt="2023-09-03T04:49:14.277" v="535" actId="700"/>
          <ac:spMkLst>
            <pc:docMk/>
            <pc:sldMk cId="4264676829" sldId="322"/>
            <ac:spMk id="6" creationId="{2B92E719-4BD4-4BE7-8B44-5BAF1E208E11}"/>
          </ac:spMkLst>
        </pc:spChg>
      </pc:sldChg>
      <pc:sldChg chg="delSp modSp add del mod delAnim modAnim">
        <pc:chgData name="Yi Liu" userId="eb9fa73d484f74de" providerId="LiveId" clId="{32182704-5963-4851-B387-E9CA33AD068C}" dt="2023-09-03T05:45:42.270" v="1300" actId="47"/>
        <pc:sldMkLst>
          <pc:docMk/>
          <pc:sldMk cId="1095533987" sldId="323"/>
        </pc:sldMkLst>
        <pc:spChg chg="mod">
          <ac:chgData name="Yi Liu" userId="eb9fa73d484f74de" providerId="LiveId" clId="{32182704-5963-4851-B387-E9CA33AD068C}" dt="2023-09-03T04:50:57.609" v="571" actId="207"/>
          <ac:spMkLst>
            <pc:docMk/>
            <pc:sldMk cId="1095533987" sldId="323"/>
            <ac:spMk id="3" creationId="{0777597B-B18B-3D4F-B628-E1A568D00C0F}"/>
          </ac:spMkLst>
        </pc:spChg>
        <pc:spChg chg="del mod">
          <ac:chgData name="Yi Liu" userId="eb9fa73d484f74de" providerId="LiveId" clId="{32182704-5963-4851-B387-E9CA33AD068C}" dt="2023-09-03T04:50:27.638" v="568"/>
          <ac:spMkLst>
            <pc:docMk/>
            <pc:sldMk cId="1095533987" sldId="323"/>
            <ac:spMk id="4" creationId="{9C54D2B6-61C0-9C42-A2FB-B3B96F33BE96}"/>
          </ac:spMkLst>
        </pc:spChg>
      </pc:sldChg>
      <pc:sldChg chg="modSp add mod">
        <pc:chgData name="Yi Liu" userId="eb9fa73d484f74de" providerId="LiveId" clId="{32182704-5963-4851-B387-E9CA33AD068C}" dt="2023-09-04T12:20:40.204" v="2816" actId="20577"/>
        <pc:sldMkLst>
          <pc:docMk/>
          <pc:sldMk cId="805783913" sldId="324"/>
        </pc:sldMkLst>
        <pc:spChg chg="mod">
          <ac:chgData name="Yi Liu" userId="eb9fa73d484f74de" providerId="LiveId" clId="{32182704-5963-4851-B387-E9CA33AD068C}" dt="2023-09-03T06:02:34.189" v="1444" actId="20577"/>
          <ac:spMkLst>
            <pc:docMk/>
            <pc:sldMk cId="805783913" sldId="324"/>
            <ac:spMk id="2" creationId="{7A588890-B69D-214E-920B-ACC4BB36749F}"/>
          </ac:spMkLst>
        </pc:spChg>
        <pc:spChg chg="mod">
          <ac:chgData name="Yi Liu" userId="eb9fa73d484f74de" providerId="LiveId" clId="{32182704-5963-4851-B387-E9CA33AD068C}" dt="2023-09-04T12:20:40.204" v="2816" actId="20577"/>
          <ac:spMkLst>
            <pc:docMk/>
            <pc:sldMk cId="805783913" sldId="324"/>
            <ac:spMk id="3" creationId="{999A502D-2B1F-4448-A252-F19CC02C970F}"/>
          </ac:spMkLst>
        </pc:spChg>
      </pc:sldChg>
      <pc:sldChg chg="modSp add mod">
        <pc:chgData name="Yi Liu" userId="eb9fa73d484f74de" providerId="LiveId" clId="{32182704-5963-4851-B387-E9CA33AD068C}" dt="2023-09-03T05:20:54.284" v="696" actId="207"/>
        <pc:sldMkLst>
          <pc:docMk/>
          <pc:sldMk cId="4042911305" sldId="325"/>
        </pc:sldMkLst>
        <pc:spChg chg="mod">
          <ac:chgData name="Yi Liu" userId="eb9fa73d484f74de" providerId="LiveId" clId="{32182704-5963-4851-B387-E9CA33AD068C}" dt="2023-09-03T05:20:54.284" v="696" actId="207"/>
          <ac:spMkLst>
            <pc:docMk/>
            <pc:sldMk cId="4042911305" sldId="325"/>
            <ac:spMk id="3" creationId="{ACDC457F-9993-AF4A-947D-87C3154F9553}"/>
          </ac:spMkLst>
        </pc:spChg>
        <pc:spChg chg="mod">
          <ac:chgData name="Yi Liu" userId="eb9fa73d484f74de" providerId="LiveId" clId="{32182704-5963-4851-B387-E9CA33AD068C}" dt="2023-09-03T05:20:39.810" v="693" actId="1076"/>
          <ac:spMkLst>
            <pc:docMk/>
            <pc:sldMk cId="4042911305" sldId="325"/>
            <ac:spMk id="5" creationId="{7F9DE142-45A7-7E48-A2AC-1C7B7818B22D}"/>
          </ac:spMkLst>
        </pc:spChg>
      </pc:sldChg>
      <pc:sldChg chg="addSp modSp add mod">
        <pc:chgData name="Yi Liu" userId="eb9fa73d484f74de" providerId="LiveId" clId="{32182704-5963-4851-B387-E9CA33AD068C}" dt="2023-09-03T05:24:55.884" v="783" actId="1076"/>
        <pc:sldMkLst>
          <pc:docMk/>
          <pc:sldMk cId="2542205277" sldId="326"/>
        </pc:sldMkLst>
        <pc:spChg chg="mod">
          <ac:chgData name="Yi Liu" userId="eb9fa73d484f74de" providerId="LiveId" clId="{32182704-5963-4851-B387-E9CA33AD068C}" dt="2023-09-03T05:24:43.405" v="781" actId="20577"/>
          <ac:spMkLst>
            <pc:docMk/>
            <pc:sldMk cId="2542205277" sldId="326"/>
            <ac:spMk id="2" creationId="{C92CE23E-FBC2-AE4E-9BB0-C09A97A92D82}"/>
          </ac:spMkLst>
        </pc:spChg>
        <pc:spChg chg="mod">
          <ac:chgData name="Yi Liu" userId="eb9fa73d484f74de" providerId="LiveId" clId="{32182704-5963-4851-B387-E9CA33AD068C}" dt="2023-09-03T05:24:50.508" v="782" actId="1076"/>
          <ac:spMkLst>
            <pc:docMk/>
            <pc:sldMk cId="2542205277" sldId="326"/>
            <ac:spMk id="3" creationId="{41C97384-E652-CF45-B0CF-1815FCE1128C}"/>
          </ac:spMkLst>
        </pc:spChg>
        <pc:spChg chg="mod">
          <ac:chgData name="Yi Liu" userId="eb9fa73d484f74de" providerId="LiveId" clId="{32182704-5963-4851-B387-E9CA33AD068C}" dt="2023-09-03T05:23:56.498" v="753" actId="2711"/>
          <ac:spMkLst>
            <pc:docMk/>
            <pc:sldMk cId="2542205277" sldId="326"/>
            <ac:spMk id="4" creationId="{72347E18-4A23-C947-85E2-2D4C23C8C01B}"/>
          </ac:spMkLst>
        </pc:spChg>
        <pc:picChg chg="add mod">
          <ac:chgData name="Yi Liu" userId="eb9fa73d484f74de" providerId="LiveId" clId="{32182704-5963-4851-B387-E9CA33AD068C}" dt="2023-09-03T05:24:55.884" v="783" actId="1076"/>
          <ac:picMkLst>
            <pc:docMk/>
            <pc:sldMk cId="2542205277" sldId="326"/>
            <ac:picMk id="7" creationId="{F81B7940-F072-4F07-ADFF-1AC596F8AD5C}"/>
          </ac:picMkLst>
        </pc:picChg>
      </pc:sldChg>
      <pc:sldChg chg="modSp add modAnim">
        <pc:chgData name="Yi Liu" userId="eb9fa73d484f74de" providerId="LiveId" clId="{32182704-5963-4851-B387-E9CA33AD068C}" dt="2023-09-04T13:15:25.524" v="2863"/>
        <pc:sldMkLst>
          <pc:docMk/>
          <pc:sldMk cId="2108987213" sldId="418"/>
        </pc:sldMkLst>
        <pc:spChg chg="mod">
          <ac:chgData name="Yi Liu" userId="eb9fa73d484f74de" providerId="LiveId" clId="{32182704-5963-4851-B387-E9CA33AD068C}" dt="2023-09-03T11:58:59.511" v="2192" actId="207"/>
          <ac:spMkLst>
            <pc:docMk/>
            <pc:sldMk cId="2108987213" sldId="418"/>
            <ac:spMk id="3" creationId="{7A96CD45-D2B9-314D-AF6B-A8F37DF876B2}"/>
          </ac:spMkLst>
        </pc:spChg>
      </pc:sldChg>
      <pc:sldChg chg="modSp add">
        <pc:chgData name="Yi Liu" userId="eb9fa73d484f74de" providerId="LiveId" clId="{32182704-5963-4851-B387-E9CA33AD068C}" dt="2023-09-03T11:59:53.123" v="2199" actId="207"/>
        <pc:sldMkLst>
          <pc:docMk/>
          <pc:sldMk cId="866440971" sldId="419"/>
        </pc:sldMkLst>
        <pc:spChg chg="mod">
          <ac:chgData name="Yi Liu" userId="eb9fa73d484f74de" providerId="LiveId" clId="{32182704-5963-4851-B387-E9CA33AD068C}" dt="2023-09-03T11:59:53.123" v="2199" actId="207"/>
          <ac:spMkLst>
            <pc:docMk/>
            <pc:sldMk cId="866440971" sldId="419"/>
            <ac:spMk id="3" creationId="{94AAA2F5-D8E3-D04A-9C22-734223A7B7E5}"/>
          </ac:spMkLst>
        </pc:spChg>
      </pc:sldChg>
      <pc:sldChg chg="add del">
        <pc:chgData name="Yi Liu" userId="eb9fa73d484f74de" providerId="LiveId" clId="{32182704-5963-4851-B387-E9CA33AD068C}" dt="2023-09-03T05:50:19.266" v="1422" actId="47"/>
        <pc:sldMkLst>
          <pc:docMk/>
          <pc:sldMk cId="2521910001" sldId="420"/>
        </pc:sldMkLst>
      </pc:sldChg>
      <pc:sldChg chg="modSp add mod modAnim">
        <pc:chgData name="Yi Liu" userId="eb9fa73d484f74de" providerId="LiveId" clId="{32182704-5963-4851-B387-E9CA33AD068C}" dt="2023-09-04T11:53:07.222" v="2800"/>
        <pc:sldMkLst>
          <pc:docMk/>
          <pc:sldMk cId="2036486744" sldId="421"/>
        </pc:sldMkLst>
        <pc:spChg chg="mod">
          <ac:chgData name="Yi Liu" userId="eb9fa73d484f74de" providerId="LiveId" clId="{32182704-5963-4851-B387-E9CA33AD068C}" dt="2023-09-04T11:53:05.111" v="2799" actId="20577"/>
          <ac:spMkLst>
            <pc:docMk/>
            <pc:sldMk cId="2036486744" sldId="421"/>
            <ac:spMk id="3" creationId="{2F6D0CDA-7F4F-A248-A606-FC1E9153B66D}"/>
          </ac:spMkLst>
        </pc:spChg>
      </pc:sldChg>
      <pc:sldChg chg="modSp add mod modAnim">
        <pc:chgData name="Yi Liu" userId="eb9fa73d484f74de" providerId="LiveId" clId="{32182704-5963-4851-B387-E9CA33AD068C}" dt="2023-09-04T11:35:44.650" v="2798"/>
        <pc:sldMkLst>
          <pc:docMk/>
          <pc:sldMk cId="2053575446" sldId="423"/>
        </pc:sldMkLst>
        <pc:spChg chg="mod">
          <ac:chgData name="Yi Liu" userId="eb9fa73d484f74de" providerId="LiveId" clId="{32182704-5963-4851-B387-E9CA33AD068C}" dt="2023-09-03T05:50:32.702" v="1432" actId="20577"/>
          <ac:spMkLst>
            <pc:docMk/>
            <pc:sldMk cId="2053575446" sldId="423"/>
            <ac:spMk id="2" creationId="{3DE93136-FBE3-FD48-ADCD-25038F4AA798}"/>
          </ac:spMkLst>
        </pc:spChg>
        <pc:spChg chg="mod">
          <ac:chgData name="Yi Liu" userId="eb9fa73d484f74de" providerId="LiveId" clId="{32182704-5963-4851-B387-E9CA33AD068C}" dt="2023-09-04T11:35:37.447" v="2797" actId="20577"/>
          <ac:spMkLst>
            <pc:docMk/>
            <pc:sldMk cId="2053575446" sldId="423"/>
            <ac:spMk id="3" creationId="{2FDA8672-6AE6-4F40-ABC8-20BF11427694}"/>
          </ac:spMkLst>
        </pc:spChg>
      </pc:sldChg>
      <pc:sldChg chg="modSp add del mod">
        <pc:chgData name="Yi Liu" userId="eb9fa73d484f74de" providerId="LiveId" clId="{32182704-5963-4851-B387-E9CA33AD068C}" dt="2023-09-03T05:42:51.478" v="1235" actId="47"/>
        <pc:sldMkLst>
          <pc:docMk/>
          <pc:sldMk cId="594972338" sldId="424"/>
        </pc:sldMkLst>
        <pc:spChg chg="mod">
          <ac:chgData name="Yi Liu" userId="eb9fa73d484f74de" providerId="LiveId" clId="{32182704-5963-4851-B387-E9CA33AD068C}" dt="2023-09-03T05:28:07.749" v="906"/>
          <ac:spMkLst>
            <pc:docMk/>
            <pc:sldMk cId="594972338" sldId="424"/>
            <ac:spMk id="2" creationId="{D2AFB472-4FFD-C94D-AAB8-45896F4901F6}"/>
          </ac:spMkLst>
        </pc:spChg>
        <pc:spChg chg="mod">
          <ac:chgData name="Yi Liu" userId="eb9fa73d484f74de" providerId="LiveId" clId="{32182704-5963-4851-B387-E9CA33AD068C}" dt="2023-09-03T05:28:14.282" v="909" actId="5793"/>
          <ac:spMkLst>
            <pc:docMk/>
            <pc:sldMk cId="594972338" sldId="424"/>
            <ac:spMk id="3" creationId="{16E6CE2C-614E-DA4C-9572-A684EE24B610}"/>
          </ac:spMkLst>
        </pc:spChg>
        <pc:spChg chg="mod">
          <ac:chgData name="Yi Liu" userId="eb9fa73d484f74de" providerId="LiveId" clId="{32182704-5963-4851-B387-E9CA33AD068C}" dt="2023-09-03T05:38:38.660" v="1182" actId="20577"/>
          <ac:spMkLst>
            <pc:docMk/>
            <pc:sldMk cId="594972338" sldId="424"/>
            <ac:spMk id="4" creationId="{44F00B69-B454-2A44-B291-6BD538DADAF8}"/>
          </ac:spMkLst>
        </pc:spChg>
        <pc:spChg chg="mod">
          <ac:chgData name="Yi Liu" userId="eb9fa73d484f74de" providerId="LiveId" clId="{32182704-5963-4851-B387-E9CA33AD068C}" dt="2023-09-03T05:27:49.433" v="904" actId="20577"/>
          <ac:spMkLst>
            <pc:docMk/>
            <pc:sldMk cId="594972338" sldId="424"/>
            <ac:spMk id="5" creationId="{8A7BF8CA-E5A9-B341-A7A8-6F057FED74CC}"/>
          </ac:spMkLst>
        </pc:spChg>
        <pc:spChg chg="mod">
          <ac:chgData name="Yi Liu" userId="eb9fa73d484f74de" providerId="LiveId" clId="{32182704-5963-4851-B387-E9CA33AD068C}" dt="2023-09-03T05:27:55.117" v="905" actId="2711"/>
          <ac:spMkLst>
            <pc:docMk/>
            <pc:sldMk cId="594972338" sldId="424"/>
            <ac:spMk id="6" creationId="{9F57E1FA-E5CA-8F4F-998C-BC344F038ABC}"/>
          </ac:spMkLst>
        </pc:spChg>
      </pc:sldChg>
      <pc:sldChg chg="addSp delSp modSp add mod modAnim">
        <pc:chgData name="Yi Liu" userId="eb9fa73d484f74de" providerId="LiveId" clId="{32182704-5963-4851-B387-E9CA33AD068C}" dt="2023-09-04T11:34:33.614" v="2790"/>
        <pc:sldMkLst>
          <pc:docMk/>
          <pc:sldMk cId="1200798367" sldId="425"/>
        </pc:sldMkLst>
        <pc:spChg chg="mod">
          <ac:chgData name="Yi Liu" userId="eb9fa73d484f74de" providerId="LiveId" clId="{32182704-5963-4851-B387-E9CA33AD068C}" dt="2023-09-03T05:28:49.264" v="950" actId="20577"/>
          <ac:spMkLst>
            <pc:docMk/>
            <pc:sldMk cId="1200798367" sldId="425"/>
            <ac:spMk id="2" creationId="{396885F2-7F03-5C42-932E-46A1D8534F71}"/>
          </ac:spMkLst>
        </pc:spChg>
        <pc:spChg chg="mod">
          <ac:chgData name="Yi Liu" userId="eb9fa73d484f74de" providerId="LiveId" clId="{32182704-5963-4851-B387-E9CA33AD068C}" dt="2023-09-03T05:31:12.659" v="1015" actId="1076"/>
          <ac:spMkLst>
            <pc:docMk/>
            <pc:sldMk cId="1200798367" sldId="425"/>
            <ac:spMk id="3" creationId="{AA9824AE-CC70-C242-9321-E63DA94CC3D2}"/>
          </ac:spMkLst>
        </pc:spChg>
        <pc:spChg chg="add del mod">
          <ac:chgData name="Yi Liu" userId="eb9fa73d484f74de" providerId="LiveId" clId="{32182704-5963-4851-B387-E9CA33AD068C}" dt="2023-09-03T05:30:54.998" v="1013" actId="478"/>
          <ac:spMkLst>
            <pc:docMk/>
            <pc:sldMk cId="1200798367" sldId="425"/>
            <ac:spMk id="4" creationId="{94DC79A8-3607-DF44-8FB2-1C8AFD7B84FD}"/>
          </ac:spMkLst>
        </pc:spChg>
        <pc:spChg chg="mod">
          <ac:chgData name="Yi Liu" userId="eb9fa73d484f74de" providerId="LiveId" clId="{32182704-5963-4851-B387-E9CA33AD068C}" dt="2023-09-03T05:30:41.173" v="1002" actId="21"/>
          <ac:spMkLst>
            <pc:docMk/>
            <pc:sldMk cId="1200798367" sldId="425"/>
            <ac:spMk id="5" creationId="{635A7C8B-EF1A-134E-8124-597ED6F15807}"/>
          </ac:spMkLst>
        </pc:spChg>
        <pc:spChg chg="del mod">
          <ac:chgData name="Yi Liu" userId="eb9fa73d484f74de" providerId="LiveId" clId="{32182704-5963-4851-B387-E9CA33AD068C}" dt="2023-09-03T05:29:18.076" v="955" actId="478"/>
          <ac:spMkLst>
            <pc:docMk/>
            <pc:sldMk cId="1200798367" sldId="425"/>
            <ac:spMk id="6" creationId="{F2646722-DA6B-7948-84FF-A5E5C26E1DB0}"/>
          </ac:spMkLst>
        </pc:spChg>
      </pc:sldChg>
      <pc:sldChg chg="delSp modSp add mod delAnim">
        <pc:chgData name="Yi Liu" userId="eb9fa73d484f74de" providerId="LiveId" clId="{32182704-5963-4851-B387-E9CA33AD068C}" dt="2023-09-03T05:38:03.681" v="1173" actId="1076"/>
        <pc:sldMkLst>
          <pc:docMk/>
          <pc:sldMk cId="3525689453" sldId="426"/>
        </pc:sldMkLst>
        <pc:spChg chg="mod">
          <ac:chgData name="Yi Liu" userId="eb9fa73d484f74de" providerId="LiveId" clId="{32182704-5963-4851-B387-E9CA33AD068C}" dt="2023-09-03T05:32:36.779" v="1068" actId="1076"/>
          <ac:spMkLst>
            <pc:docMk/>
            <pc:sldMk cId="3525689453" sldId="426"/>
            <ac:spMk id="2" creationId="{2D7B4B09-68C4-6443-8E50-A998AB4278F6}"/>
          </ac:spMkLst>
        </pc:spChg>
        <pc:spChg chg="mod">
          <ac:chgData name="Yi Liu" userId="eb9fa73d484f74de" providerId="LiveId" clId="{32182704-5963-4851-B387-E9CA33AD068C}" dt="2023-09-03T05:37:54.993" v="1172" actId="404"/>
          <ac:spMkLst>
            <pc:docMk/>
            <pc:sldMk cId="3525689453" sldId="426"/>
            <ac:spMk id="3" creationId="{31300E01-B25C-1A41-85EB-DA9F18524E82}"/>
          </ac:spMkLst>
        </pc:spChg>
        <pc:spChg chg="del mod">
          <ac:chgData name="Yi Liu" userId="eb9fa73d484f74de" providerId="LiveId" clId="{32182704-5963-4851-B387-E9CA33AD068C}" dt="2023-09-03T05:36:40.937" v="1118" actId="478"/>
          <ac:spMkLst>
            <pc:docMk/>
            <pc:sldMk cId="3525689453" sldId="426"/>
            <ac:spMk id="4" creationId="{DE13F604-34C6-C947-9798-EB519F088461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5" creationId="{1683D83A-6A65-664B-A860-D4A6B8AEC918}"/>
          </ac:spMkLst>
        </pc:spChg>
        <pc:spChg chg="mod">
          <ac:chgData name="Yi Liu" userId="eb9fa73d484f74de" providerId="LiveId" clId="{32182704-5963-4851-B387-E9CA33AD068C}" dt="2023-09-03T05:38:03.681" v="1173" actId="1076"/>
          <ac:spMkLst>
            <pc:docMk/>
            <pc:sldMk cId="3525689453" sldId="426"/>
            <ac:spMk id="6" creationId="{A83834A1-A6B0-814E-AA1E-7E1BD41ADE3B}"/>
          </ac:spMkLst>
        </pc:spChg>
      </pc:sldChg>
      <pc:sldChg chg="modSp add del mod">
        <pc:chgData name="Yi Liu" userId="eb9fa73d484f74de" providerId="LiveId" clId="{32182704-5963-4851-B387-E9CA33AD068C}" dt="2023-09-03T05:34:39.496" v="1092" actId="47"/>
        <pc:sldMkLst>
          <pc:docMk/>
          <pc:sldMk cId="2997452219" sldId="427"/>
        </pc:sldMkLst>
        <pc:spChg chg="mod">
          <ac:chgData name="Yi Liu" userId="eb9fa73d484f74de" providerId="LiveId" clId="{32182704-5963-4851-B387-E9CA33AD068C}" dt="2023-09-03T05:34:36.325" v="1090" actId="21"/>
          <ac:spMkLst>
            <pc:docMk/>
            <pc:sldMk cId="2997452219" sldId="427"/>
            <ac:spMk id="3" creationId="{B821CF7D-B83E-334A-A5F1-4628375B7067}"/>
          </ac:spMkLst>
        </pc:spChg>
      </pc:sldChg>
      <pc:sldChg chg="modSp new mod modAnim">
        <pc:chgData name="Yi Liu" userId="eb9fa73d484f74de" providerId="LiveId" clId="{32182704-5963-4851-B387-E9CA33AD068C}" dt="2023-09-04T11:34:42.536" v="2791"/>
        <pc:sldMkLst>
          <pc:docMk/>
          <pc:sldMk cId="3563717347" sldId="428"/>
        </pc:sldMkLst>
        <pc:spChg chg="mod">
          <ac:chgData name="Yi Liu" userId="eb9fa73d484f74de" providerId="LiveId" clId="{32182704-5963-4851-B387-E9CA33AD068C}" dt="2023-09-03T05:34:33.394" v="1089"/>
          <ac:spMkLst>
            <pc:docMk/>
            <pc:sldMk cId="3563717347" sldId="428"/>
            <ac:spMk id="2" creationId="{5D4479D4-D53B-4218-AAEA-F16B38F5A33F}"/>
          </ac:spMkLst>
        </pc:spChg>
        <pc:spChg chg="mod">
          <ac:chgData name="Yi Liu" userId="eb9fa73d484f74de" providerId="LiveId" clId="{32182704-5963-4851-B387-E9CA33AD068C}" dt="2023-09-03T05:48:10.132" v="1380"/>
          <ac:spMkLst>
            <pc:docMk/>
            <pc:sldMk cId="3563717347" sldId="428"/>
            <ac:spMk id="3" creationId="{246959F3-55E6-447C-A80F-26FD1F83BF1A}"/>
          </ac:spMkLst>
        </pc:spChg>
      </pc:sldChg>
      <pc:sldChg chg="add del">
        <pc:chgData name="Yi Liu" userId="eb9fa73d484f74de" providerId="LiveId" clId="{32182704-5963-4851-B387-E9CA33AD068C}" dt="2023-09-03T05:38:16.095" v="1175"/>
        <pc:sldMkLst>
          <pc:docMk/>
          <pc:sldMk cId="473082270" sldId="429"/>
        </pc:sldMkLst>
      </pc:sldChg>
      <pc:sldChg chg="modSp new mod modAnim">
        <pc:chgData name="Yi Liu" userId="eb9fa73d484f74de" providerId="LiveId" clId="{32182704-5963-4851-B387-E9CA33AD068C}" dt="2023-09-04T11:34:25.753" v="2789"/>
        <pc:sldMkLst>
          <pc:docMk/>
          <pc:sldMk cId="1238475935" sldId="429"/>
        </pc:sldMkLst>
        <pc:spChg chg="mod">
          <ac:chgData name="Yi Liu" userId="eb9fa73d484f74de" providerId="LiveId" clId="{32182704-5963-4851-B387-E9CA33AD068C}" dt="2023-09-03T05:38:26.825" v="1177"/>
          <ac:spMkLst>
            <pc:docMk/>
            <pc:sldMk cId="1238475935" sldId="429"/>
            <ac:spMk id="2" creationId="{FE2F775D-F506-4F9B-B084-C6666501AC15}"/>
          </ac:spMkLst>
        </pc:spChg>
        <pc:spChg chg="mod">
          <ac:chgData name="Yi Liu" userId="eb9fa73d484f74de" providerId="LiveId" clId="{32182704-5963-4851-B387-E9CA33AD068C}" dt="2023-09-03T05:43:37.365" v="1286" actId="20577"/>
          <ac:spMkLst>
            <pc:docMk/>
            <pc:sldMk cId="1238475935" sldId="429"/>
            <ac:spMk id="3" creationId="{D4D7AA83-3F04-4B97-8ED5-40EFC0413831}"/>
          </ac:spMkLst>
        </pc:spChg>
      </pc:sldChg>
      <pc:sldChg chg="modSp new mod">
        <pc:chgData name="Yi Liu" userId="eb9fa73d484f74de" providerId="LiveId" clId="{32182704-5963-4851-B387-E9CA33AD068C}" dt="2023-09-04T11:32:35.845" v="2788" actId="20577"/>
        <pc:sldMkLst>
          <pc:docMk/>
          <pc:sldMk cId="1265950644" sldId="430"/>
        </pc:sldMkLst>
        <pc:spChg chg="mod">
          <ac:chgData name="Yi Liu" userId="eb9fa73d484f74de" providerId="LiveId" clId="{32182704-5963-4851-B387-E9CA33AD068C}" dt="2023-09-03T05:45:26.527" v="1296" actId="20577"/>
          <ac:spMkLst>
            <pc:docMk/>
            <pc:sldMk cId="1265950644" sldId="430"/>
            <ac:spMk id="2" creationId="{0D4DF6B4-8C0B-463E-AA42-4136D724758C}"/>
          </ac:spMkLst>
        </pc:spChg>
        <pc:spChg chg="mod">
          <ac:chgData name="Yi Liu" userId="eb9fa73d484f74de" providerId="LiveId" clId="{32182704-5963-4851-B387-E9CA33AD068C}" dt="2023-09-04T11:32:35.845" v="2788" actId="20577"/>
          <ac:spMkLst>
            <pc:docMk/>
            <pc:sldMk cId="1265950644" sldId="430"/>
            <ac:spMk id="3" creationId="{A75DD65A-E262-45CA-B911-7A74BB9DF3EC}"/>
          </ac:spMkLst>
        </pc:spChg>
      </pc:sldChg>
      <pc:sldChg chg="addSp delSp modSp new mod modAnim">
        <pc:chgData name="Yi Liu" userId="eb9fa73d484f74de" providerId="LiveId" clId="{32182704-5963-4851-B387-E9CA33AD068C}" dt="2023-09-04T12:17:15.260" v="2813" actId="207"/>
        <pc:sldMkLst>
          <pc:docMk/>
          <pc:sldMk cId="1172574932" sldId="431"/>
        </pc:sldMkLst>
        <pc:spChg chg="mod">
          <ac:chgData name="Yi Liu" userId="eb9fa73d484f74de" providerId="LiveId" clId="{32182704-5963-4851-B387-E9CA33AD068C}" dt="2023-09-03T05:46:02.049" v="1302"/>
          <ac:spMkLst>
            <pc:docMk/>
            <pc:sldMk cId="1172574932" sldId="431"/>
            <ac:spMk id="2" creationId="{67F78F22-6AB2-4408-9B65-DDDA15FADB92}"/>
          </ac:spMkLst>
        </pc:spChg>
        <pc:spChg chg="mod">
          <ac:chgData name="Yi Liu" userId="eb9fa73d484f74de" providerId="LiveId" clId="{32182704-5963-4851-B387-E9CA33AD068C}" dt="2023-09-04T12:17:15.260" v="2813" actId="207"/>
          <ac:spMkLst>
            <pc:docMk/>
            <pc:sldMk cId="1172574932" sldId="431"/>
            <ac:spMk id="3" creationId="{0AE75D20-8C8E-4FEE-A93D-C61D868C2420}"/>
          </ac:spMkLst>
        </pc:spChg>
        <pc:spChg chg="add del">
          <ac:chgData name="Yi Liu" userId="eb9fa73d484f74de" providerId="LiveId" clId="{32182704-5963-4851-B387-E9CA33AD068C}" dt="2023-09-03T05:46:12.288" v="1306" actId="22"/>
          <ac:spMkLst>
            <pc:docMk/>
            <pc:sldMk cId="1172574932" sldId="431"/>
            <ac:spMk id="6" creationId="{6B23C943-2ABC-4818-BA74-318C2E18FDEB}"/>
          </ac:spMkLst>
        </pc:spChg>
        <pc:graphicFrameChg chg="add mod">
          <ac:chgData name="Yi Liu" userId="eb9fa73d484f74de" providerId="LiveId" clId="{32182704-5963-4851-B387-E9CA33AD068C}" dt="2023-09-03T05:46:24.834" v="1308" actId="1076"/>
          <ac:graphicFrameMkLst>
            <pc:docMk/>
            <pc:sldMk cId="1172574932" sldId="431"/>
            <ac:graphicFrameMk id="7" creationId="{DE7474EF-380D-4FBC-B2A8-FA09A3F4C568}"/>
          </ac:graphicFrameMkLst>
        </pc:graphicFrameChg>
      </pc:sldChg>
      <pc:sldChg chg="modSp new mod">
        <pc:chgData name="Yi Liu" userId="eb9fa73d484f74de" providerId="LiveId" clId="{32182704-5963-4851-B387-E9CA33AD068C}" dt="2023-09-03T05:46:46.247" v="1326"/>
        <pc:sldMkLst>
          <pc:docMk/>
          <pc:sldMk cId="3168599589" sldId="432"/>
        </pc:sldMkLst>
        <pc:spChg chg="mod">
          <ac:chgData name="Yi Liu" userId="eb9fa73d484f74de" providerId="LiveId" clId="{32182704-5963-4851-B387-E9CA33AD068C}" dt="2023-09-03T05:46:40.465" v="1324" actId="20577"/>
          <ac:spMkLst>
            <pc:docMk/>
            <pc:sldMk cId="3168599589" sldId="432"/>
            <ac:spMk id="2" creationId="{BFB63072-1ED9-4FF5-B682-06B743CFAA28}"/>
          </ac:spMkLst>
        </pc:spChg>
        <pc:spChg chg="mod">
          <ac:chgData name="Yi Liu" userId="eb9fa73d484f74de" providerId="LiveId" clId="{32182704-5963-4851-B387-E9CA33AD068C}" dt="2023-09-03T05:46:46.247" v="1326"/>
          <ac:spMkLst>
            <pc:docMk/>
            <pc:sldMk cId="3168599589" sldId="432"/>
            <ac:spMk id="3" creationId="{1D5150C2-EB27-4C1C-B1D9-3C5DC88F1D09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6:05:17.229" v="1559" actId="20577"/>
        <pc:sldMkLst>
          <pc:docMk/>
          <pc:sldMk cId="1418446816" sldId="433"/>
        </pc:sldMkLst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2" creationId="{05F147DC-7A61-4F4E-80BF-4F066166F8C6}"/>
          </ac:spMkLst>
        </pc:spChg>
        <pc:spChg chg="del 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3" creationId="{E08A0ECC-1382-4961-A2F3-7E0A19F4B534}"/>
          </ac:spMkLst>
        </pc:spChg>
        <pc:spChg chg="mod ord">
          <ac:chgData name="Yi Liu" userId="eb9fa73d484f74de" providerId="LiveId" clId="{32182704-5963-4851-B387-E9CA33AD068C}" dt="2023-09-03T05:48:57.499" v="1382" actId="700"/>
          <ac:spMkLst>
            <pc:docMk/>
            <pc:sldMk cId="1418446816" sldId="433"/>
            <ac:spMk id="4" creationId="{D0ACA60C-32A0-4D3C-B899-63F40911AD9D}"/>
          </ac:spMkLst>
        </pc:spChg>
        <pc:spChg chg="add mod ord">
          <ac:chgData name="Yi Liu" userId="eb9fa73d484f74de" providerId="LiveId" clId="{32182704-5963-4851-B387-E9CA33AD068C}" dt="2023-09-03T06:04:44.933" v="1546" actId="20577"/>
          <ac:spMkLst>
            <pc:docMk/>
            <pc:sldMk cId="1418446816" sldId="433"/>
            <ac:spMk id="5" creationId="{DC99E080-4064-47C3-804B-938C54B53F63}"/>
          </ac:spMkLst>
        </pc:spChg>
        <pc:spChg chg="add mod ord">
          <ac:chgData name="Yi Liu" userId="eb9fa73d484f74de" providerId="LiveId" clId="{32182704-5963-4851-B387-E9CA33AD068C}" dt="2023-09-03T06:05:17.229" v="1559" actId="20577"/>
          <ac:spMkLst>
            <pc:docMk/>
            <pc:sldMk cId="1418446816" sldId="433"/>
            <ac:spMk id="6" creationId="{25B74E7E-CA1B-4168-AD4B-EA8020C59B38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05:49:51.822" v="1421" actId="27636"/>
        <pc:sldMkLst>
          <pc:docMk/>
          <pc:sldMk cId="2402737652" sldId="434"/>
        </pc:sldMkLst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2" creationId="{851D98CE-0041-43A7-8CD0-D4854A3A2D8C}"/>
          </ac:spMkLst>
        </pc:spChg>
        <pc:spChg chg="del mod ord">
          <ac:chgData name="Yi Liu" userId="eb9fa73d484f74de" providerId="LiveId" clId="{32182704-5963-4851-B387-E9CA33AD068C}" dt="2023-09-03T05:49:19.660" v="1395" actId="700"/>
          <ac:spMkLst>
            <pc:docMk/>
            <pc:sldMk cId="2402737652" sldId="434"/>
            <ac:spMk id="3" creationId="{78144804-D0F6-4DBD-B6D7-B362C62C95F2}"/>
          </ac:spMkLst>
        </pc:spChg>
        <pc:spChg chg="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4" creationId="{3D45E6F5-4866-4299-8B9A-6FBA7BBF0BE1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5" creationId="{657A6F66-0138-4C05-A92D-A8C17221F4C0}"/>
          </ac:spMkLst>
        </pc:spChg>
        <pc:spChg chg="add del mod ord">
          <ac:chgData name="Yi Liu" userId="eb9fa73d484f74de" providerId="LiveId" clId="{32182704-5963-4851-B387-E9CA33AD068C}" dt="2023-09-03T05:49:21.467" v="1396" actId="700"/>
          <ac:spMkLst>
            <pc:docMk/>
            <pc:sldMk cId="2402737652" sldId="434"/>
            <ac:spMk id="6" creationId="{40C1DBCD-C2D2-4049-B3A7-8362C5D5693C}"/>
          </ac:spMkLst>
        </pc:spChg>
        <pc:spChg chg="add mod ord">
          <ac:chgData name="Yi Liu" userId="eb9fa73d484f74de" providerId="LiveId" clId="{32182704-5963-4851-B387-E9CA33AD068C}" dt="2023-09-03T05:49:24.777" v="1415" actId="20577"/>
          <ac:spMkLst>
            <pc:docMk/>
            <pc:sldMk cId="2402737652" sldId="434"/>
            <ac:spMk id="7" creationId="{2E728579-ACD3-4197-9111-BBE345C9996D}"/>
          </ac:spMkLst>
        </pc:spChg>
        <pc:spChg chg="add mod ord">
          <ac:chgData name="Yi Liu" userId="eb9fa73d484f74de" providerId="LiveId" clId="{32182704-5963-4851-B387-E9CA33AD068C}" dt="2023-09-03T05:49:51.822" v="1421" actId="27636"/>
          <ac:spMkLst>
            <pc:docMk/>
            <pc:sldMk cId="2402737652" sldId="434"/>
            <ac:spMk id="8" creationId="{51265A29-927C-426A-8119-029245FA2775}"/>
          </ac:spMkLst>
        </pc:spChg>
        <pc:spChg chg="add mod">
          <ac:chgData name="Yi Liu" userId="eb9fa73d484f74de" providerId="LiveId" clId="{32182704-5963-4851-B387-E9CA33AD068C}" dt="2023-09-03T05:49:41.969" v="1419" actId="1076"/>
          <ac:spMkLst>
            <pc:docMk/>
            <pc:sldMk cId="2402737652" sldId="434"/>
            <ac:spMk id="9" creationId="{7D661A26-BF5E-4A95-8E78-9F6241CD1927}"/>
          </ac:spMkLst>
        </pc:spChg>
      </pc:sldChg>
      <pc:sldChg chg="modSp add">
        <pc:chgData name="Yi Liu" userId="eb9fa73d484f74de" providerId="LiveId" clId="{32182704-5963-4851-B387-E9CA33AD068C}" dt="2023-09-03T06:04:02.328" v="1536" actId="20577"/>
        <pc:sldMkLst>
          <pc:docMk/>
          <pc:sldMk cId="807353571" sldId="435"/>
        </pc:sldMkLst>
        <pc:spChg chg="mod">
          <ac:chgData name="Yi Liu" userId="eb9fa73d484f74de" providerId="LiveId" clId="{32182704-5963-4851-B387-E9CA33AD068C}" dt="2023-09-03T06:04:02.328" v="1536" actId="20577"/>
          <ac:spMkLst>
            <pc:docMk/>
            <pc:sldMk cId="807353571" sldId="435"/>
            <ac:spMk id="3" creationId="{3B3DC151-4001-E349-A051-16B8091AE8D3}"/>
          </ac:spMkLst>
        </pc:spChg>
      </pc:sldChg>
      <pc:sldChg chg="modSp add mod modAnim">
        <pc:chgData name="Yi Liu" userId="eb9fa73d484f74de" providerId="LiveId" clId="{32182704-5963-4851-B387-E9CA33AD068C}" dt="2023-09-04T12:04:37.852" v="2802"/>
        <pc:sldMkLst>
          <pc:docMk/>
          <pc:sldMk cId="4154362102" sldId="436"/>
        </pc:sldMkLst>
        <pc:spChg chg="mod">
          <ac:chgData name="Yi Liu" userId="eb9fa73d484f74de" providerId="LiveId" clId="{32182704-5963-4851-B387-E9CA33AD068C}" dt="2023-09-03T11:26:19.687" v="1562" actId="207"/>
          <ac:spMkLst>
            <pc:docMk/>
            <pc:sldMk cId="4154362102" sldId="436"/>
            <ac:spMk id="3" creationId="{59830767-A7C7-9043-BA5A-CCB4BC606208}"/>
          </ac:spMkLst>
        </pc:spChg>
      </pc:sldChg>
      <pc:sldChg chg="delSp modSp add del mod addAnim delAnim modAnim">
        <pc:chgData name="Yi Liu" userId="eb9fa73d484f74de" providerId="LiveId" clId="{32182704-5963-4851-B387-E9CA33AD068C}" dt="2023-09-03T11:29:11.965" v="1658" actId="47"/>
        <pc:sldMkLst>
          <pc:docMk/>
          <pc:sldMk cId="2471203770" sldId="437"/>
        </pc:sldMkLst>
        <pc:spChg chg="mod">
          <ac:chgData name="Yi Liu" userId="eb9fa73d484f74de" providerId="LiveId" clId="{32182704-5963-4851-B387-E9CA33AD068C}" dt="2023-09-03T11:28:56.955" v="1632" actId="20577"/>
          <ac:spMkLst>
            <pc:docMk/>
            <pc:sldMk cId="2471203770" sldId="437"/>
            <ac:spMk id="2" creationId="{3C7DF240-BFA4-564D-9B0E-BE0F77DE5F5E}"/>
          </ac:spMkLst>
        </pc:spChg>
        <pc:spChg chg="mod">
          <ac:chgData name="Yi Liu" userId="eb9fa73d484f74de" providerId="LiveId" clId="{32182704-5963-4851-B387-E9CA33AD068C}" dt="2023-09-03T11:28:43.499" v="1614" actId="2711"/>
          <ac:spMkLst>
            <pc:docMk/>
            <pc:sldMk cId="2471203770" sldId="437"/>
            <ac:spMk id="3" creationId="{5614D5F6-3D87-FD42-9577-A5748811480A}"/>
          </ac:spMkLst>
        </pc:spChg>
        <pc:spChg chg="mod">
          <ac:chgData name="Yi Liu" userId="eb9fa73d484f74de" providerId="LiveId" clId="{32182704-5963-4851-B387-E9CA33AD068C}" dt="2023-09-03T11:27:14.521" v="1590" actId="1076"/>
          <ac:spMkLst>
            <pc:docMk/>
            <pc:sldMk cId="2471203770" sldId="437"/>
            <ac:spMk id="4" creationId="{50BFE841-8422-1644-A918-690D8726BADA}"/>
          </ac:spMkLst>
        </pc:spChg>
        <pc:spChg chg="del mod">
          <ac:chgData name="Yi Liu" userId="eb9fa73d484f74de" providerId="LiveId" clId="{32182704-5963-4851-B387-E9CA33AD068C}" dt="2023-09-03T11:27:42.550" v="1598" actId="478"/>
          <ac:spMkLst>
            <pc:docMk/>
            <pc:sldMk cId="2471203770" sldId="437"/>
            <ac:spMk id="5" creationId="{BBFF2CCF-41B5-DD47-AEB0-292841B6D5BB}"/>
          </ac:spMkLst>
        </pc:spChg>
      </pc:sldChg>
      <pc:sldChg chg="modSp new mod modAnim">
        <pc:chgData name="Yi Liu" userId="eb9fa73d484f74de" providerId="LiveId" clId="{32182704-5963-4851-B387-E9CA33AD068C}" dt="2023-09-04T12:07:40.156" v="2803"/>
        <pc:sldMkLst>
          <pc:docMk/>
          <pc:sldMk cId="1662946270" sldId="438"/>
        </pc:sldMkLst>
        <pc:spChg chg="mod">
          <ac:chgData name="Yi Liu" userId="eb9fa73d484f74de" providerId="LiveId" clId="{32182704-5963-4851-B387-E9CA33AD068C}" dt="2023-09-03T11:29:05.131" v="1656" actId="20577"/>
          <ac:spMkLst>
            <pc:docMk/>
            <pc:sldMk cId="1662946270" sldId="438"/>
            <ac:spMk id="2" creationId="{AA199BAB-36B9-476D-B239-9A7B3B96634F}"/>
          </ac:spMkLst>
        </pc:spChg>
        <pc:spChg chg="mod">
          <ac:chgData name="Yi Liu" userId="eb9fa73d484f74de" providerId="LiveId" clId="{32182704-5963-4851-B387-E9CA33AD068C}" dt="2023-09-03T11:29:10.398" v="1657"/>
          <ac:spMkLst>
            <pc:docMk/>
            <pc:sldMk cId="1662946270" sldId="438"/>
            <ac:spMk id="3" creationId="{395DCC11-CEF9-4283-A36A-A930BF34F223}"/>
          </ac:spMkLst>
        </pc:spChg>
      </pc:sldChg>
      <pc:sldChg chg="modSp add mod modAnim">
        <pc:chgData name="Yi Liu" userId="eb9fa73d484f74de" providerId="LiveId" clId="{32182704-5963-4851-B387-E9CA33AD068C}" dt="2023-09-04T12:07:57.137" v="2807" actId="20577"/>
        <pc:sldMkLst>
          <pc:docMk/>
          <pc:sldMk cId="2044539242" sldId="439"/>
        </pc:sldMkLst>
        <pc:spChg chg="mod">
          <ac:chgData name="Yi Liu" userId="eb9fa73d484f74de" providerId="LiveId" clId="{32182704-5963-4851-B387-E9CA33AD068C}" dt="2023-09-04T12:07:57.137" v="2807" actId="20577"/>
          <ac:spMkLst>
            <pc:docMk/>
            <pc:sldMk cId="2044539242" sldId="439"/>
            <ac:spMk id="2" creationId="{B42F5ACC-7979-F94C-9460-039CF0015FD1}"/>
          </ac:spMkLst>
        </pc:spChg>
        <pc:spChg chg="mod">
          <ac:chgData name="Yi Liu" userId="eb9fa73d484f74de" providerId="LiveId" clId="{32182704-5963-4851-B387-E9CA33AD068C}" dt="2023-09-03T11:29:39.959" v="1662" actId="2711"/>
          <ac:spMkLst>
            <pc:docMk/>
            <pc:sldMk cId="2044539242" sldId="439"/>
            <ac:spMk id="3" creationId="{46385CCA-CFD9-534D-BB0E-70D5DB2DDEAB}"/>
          </ac:spMkLst>
        </pc:spChg>
        <pc:spChg chg="mod">
          <ac:chgData name="Yi Liu" userId="eb9fa73d484f74de" providerId="LiveId" clId="{32182704-5963-4851-B387-E9CA33AD068C}" dt="2023-09-03T11:29:43.439" v="1663" actId="1076"/>
          <ac:spMkLst>
            <pc:docMk/>
            <pc:sldMk cId="2044539242" sldId="439"/>
            <ac:spMk id="4" creationId="{83391D30-6F65-A346-BD4B-B11B0A1F916E}"/>
          </ac:spMkLst>
        </pc:spChg>
      </pc:sldChg>
      <pc:sldChg chg="addSp delSp modSp new mod modClrScheme chgLayout">
        <pc:chgData name="Yi Liu" userId="eb9fa73d484f74de" providerId="LiveId" clId="{32182704-5963-4851-B387-E9CA33AD068C}" dt="2023-09-03T11:30:06.911" v="1691" actId="20577"/>
        <pc:sldMkLst>
          <pc:docMk/>
          <pc:sldMk cId="3713009082" sldId="440"/>
        </pc:sldMkLst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2" creationId="{CC85777C-EAC0-4CDA-BAC5-D3E51319820E}"/>
          </ac:spMkLst>
        </pc:spChg>
        <pc:spChg chg="del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3" creationId="{24F345D7-8955-44D7-B451-4895ED3380FC}"/>
          </ac:spMkLst>
        </pc:spChg>
        <pc:spChg chg="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4" creationId="{174CDA03-3DEA-44D8-9350-8FEB190691C7}"/>
          </ac:spMkLst>
        </pc:spChg>
        <pc:spChg chg="add mod ord">
          <ac:chgData name="Yi Liu" userId="eb9fa73d484f74de" providerId="LiveId" clId="{32182704-5963-4851-B387-E9CA33AD068C}" dt="2023-09-03T11:30:06.911" v="1691" actId="20577"/>
          <ac:spMkLst>
            <pc:docMk/>
            <pc:sldMk cId="3713009082" sldId="440"/>
            <ac:spMk id="5" creationId="{6305032B-D7EC-4F49-BE0F-ACAB37701F50}"/>
          </ac:spMkLst>
        </pc:spChg>
        <pc:spChg chg="add mod ord">
          <ac:chgData name="Yi Liu" userId="eb9fa73d484f74de" providerId="LiveId" clId="{32182704-5963-4851-B387-E9CA33AD068C}" dt="2023-09-03T11:29:59.205" v="1665" actId="700"/>
          <ac:spMkLst>
            <pc:docMk/>
            <pc:sldMk cId="3713009082" sldId="440"/>
            <ac:spMk id="6" creationId="{D24ABB47-EF4E-4D21-ACA5-96C5117399D0}"/>
          </ac:spMkLst>
        </pc:spChg>
      </pc:sldChg>
      <pc:sldChg chg="modSp add mod">
        <pc:chgData name="Yi Liu" userId="eb9fa73d484f74de" providerId="LiveId" clId="{32182704-5963-4851-B387-E9CA33AD068C}" dt="2023-09-03T11:41:38.031" v="1713" actId="14100"/>
        <pc:sldMkLst>
          <pc:docMk/>
          <pc:sldMk cId="3596550543" sldId="441"/>
        </pc:sldMkLst>
        <pc:spChg chg="mod">
          <ac:chgData name="Yi Liu" userId="eb9fa73d484f74de" providerId="LiveId" clId="{32182704-5963-4851-B387-E9CA33AD068C}" dt="2023-09-03T11:41:25.640" v="1708" actId="27636"/>
          <ac:spMkLst>
            <pc:docMk/>
            <pc:sldMk cId="3596550543" sldId="441"/>
            <ac:spMk id="3" creationId="{911C96E4-DD63-1746-A211-DF67FE6FD745}"/>
          </ac:spMkLst>
        </pc:spChg>
        <pc:spChg chg="mod">
          <ac:chgData name="Yi Liu" userId="eb9fa73d484f74de" providerId="LiveId" clId="{32182704-5963-4851-B387-E9CA33AD068C}" dt="2023-09-03T11:41:22.744" v="1706" actId="404"/>
          <ac:spMkLst>
            <pc:docMk/>
            <pc:sldMk cId="3596550543" sldId="441"/>
            <ac:spMk id="4" creationId="{5D6F4D6D-31E1-D945-9B1C-095DDE70D560}"/>
          </ac:spMkLst>
        </pc:spChg>
        <pc:spChg chg="mod">
          <ac:chgData name="Yi Liu" userId="eb9fa73d484f74de" providerId="LiveId" clId="{32182704-5963-4851-B387-E9CA33AD068C}" dt="2023-09-03T11:41:38.031" v="1713" actId="14100"/>
          <ac:spMkLst>
            <pc:docMk/>
            <pc:sldMk cId="3596550543" sldId="441"/>
            <ac:spMk id="5" creationId="{8154743F-0476-1A42-AF4B-E230A560CD2D}"/>
          </ac:spMkLst>
        </pc:spChg>
      </pc:sldChg>
      <pc:sldChg chg="modSp add mod modAnim">
        <pc:chgData name="Yi Liu" userId="eb9fa73d484f74de" providerId="LiveId" clId="{32182704-5963-4851-B387-E9CA33AD068C}" dt="2023-09-04T12:08:10.064" v="2808"/>
        <pc:sldMkLst>
          <pc:docMk/>
          <pc:sldMk cId="84342022" sldId="442"/>
        </pc:sldMkLst>
        <pc:spChg chg="mod">
          <ac:chgData name="Yi Liu" userId="eb9fa73d484f74de" providerId="LiveId" clId="{32182704-5963-4851-B387-E9CA33AD068C}" dt="2023-09-03T11:41:56.845" v="1718" actId="20577"/>
          <ac:spMkLst>
            <pc:docMk/>
            <pc:sldMk cId="84342022" sldId="442"/>
            <ac:spMk id="3" creationId="{65A4A5CC-F360-F244-866D-D116EEAC34EB}"/>
          </ac:spMkLst>
        </pc:spChg>
      </pc:sldChg>
      <pc:sldChg chg="add del">
        <pc:chgData name="Yi Liu" userId="eb9fa73d484f74de" providerId="LiveId" clId="{32182704-5963-4851-B387-E9CA33AD068C}" dt="2023-09-03T11:40:31.095" v="1694"/>
        <pc:sldMkLst>
          <pc:docMk/>
          <pc:sldMk cId="1241941908" sldId="442"/>
        </pc:sldMkLst>
      </pc:sldChg>
      <pc:sldChg chg="modSp add mod modAnim">
        <pc:chgData name="Yi Liu" userId="eb9fa73d484f74de" providerId="LiveId" clId="{32182704-5963-4851-B387-E9CA33AD068C}" dt="2023-09-03T11:45:46.963" v="1946" actId="1076"/>
        <pc:sldMkLst>
          <pc:docMk/>
          <pc:sldMk cId="1280927213" sldId="443"/>
        </pc:sldMkLst>
        <pc:spChg chg="mod">
          <ac:chgData name="Yi Liu" userId="eb9fa73d484f74de" providerId="LiveId" clId="{32182704-5963-4851-B387-E9CA33AD068C}" dt="2023-09-03T11:42:12.301" v="1732" actId="207"/>
          <ac:spMkLst>
            <pc:docMk/>
            <pc:sldMk cId="1280927213" sldId="443"/>
            <ac:spMk id="2" creationId="{25E407C1-8B0C-FE45-A45C-592070C37856}"/>
          </ac:spMkLst>
        </pc:spChg>
        <pc:spChg chg="mod">
          <ac:chgData name="Yi Liu" userId="eb9fa73d484f74de" providerId="LiveId" clId="{32182704-5963-4851-B387-E9CA33AD068C}" dt="2023-09-03T11:45:39.396" v="1944" actId="20577"/>
          <ac:spMkLst>
            <pc:docMk/>
            <pc:sldMk cId="1280927213" sldId="443"/>
            <ac:spMk id="3" creationId="{F140D858-0047-CC43-89D2-7D3C949284E6}"/>
          </ac:spMkLst>
        </pc:spChg>
        <pc:spChg chg="mod">
          <ac:chgData name="Yi Liu" userId="eb9fa73d484f74de" providerId="LiveId" clId="{32182704-5963-4851-B387-E9CA33AD068C}" dt="2023-09-03T11:45:46.963" v="1946" actId="1076"/>
          <ac:spMkLst>
            <pc:docMk/>
            <pc:sldMk cId="1280927213" sldId="443"/>
            <ac:spMk id="4" creationId="{CA5D2145-3033-0D41-900A-435015FD939F}"/>
          </ac:spMkLst>
        </pc:spChg>
        <pc:spChg chg="mod">
          <ac:chgData name="Yi Liu" userId="eb9fa73d484f74de" providerId="LiveId" clId="{32182704-5963-4851-B387-E9CA33AD068C}" dt="2023-09-03T11:45:43.433" v="1945" actId="1076"/>
          <ac:spMkLst>
            <pc:docMk/>
            <pc:sldMk cId="1280927213" sldId="443"/>
            <ac:spMk id="5" creationId="{034F6C47-D644-6C7B-AE41-797AD9F9E08A}"/>
          </ac:spMkLst>
        </pc:spChg>
      </pc:sldChg>
      <pc:sldChg chg="modSp add mod">
        <pc:chgData name="Yi Liu" userId="eb9fa73d484f74de" providerId="LiveId" clId="{32182704-5963-4851-B387-E9CA33AD068C}" dt="2023-09-03T11:47:00.749" v="1959" actId="1076"/>
        <pc:sldMkLst>
          <pc:docMk/>
          <pc:sldMk cId="3021286978" sldId="444"/>
        </pc:sldMkLst>
        <pc:spChg chg="mod">
          <ac:chgData name="Yi Liu" userId="eb9fa73d484f74de" providerId="LiveId" clId="{32182704-5963-4851-B387-E9CA33AD068C}" dt="2023-09-03T11:47:00.749" v="1959" actId="1076"/>
          <ac:spMkLst>
            <pc:docMk/>
            <pc:sldMk cId="3021286978" sldId="444"/>
            <ac:spMk id="3" creationId="{3A0DC3E5-D757-7649-BBB1-4AA5D2378191}"/>
          </ac:spMkLst>
        </pc:spChg>
        <pc:graphicFrameChg chg="mod">
          <ac:chgData name="Yi Liu" userId="eb9fa73d484f74de" providerId="LiveId" clId="{32182704-5963-4851-B387-E9CA33AD068C}" dt="2023-09-03T11:46:32.983" v="1950" actId="1076"/>
          <ac:graphicFrameMkLst>
            <pc:docMk/>
            <pc:sldMk cId="3021286978" sldId="444"/>
            <ac:graphicFrameMk id="5" creationId="{23715DBC-81F0-6942-B3E6-E1BDCC7C3A0A}"/>
          </ac:graphicFrameMkLst>
        </pc:graphicFrameChg>
      </pc:sldChg>
      <pc:sldChg chg="modSp add mod modAnim">
        <pc:chgData name="Yi Liu" userId="eb9fa73d484f74de" providerId="LiveId" clId="{32182704-5963-4851-B387-E9CA33AD068C}" dt="2023-09-04T12:08:31.276" v="2809"/>
        <pc:sldMkLst>
          <pc:docMk/>
          <pc:sldMk cId="3675744547" sldId="445"/>
        </pc:sldMkLst>
        <pc:spChg chg="mod">
          <ac:chgData name="Yi Liu" userId="eb9fa73d484f74de" providerId="LiveId" clId="{32182704-5963-4851-B387-E9CA33AD068C}" dt="2023-09-03T11:47:11.986" v="1974" actId="20577"/>
          <ac:spMkLst>
            <pc:docMk/>
            <pc:sldMk cId="3675744547" sldId="445"/>
            <ac:spMk id="2" creationId="{48EA399C-AB68-5B43-AF46-12F0E2879258}"/>
          </ac:spMkLst>
        </pc:spChg>
        <pc:spChg chg="mod">
          <ac:chgData name="Yi Liu" userId="eb9fa73d484f74de" providerId="LiveId" clId="{32182704-5963-4851-B387-E9CA33AD068C}" dt="2023-09-03T11:47:18.253" v="1975" actId="1076"/>
          <ac:spMkLst>
            <pc:docMk/>
            <pc:sldMk cId="3675744547" sldId="445"/>
            <ac:spMk id="3" creationId="{65261ADE-FAF9-4840-BE4B-B5CC1469197C}"/>
          </ac:spMkLst>
        </pc:spChg>
        <pc:spChg chg="mod">
          <ac:chgData name="Yi Liu" userId="eb9fa73d484f74de" providerId="LiveId" clId="{32182704-5963-4851-B387-E9CA33AD068C}" dt="2023-09-03T11:48:49.195" v="2060" actId="1076"/>
          <ac:spMkLst>
            <pc:docMk/>
            <pc:sldMk cId="3675744547" sldId="445"/>
            <ac:spMk id="4" creationId="{61A94934-167B-4440-9941-3D07EC39117E}"/>
          </ac:spMkLst>
        </pc:spChg>
        <pc:spChg chg="mod">
          <ac:chgData name="Yi Liu" userId="eb9fa73d484f74de" providerId="LiveId" clId="{32182704-5963-4851-B387-E9CA33AD068C}" dt="2023-09-03T11:48:54.110" v="2062" actId="14100"/>
          <ac:spMkLst>
            <pc:docMk/>
            <pc:sldMk cId="3675744547" sldId="445"/>
            <ac:spMk id="6" creationId="{6BADC6EE-EEBF-9845-9C80-791A84D8A58C}"/>
          </ac:spMkLst>
        </pc:spChg>
      </pc:sldChg>
      <pc:sldChg chg="modSp add mod modAnim">
        <pc:chgData name="Yi Liu" userId="eb9fa73d484f74de" providerId="LiveId" clId="{32182704-5963-4851-B387-E9CA33AD068C}" dt="2023-09-04T13:11:17.087" v="2861"/>
        <pc:sldMkLst>
          <pc:docMk/>
          <pc:sldMk cId="3175268015" sldId="446"/>
        </pc:sldMkLst>
        <pc:spChg chg="mod">
          <ac:chgData name="Yi Liu" userId="eb9fa73d484f74de" providerId="LiveId" clId="{32182704-5963-4851-B387-E9CA33AD068C}" dt="2023-09-03T11:49:47.023" v="2073" actId="20577"/>
          <ac:spMkLst>
            <pc:docMk/>
            <pc:sldMk cId="3175268015" sldId="446"/>
            <ac:spMk id="3" creationId="{8A713E4D-BB8B-E241-B92D-1A3288F02E90}"/>
          </ac:spMkLst>
        </pc:spChg>
        <pc:spChg chg="mod">
          <ac:chgData name="Yi Liu" userId="eb9fa73d484f74de" providerId="LiveId" clId="{32182704-5963-4851-B387-E9CA33AD068C}" dt="2023-09-04T13:11:17.087" v="2861"/>
          <ac:spMkLst>
            <pc:docMk/>
            <pc:sldMk cId="3175268015" sldId="446"/>
            <ac:spMk id="4" creationId="{961A2174-C1F4-AA42-9329-948F1D540E43}"/>
          </ac:spMkLst>
        </pc:spChg>
        <pc:spChg chg="mod">
          <ac:chgData name="Yi Liu" userId="eb9fa73d484f74de" providerId="LiveId" clId="{32182704-5963-4851-B387-E9CA33AD068C}" dt="2023-09-03T11:49:30.948" v="2066" actId="1076"/>
          <ac:spMkLst>
            <pc:docMk/>
            <pc:sldMk cId="3175268015" sldId="446"/>
            <ac:spMk id="5" creationId="{A767A15E-7D48-5E4C-928D-C7071DDA5640}"/>
          </ac:spMkLst>
        </pc:spChg>
      </pc:sldChg>
      <pc:sldChg chg="addSp delSp modSp add mod modAnim">
        <pc:chgData name="Yi Liu" userId="eb9fa73d484f74de" providerId="LiveId" clId="{32182704-5963-4851-B387-E9CA33AD068C}" dt="2023-09-04T13:14:04.020" v="2862" actId="478"/>
        <pc:sldMkLst>
          <pc:docMk/>
          <pc:sldMk cId="32843168" sldId="447"/>
        </pc:sldMkLst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5" creationId="{A79250C9-FAAA-1F4E-97E5-C007513E2C2C}"/>
          </ac:spMkLst>
        </pc:spChg>
        <pc:spChg chg="mod">
          <ac:chgData name="Yi Liu" userId="eb9fa73d484f74de" providerId="LiveId" clId="{32182704-5963-4851-B387-E9CA33AD068C}" dt="2023-09-03T11:55:38.193" v="2118" actId="1076"/>
          <ac:spMkLst>
            <pc:docMk/>
            <pc:sldMk cId="32843168" sldId="447"/>
            <ac:spMk id="6" creationId="{753C9C4C-9987-1D4B-A463-34AE4529A560}"/>
          </ac:spMkLst>
        </pc:spChg>
        <pc:spChg chg="mod">
          <ac:chgData name="Yi Liu" userId="eb9fa73d484f74de" providerId="LiveId" clId="{32182704-5963-4851-B387-E9CA33AD068C}" dt="2023-09-03T11:55:57.003" v="2133" actId="20577"/>
          <ac:spMkLst>
            <pc:docMk/>
            <pc:sldMk cId="32843168" sldId="447"/>
            <ac:spMk id="7" creationId="{00D666E7-158E-F245-8412-1D14F0A641FD}"/>
          </ac:spMkLst>
        </pc:spChg>
        <pc:spChg chg="del mod">
          <ac:chgData name="Yi Liu" userId="eb9fa73d484f74de" providerId="LiveId" clId="{32182704-5963-4851-B387-E9CA33AD068C}" dt="2023-09-04T13:14:04.020" v="2862" actId="478"/>
          <ac:spMkLst>
            <pc:docMk/>
            <pc:sldMk cId="32843168" sldId="447"/>
            <ac:spMk id="8" creationId="{74A368DB-BDB1-AA4A-ABB0-FBE792497CC2}"/>
          </ac:spMkLst>
        </pc:spChg>
        <pc:spChg chg="mod">
          <ac:chgData name="Yi Liu" userId="eb9fa73d484f74de" providerId="LiveId" clId="{32182704-5963-4851-B387-E9CA33AD068C}" dt="2023-09-04T03:23:05.402" v="2591" actId="14100"/>
          <ac:spMkLst>
            <pc:docMk/>
            <pc:sldMk cId="32843168" sldId="447"/>
            <ac:spMk id="9" creationId="{1353B2B9-7A75-3F4F-8394-9782034C55F1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0" creationId="{DF5D4546-38DC-1E4C-8B5E-53EE72C2CAD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1" creationId="{2BE5554E-C942-934D-BF57-35140B02AFEC}"/>
          </ac:spMkLst>
        </pc:spChg>
        <pc:spChg chg="mod">
          <ac:chgData name="Yi Liu" userId="eb9fa73d484f74de" providerId="LiveId" clId="{32182704-5963-4851-B387-E9CA33AD068C}" dt="2023-09-03T11:55:53.136" v="2120" actId="1076"/>
          <ac:spMkLst>
            <pc:docMk/>
            <pc:sldMk cId="32843168" sldId="447"/>
            <ac:spMk id="12" creationId="{9253578D-2719-9C4C-84C6-805FE0C531C6}"/>
          </ac:spMkLst>
        </pc:spChg>
        <pc:spChg chg="add mod">
          <ac:chgData name="Yi Liu" userId="eb9fa73d484f74de" providerId="LiveId" clId="{32182704-5963-4851-B387-E9CA33AD068C}" dt="2023-09-04T03:26:06.419" v="2644" actId="20577"/>
          <ac:spMkLst>
            <pc:docMk/>
            <pc:sldMk cId="32843168" sldId="447"/>
            <ac:spMk id="13" creationId="{48262D15-6D52-4298-AC19-9A8D40535DEE}"/>
          </ac:spMkLst>
        </pc:spChg>
        <pc:spChg chg="add mod">
          <ac:chgData name="Yi Liu" userId="eb9fa73d484f74de" providerId="LiveId" clId="{32182704-5963-4851-B387-E9CA33AD068C}" dt="2023-09-04T03:26:23.915" v="2664" actId="20577"/>
          <ac:spMkLst>
            <pc:docMk/>
            <pc:sldMk cId="32843168" sldId="447"/>
            <ac:spMk id="14" creationId="{4B64235A-7927-47FB-A90E-0B382F94E5F8}"/>
          </ac:spMkLst>
        </pc:spChg>
        <pc:graphicFrameChg chg="mod">
          <ac:chgData name="Yi Liu" userId="eb9fa73d484f74de" providerId="LiveId" clId="{32182704-5963-4851-B387-E9CA33AD068C}" dt="2023-09-03T11:55:38.193" v="2118" actId="1076"/>
          <ac:graphicFrameMkLst>
            <pc:docMk/>
            <pc:sldMk cId="32843168" sldId="447"/>
            <ac:graphicFrameMk id="4" creationId="{A32A1C47-C338-D74C-A4AA-525226DFEC5E}"/>
          </ac:graphicFrameMkLst>
        </pc:graphicFrameChg>
      </pc:sldChg>
      <pc:sldChg chg="modSp add del mod">
        <pc:chgData name="Yi Liu" userId="eb9fa73d484f74de" providerId="LiveId" clId="{32182704-5963-4851-B387-E9CA33AD068C}" dt="2023-09-04T04:25:44.905" v="2665" actId="47"/>
        <pc:sldMkLst>
          <pc:docMk/>
          <pc:sldMk cId="1461018728" sldId="448"/>
        </pc:sldMkLst>
        <pc:spChg chg="mod">
          <ac:chgData name="Yi Liu" userId="eb9fa73d484f74de" providerId="LiveId" clId="{32182704-5963-4851-B387-E9CA33AD068C}" dt="2023-09-04T02:38:28.044" v="2590" actId="2711"/>
          <ac:spMkLst>
            <pc:docMk/>
            <pc:sldMk cId="1461018728" sldId="448"/>
            <ac:spMk id="3" creationId="{1C0A8BA6-A18F-1F49-8C6B-3BDB7AD522DB}"/>
          </ac:spMkLst>
        </pc:spChg>
      </pc:sldChg>
      <pc:sldChg chg="modSp new mod modAnim">
        <pc:chgData name="Yi Liu" userId="eb9fa73d484f74de" providerId="LiveId" clId="{32182704-5963-4851-B387-E9CA33AD068C}" dt="2023-09-04T12:08:50.824" v="2811"/>
        <pc:sldMkLst>
          <pc:docMk/>
          <pc:sldMk cId="2465494962" sldId="449"/>
        </pc:sldMkLst>
        <pc:spChg chg="mod">
          <ac:chgData name="Yi Liu" userId="eb9fa73d484f74de" providerId="LiveId" clId="{32182704-5963-4851-B387-E9CA33AD068C}" dt="2023-09-03T11:56:39.909" v="2153"/>
          <ac:spMkLst>
            <pc:docMk/>
            <pc:sldMk cId="2465494962" sldId="449"/>
            <ac:spMk id="2" creationId="{779EDEDD-0A09-4882-ACB4-92A3AD73936B}"/>
          </ac:spMkLst>
        </pc:spChg>
        <pc:spChg chg="mod">
          <ac:chgData name="Yi Liu" userId="eb9fa73d484f74de" providerId="LiveId" clId="{32182704-5963-4851-B387-E9CA33AD068C}" dt="2023-09-03T11:56:52.148" v="2157" actId="2711"/>
          <ac:spMkLst>
            <pc:docMk/>
            <pc:sldMk cId="2465494962" sldId="449"/>
            <ac:spMk id="3" creationId="{D71DB979-883C-4AF6-A5A8-ADB49E6FAEA3}"/>
          </ac:spMkLst>
        </pc:spChg>
      </pc:sldChg>
      <pc:sldChg chg="add del">
        <pc:chgData name="Yi Liu" userId="eb9fa73d484f74de" providerId="LiveId" clId="{32182704-5963-4851-B387-E9CA33AD068C}" dt="2023-09-03T11:56:33.480" v="2151" actId="47"/>
        <pc:sldMkLst>
          <pc:docMk/>
          <pc:sldMk cId="3529320765" sldId="449"/>
        </pc:sldMkLst>
      </pc:sldChg>
      <pc:sldChg chg="modSp add mod">
        <pc:chgData name="Yi Liu" userId="eb9fa73d484f74de" providerId="LiveId" clId="{32182704-5963-4851-B387-E9CA33AD068C}" dt="2023-09-03T12:00:04.082" v="2204" actId="20577"/>
        <pc:sldMkLst>
          <pc:docMk/>
          <pc:sldMk cId="1237377883" sldId="450"/>
        </pc:sldMkLst>
        <pc:spChg chg="mod">
          <ac:chgData name="Yi Liu" userId="eb9fa73d484f74de" providerId="LiveId" clId="{32182704-5963-4851-B387-E9CA33AD068C}" dt="2023-09-03T12:00:04.082" v="2204" actId="20577"/>
          <ac:spMkLst>
            <pc:docMk/>
            <pc:sldMk cId="1237377883" sldId="450"/>
            <ac:spMk id="3" creationId="{5130D763-3669-8044-8984-05ECF214A649}"/>
          </ac:spMkLst>
        </pc:spChg>
      </pc:sldChg>
      <pc:sldChg chg="addSp delSp modSp new mod">
        <pc:chgData name="Yi Liu" userId="eb9fa73d484f74de" providerId="LiveId" clId="{32182704-5963-4851-B387-E9CA33AD068C}" dt="2023-09-04T11:03:10.613" v="2736" actId="478"/>
        <pc:sldMkLst>
          <pc:docMk/>
          <pc:sldMk cId="1220673294" sldId="451"/>
        </pc:sldMkLst>
        <pc:spChg chg="mod">
          <ac:chgData name="Yi Liu" userId="eb9fa73d484f74de" providerId="LiveId" clId="{32182704-5963-4851-B387-E9CA33AD068C}" dt="2023-09-03T12:02:33.220" v="2221" actId="20577"/>
          <ac:spMkLst>
            <pc:docMk/>
            <pc:sldMk cId="1220673294" sldId="451"/>
            <ac:spMk id="2" creationId="{C56672D1-EA5D-4B60-9AAE-AC9045D5D32B}"/>
          </ac:spMkLst>
        </pc:spChg>
        <pc:spChg chg="mod">
          <ac:chgData name="Yi Liu" userId="eb9fa73d484f74de" providerId="LiveId" clId="{32182704-5963-4851-B387-E9CA33AD068C}" dt="2023-09-04T11:02:55.406" v="2734" actId="404"/>
          <ac:spMkLst>
            <pc:docMk/>
            <pc:sldMk cId="1220673294" sldId="451"/>
            <ac:spMk id="3" creationId="{0B8B26DF-0DD2-4266-AE35-576BF6E7888E}"/>
          </ac:spMkLst>
        </pc:spChg>
        <pc:picChg chg="add del mod">
          <ac:chgData name="Yi Liu" userId="eb9fa73d484f74de" providerId="LiveId" clId="{32182704-5963-4851-B387-E9CA33AD068C}" dt="2023-09-04T11:03:10.613" v="2736" actId="478"/>
          <ac:picMkLst>
            <pc:docMk/>
            <pc:sldMk cId="1220673294" sldId="451"/>
            <ac:picMk id="5" creationId="{979DC5E7-0D18-4E3D-8E78-2D1459975C63}"/>
          </ac:picMkLst>
        </pc:picChg>
      </pc:sldChg>
      <pc:sldChg chg="modSp add ord modAnim">
        <pc:chgData name="Yi Liu" userId="eb9fa73d484f74de" providerId="LiveId" clId="{32182704-5963-4851-B387-E9CA33AD068C}" dt="2023-09-03T13:58:23.046" v="2343"/>
        <pc:sldMkLst>
          <pc:docMk/>
          <pc:sldMk cId="2808350860" sldId="452"/>
        </pc:sldMkLst>
        <pc:spChg chg="mod">
          <ac:chgData name="Yi Liu" userId="eb9fa73d484f74de" providerId="LiveId" clId="{32182704-5963-4851-B387-E9CA33AD068C}" dt="2023-09-03T12:09:51.323" v="2259" actId="20577"/>
          <ac:spMkLst>
            <pc:docMk/>
            <pc:sldMk cId="2808350860" sldId="452"/>
            <ac:spMk id="3" creationId="{DF6467DA-28DA-4E4F-986C-8CD5CBDC70B6}"/>
          </ac:spMkLst>
        </pc:spChg>
      </pc:sldChg>
      <pc:sldChg chg="modSp new mod">
        <pc:chgData name="Yi Liu" userId="eb9fa73d484f74de" providerId="LiveId" clId="{32182704-5963-4851-B387-E9CA33AD068C}" dt="2023-09-04T04:30:26.898" v="2730" actId="12"/>
        <pc:sldMkLst>
          <pc:docMk/>
          <pc:sldMk cId="3380000710" sldId="453"/>
        </pc:sldMkLst>
        <pc:spChg chg="mod">
          <ac:chgData name="Yi Liu" userId="eb9fa73d484f74de" providerId="LiveId" clId="{32182704-5963-4851-B387-E9CA33AD068C}" dt="2023-09-03T13:24:58.591" v="2286"/>
          <ac:spMkLst>
            <pc:docMk/>
            <pc:sldMk cId="3380000710" sldId="453"/>
            <ac:spMk id="2" creationId="{A31F820C-40E0-4BA2-9741-90BBFF448828}"/>
          </ac:spMkLst>
        </pc:spChg>
        <pc:spChg chg="mod">
          <ac:chgData name="Yi Liu" userId="eb9fa73d484f74de" providerId="LiveId" clId="{32182704-5963-4851-B387-E9CA33AD068C}" dt="2023-09-04T04:30:26.898" v="2730" actId="12"/>
          <ac:spMkLst>
            <pc:docMk/>
            <pc:sldMk cId="3380000710" sldId="453"/>
            <ac:spMk id="3" creationId="{3A0E32F0-3934-48DD-80F6-F85ADFD7F3FC}"/>
          </ac:spMkLst>
        </pc:spChg>
      </pc:sldChg>
      <pc:sldChg chg="modSp new mod">
        <pc:chgData name="Yi Liu" userId="eb9fa73d484f74de" providerId="LiveId" clId="{32182704-5963-4851-B387-E9CA33AD068C}" dt="2023-09-04T04:30:19.958" v="2729" actId="12"/>
        <pc:sldMkLst>
          <pc:docMk/>
          <pc:sldMk cId="274493050" sldId="454"/>
        </pc:sldMkLst>
        <pc:spChg chg="mod">
          <ac:chgData name="Yi Liu" userId="eb9fa73d484f74de" providerId="LiveId" clId="{32182704-5963-4851-B387-E9CA33AD068C}" dt="2023-09-03T13:33:39.958" v="2333" actId="20577"/>
          <ac:spMkLst>
            <pc:docMk/>
            <pc:sldMk cId="274493050" sldId="454"/>
            <ac:spMk id="2" creationId="{5561447E-2B0E-4CEF-90F6-274D2C34796A}"/>
          </ac:spMkLst>
        </pc:spChg>
        <pc:spChg chg="mod">
          <ac:chgData name="Yi Liu" userId="eb9fa73d484f74de" providerId="LiveId" clId="{32182704-5963-4851-B387-E9CA33AD068C}" dt="2023-09-04T04:30:19.958" v="2729" actId="12"/>
          <ac:spMkLst>
            <pc:docMk/>
            <pc:sldMk cId="274493050" sldId="454"/>
            <ac:spMk id="3" creationId="{6F525BD3-4BE8-4781-9539-09921EDCD002}"/>
          </ac:spMkLst>
        </pc:spChg>
      </pc:sldChg>
      <pc:sldChg chg="modSp new mod ord">
        <pc:chgData name="Yi Liu" userId="eb9fa73d484f74de" providerId="LiveId" clId="{32182704-5963-4851-B387-E9CA33AD068C}" dt="2023-09-04T11:06:23.723" v="2741" actId="20577"/>
        <pc:sldMkLst>
          <pc:docMk/>
          <pc:sldMk cId="2744853687" sldId="455"/>
        </pc:sldMkLst>
        <pc:spChg chg="mod">
          <ac:chgData name="Yi Liu" userId="eb9fa73d484f74de" providerId="LiveId" clId="{32182704-5963-4851-B387-E9CA33AD068C}" dt="2023-09-03T13:58:03.943" v="2338" actId="20577"/>
          <ac:spMkLst>
            <pc:docMk/>
            <pc:sldMk cId="2744853687" sldId="455"/>
            <ac:spMk id="2" creationId="{5B6EC3C2-83E8-499D-A968-94D478F51619}"/>
          </ac:spMkLst>
        </pc:spChg>
        <pc:spChg chg="mod">
          <ac:chgData name="Yi Liu" userId="eb9fa73d484f74de" providerId="LiveId" clId="{32182704-5963-4851-B387-E9CA33AD068C}" dt="2023-09-04T11:06:23.723" v="2741" actId="20577"/>
          <ac:spMkLst>
            <pc:docMk/>
            <pc:sldMk cId="2744853687" sldId="455"/>
            <ac:spMk id="3" creationId="{B9AA1ACB-37CB-42D6-A6BA-8875D07D3784}"/>
          </ac:spMkLst>
        </pc:spChg>
      </pc:sldChg>
      <pc:sldChg chg="modSp new mod">
        <pc:chgData name="Yi Liu" userId="eb9fa73d484f74de" providerId="LiveId" clId="{32182704-5963-4851-B387-E9CA33AD068C}" dt="2023-09-04T02:28:43.895" v="2589" actId="20577"/>
        <pc:sldMkLst>
          <pc:docMk/>
          <pc:sldMk cId="3900996583" sldId="456"/>
        </pc:sldMkLst>
        <pc:spChg chg="mod">
          <ac:chgData name="Yi Liu" userId="eb9fa73d484f74de" providerId="LiveId" clId="{32182704-5963-4851-B387-E9CA33AD068C}" dt="2023-09-03T14:02:32.712" v="2399" actId="20577"/>
          <ac:spMkLst>
            <pc:docMk/>
            <pc:sldMk cId="3900996583" sldId="456"/>
            <ac:spMk id="2" creationId="{2835FEE9-3A52-4069-8550-D8195E7FC132}"/>
          </ac:spMkLst>
        </pc:spChg>
        <pc:spChg chg="mod">
          <ac:chgData name="Yi Liu" userId="eb9fa73d484f74de" providerId="LiveId" clId="{32182704-5963-4851-B387-E9CA33AD068C}" dt="2023-09-04T02:28:43.895" v="2589" actId="20577"/>
          <ac:spMkLst>
            <pc:docMk/>
            <pc:sldMk cId="3900996583" sldId="456"/>
            <ac:spMk id="3" creationId="{66345FF2-F0AF-49A6-97EF-E216288F98DE}"/>
          </ac:spMkLst>
        </pc:spChg>
      </pc:sldChg>
      <pc:sldChg chg="addSp modSp new mod">
        <pc:chgData name="Yi Liu" userId="eb9fa73d484f74de" providerId="LiveId" clId="{32182704-5963-4851-B387-E9CA33AD068C}" dt="2023-09-04T04:30:14.581" v="2728" actId="12"/>
        <pc:sldMkLst>
          <pc:docMk/>
          <pc:sldMk cId="1786556413" sldId="457"/>
        </pc:sldMkLst>
        <pc:spChg chg="mod">
          <ac:chgData name="Yi Liu" userId="eb9fa73d484f74de" providerId="LiveId" clId="{32182704-5963-4851-B387-E9CA33AD068C}" dt="2023-09-04T04:28:45.931" v="2719" actId="20577"/>
          <ac:spMkLst>
            <pc:docMk/>
            <pc:sldMk cId="1786556413" sldId="457"/>
            <ac:spMk id="2" creationId="{8F680289-4CC1-48A5-B649-4D4B0DEA5D68}"/>
          </ac:spMkLst>
        </pc:spChg>
        <pc:spChg chg="mod">
          <ac:chgData name="Yi Liu" userId="eb9fa73d484f74de" providerId="LiveId" clId="{32182704-5963-4851-B387-E9CA33AD068C}" dt="2023-09-04T04:30:14.581" v="2728" actId="12"/>
          <ac:spMkLst>
            <pc:docMk/>
            <pc:sldMk cId="1786556413" sldId="457"/>
            <ac:spMk id="3" creationId="{5069CB0B-E982-4427-85C4-4C663608C685}"/>
          </ac:spMkLst>
        </pc:spChg>
        <pc:spChg chg="add mod">
          <ac:chgData name="Yi Liu" userId="eb9fa73d484f74de" providerId="LiveId" clId="{32182704-5963-4851-B387-E9CA33AD068C}" dt="2023-09-04T04:29:42.184" v="2727" actId="1076"/>
          <ac:spMkLst>
            <pc:docMk/>
            <pc:sldMk cId="1786556413" sldId="457"/>
            <ac:spMk id="6" creationId="{F712B340-C728-45C8-9062-2ED81770A6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FA4C-4AD5-4222-B4EF-10820DA77071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90ABC-F607-4013-9737-0A51951845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78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90ABC-F607-4013-9737-0A519518451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52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04075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C17F-08EC-4CD1-8D15-4A75B514FA46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634207" y="6356349"/>
            <a:ext cx="4114800" cy="365125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C++</a:t>
            </a:r>
            <a:r>
              <a:rPr lang="zh-CN" altLang="en-US" dirty="0"/>
              <a:t>程序设计 </a:t>
            </a:r>
            <a:r>
              <a:rPr lang="en-US" altLang="zh-CN" dirty="0"/>
              <a:t>- </a:t>
            </a:r>
            <a:r>
              <a:rPr lang="zh-CN" altLang="en-US" dirty="0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724400" y="6356348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B24AD-EA7A-4EC4-8D3D-8CCBF10BFEF0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AE6F-BD62-43B0-805C-2F5E51D7BA81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BE2A-58B1-4593-97D8-DFDCF52A6467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23395" y="6356349"/>
            <a:ext cx="745210" cy="365125"/>
          </a:xfrm>
        </p:spPr>
        <p:txBody>
          <a:bodyPr/>
          <a:lstStyle>
            <a:lvl1pPr algn="ctr">
              <a:defRPr/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5ADEC-5170-4E2A-B0B1-C9504F90CB3B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AA493-67CB-406F-B6DD-F3C556F4EEE3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B5893-F494-4E2B-A9D5-24C812AAC321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760-E649-4A7D-894E-440B6A440ACD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D9E1-22F9-4461-A937-AAA55A317E95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9630A-C054-4B00-8BFF-159F27499C2E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FCB1-D939-4556-B897-4D85B041640C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85F6C-B64A-4FE9-BEBF-34234634F10D}" type="datetime1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C++</a:t>
            </a:r>
            <a:r>
              <a:rPr lang="zh-CN" altLang="en-US"/>
              <a:t>程序设计 </a:t>
            </a:r>
            <a:r>
              <a:rPr lang="en-US" altLang="zh-CN"/>
              <a:t>- </a:t>
            </a:r>
            <a:r>
              <a:rPr lang="zh-CN" altLang="en-US"/>
              <a:t>刘逸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08590" y="6356350"/>
            <a:ext cx="745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030C4-171F-4A0B-9892-882F14A6A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7200" b="1" dirty="0"/>
              <a:t>C++</a:t>
            </a:r>
            <a:r>
              <a:rPr lang="zh-CN" altLang="en-US" sz="7200" b="1" dirty="0"/>
              <a:t>程序设计</a:t>
            </a:r>
            <a:br>
              <a:rPr lang="en-US" altLang="zh-CN" dirty="0"/>
            </a:br>
            <a:r>
              <a:rPr lang="zh-CN" altLang="en-US" sz="3600" dirty="0"/>
              <a:t>第四节：数据结构与指针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09CC97-C9FB-40C3-889C-0B785DC6A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刘逸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1B9FB-96DD-4EB7-B567-10E65A13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8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B390AA-7E90-4F6B-BACC-2F569465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结构体、联合体、枚举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19CA08D-02AE-49C2-8E17-E16FF3C75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776C0-8C21-4BC4-BDC7-2709B849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763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620B6B-50D8-4D61-A147-C4A18EB4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0358D6-E06F-486F-A2DA-DC945D5F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Courier" pitchFamily="2" charset="0"/>
              </a:rPr>
              <a:t>s</a:t>
            </a:r>
            <a:r>
              <a:rPr lang="en" altLang="zh-CN" sz="2400" dirty="0">
                <a:solidFill>
                  <a:srgbClr val="0000CC"/>
                </a:solidFill>
                <a:latin typeface="Courier" pitchFamily="2" charset="0"/>
              </a:rPr>
              <a:t>truct</a:t>
            </a:r>
            <a:r>
              <a:rPr lang="zh-CN" altLang="en-US" sz="2400" dirty="0">
                <a:latin typeface="Courier" pitchFamily="2" charset="0"/>
              </a:rPr>
              <a:t>是一个保存着一系列成员的类型，成员按照顺序分配内存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7E3BC6-98B3-4A2D-91DA-5331A249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284D5A-9930-4E42-92CC-C7AE34A88E33}"/>
              </a:ext>
            </a:extLst>
          </p:cNvPr>
          <p:cNvSpPr/>
          <p:nvPr/>
        </p:nvSpPr>
        <p:spPr>
          <a:xfrm>
            <a:off x="1054099" y="2321227"/>
            <a:ext cx="586316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“Yi"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1CA8D66-9BCA-48ED-B4F8-E4BFB8ADF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850692"/>
              </p:ext>
            </p:extLst>
          </p:nvPr>
        </p:nvGraphicFramePr>
        <p:xfrm>
          <a:off x="9484880" y="1939280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'i'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</a:t>
                      </a:r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</a:t>
                      </a:r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0CE9007-687C-454C-B757-30EBA4EE5879}"/>
              </a:ext>
            </a:extLst>
          </p:cNvPr>
          <p:cNvSpPr/>
          <p:nvPr/>
        </p:nvSpPr>
        <p:spPr>
          <a:xfrm>
            <a:off x="3674153" y="223288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8474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BAC0F-2141-43FE-A818-EBBB3EF9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结构体的填充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F0F05E-A106-4C8E-A4E6-8B078BCB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8F54B7-8027-4CBC-B28A-60CF406E3408}"/>
              </a:ext>
            </a:extLst>
          </p:cNvPr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2DA226-5868-4CD2-8AFD-B3533C5F1021}"/>
              </a:ext>
            </a:extLst>
          </p:cNvPr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598227-E8EF-45C0-9DCE-AEBBA78D58F2}"/>
              </a:ext>
            </a:extLst>
          </p:cNvPr>
          <p:cNvSpPr/>
          <p:nvPr/>
        </p:nvSpPr>
        <p:spPr>
          <a:xfrm>
            <a:off x="1086464" y="210581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05A693-D664-456B-A9E7-91200E7E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05863"/>
              </p:ext>
            </p:extLst>
          </p:nvPr>
        </p:nvGraphicFramePr>
        <p:xfrm>
          <a:off x="6139544" y="1254874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>
                  <a:extLst>
                    <a:ext uri="{9D8B030D-6E8A-4147-A177-3AD203B41FA5}">
                      <a16:colId xmlns:a16="http://schemas.microsoft.com/office/drawing/2014/main" val="1538976913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3252944396"/>
                    </a:ext>
                  </a:extLst>
                </a:gridCol>
                <a:gridCol w="431204">
                  <a:extLst>
                    <a:ext uri="{9D8B030D-6E8A-4147-A177-3AD203B41FA5}">
                      <a16:colId xmlns:a16="http://schemas.microsoft.com/office/drawing/2014/main" val="1929698209"/>
                    </a:ext>
                  </a:extLst>
                </a:gridCol>
                <a:gridCol w="332915">
                  <a:extLst>
                    <a:ext uri="{9D8B030D-6E8A-4147-A177-3AD203B41FA5}">
                      <a16:colId xmlns:a16="http://schemas.microsoft.com/office/drawing/2014/main" val="1076943018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23737716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021134816"/>
                    </a:ext>
                  </a:extLst>
                </a:gridCol>
                <a:gridCol w="409010">
                  <a:extLst>
                    <a:ext uri="{9D8B030D-6E8A-4147-A177-3AD203B41FA5}">
                      <a16:colId xmlns:a16="http://schemas.microsoft.com/office/drawing/2014/main" val="3080349207"/>
                    </a:ext>
                  </a:extLst>
                </a:gridCol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3907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2600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7799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848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087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26936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75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02302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02858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68260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7390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2565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7191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0785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88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23329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02690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5834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4521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0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EBC8-081B-2E4B-ACB9-3F376CC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zh-CN" altLang="en-US" dirty="0">
                <a:latin typeface="Courier" pitchFamily="2" charset="0"/>
              </a:rPr>
              <a:t>在</a:t>
            </a:r>
            <a:r>
              <a:rPr lang="en-US" altLang="zh-CN" dirty="0">
                <a:latin typeface="+mn-lt"/>
              </a:rPr>
              <a:t>C</a:t>
            </a:r>
            <a:r>
              <a:rPr lang="zh-CN" altLang="en-US" dirty="0">
                <a:latin typeface="Courier" pitchFamily="2" charset="0"/>
              </a:rPr>
              <a:t>与</a:t>
            </a:r>
            <a:r>
              <a:rPr lang="en-US" altLang="zh-CN" dirty="0">
                <a:latin typeface="+mn-ea"/>
                <a:ea typeface="+mn-ea"/>
              </a:rPr>
              <a:t>C++</a:t>
            </a:r>
            <a:r>
              <a:rPr lang="zh-CN" altLang="en-US" dirty="0">
                <a:latin typeface="Courier" pitchFamily="2" charset="0"/>
              </a:rPr>
              <a:t>中的区别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E944-FE14-4041-B014-7A24FECF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" altLang="zh-CN" dirty="0"/>
              <a:t> </a:t>
            </a:r>
            <a:r>
              <a:rPr lang="zh-CN" altLang="en-US" dirty="0"/>
              <a:t>与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" altLang="zh-CN" dirty="0"/>
              <a:t> </a:t>
            </a:r>
            <a:r>
              <a:rPr lang="zh-CN" altLang="en-US" dirty="0"/>
              <a:t>在</a:t>
            </a:r>
            <a:r>
              <a:rPr lang="en" altLang="zh-CN" dirty="0"/>
              <a:t> C++ </a:t>
            </a:r>
            <a:r>
              <a:rPr lang="zh-CN" altLang="en-US" dirty="0"/>
              <a:t>中除了少数特性，其他基本一致。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C++</a:t>
            </a:r>
            <a:r>
              <a:rPr kumimoji="1" lang="zh-CN" altLang="en-US" dirty="0"/>
              <a:t>中不需要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A94-DC80-184F-9908-D66F59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6F8E1-EB1B-1D45-93AD-0CD909E3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</a:t>
            </a:r>
            <a:r>
              <a:rPr kumimoji="1" lang="zh-CN" altLang="en-US" dirty="0"/>
              <a:t>的声明类似。</a:t>
            </a:r>
            <a:endParaRPr kumimoji="1" lang="en-US" altLang="zh-CN" dirty="0"/>
          </a:p>
          <a:p>
            <a:r>
              <a:rPr lang="zh-CN" altLang="en-US" dirty="0"/>
              <a:t>成员在存储上是互相覆盖</a:t>
            </a:r>
            <a:r>
              <a:rPr lang="en-US" altLang="zh-CN" dirty="0"/>
              <a:t>/</a:t>
            </a:r>
            <a:r>
              <a:rPr lang="zh-CN" altLang="en-US" dirty="0"/>
              <a:t>共享的。</a:t>
            </a:r>
            <a:endParaRPr lang="en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ipv4address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address32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(union </a:t>
            </a:r>
            <a:r>
              <a:rPr lang="en" altLang="zh-CN" sz="24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ipv4address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为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4.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69AC6-143A-DB4C-B824-3F90B81AD43F}"/>
              </a:ext>
            </a:extLst>
          </p:cNvPr>
          <p:cNvSpPr/>
          <p:nvPr/>
        </p:nvSpPr>
        <p:spPr>
          <a:xfrm>
            <a:off x="6421548" y="2353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226F31-1626-1247-8E3E-3609278C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60630"/>
              </p:ext>
            </p:extLst>
          </p:nvPr>
        </p:nvGraphicFramePr>
        <p:xfrm>
          <a:off x="8096160" y="2061634"/>
          <a:ext cx="3808435" cy="2468880"/>
        </p:xfrm>
        <a:graphic>
          <a:graphicData uri="http://schemas.openxmlformats.org/drawingml/2006/table">
            <a:tbl>
              <a:tblPr/>
              <a:tblGrid>
                <a:gridCol w="1010164">
                  <a:extLst>
                    <a:ext uri="{9D8B030D-6E8A-4147-A177-3AD203B41FA5}">
                      <a16:colId xmlns:a16="http://schemas.microsoft.com/office/drawing/2014/main" val="4269799163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54237965"/>
                    </a:ext>
                  </a:extLst>
                </a:gridCol>
                <a:gridCol w="777943">
                  <a:extLst>
                    <a:ext uri="{9D8B030D-6E8A-4147-A177-3AD203B41FA5}">
                      <a16:colId xmlns:a16="http://schemas.microsoft.com/office/drawing/2014/main" val="43799606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493362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57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397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38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763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014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61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70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50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5701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D0BB049-C8D1-47F1-9347-DEE73052C61E}"/>
              </a:ext>
            </a:extLst>
          </p:cNvPr>
          <p:cNvSpPr txBox="1"/>
          <p:nvPr/>
        </p:nvSpPr>
        <p:spPr>
          <a:xfrm>
            <a:off x="3407833" y="5015547"/>
            <a:ext cx="81745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//表示成绩的联合体，同一门课程只会存在一种成绩表示方法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level;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表示等级制的成绩‘A’ ‘B’ 'C'等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pass;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只计是否通过课程的成绩 0 1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grade; 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表示分数制的成绩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92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444D2-9650-4265-870B-223EF41E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Courier" pitchFamily="2" charset="0"/>
              </a:rPr>
              <a:t>enum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C56B2F-53CD-4F83-B58A-282A1E7C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为创建符号常量提供了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lang="zh-CN" altLang="en-US" dirty="0"/>
              <a:t>的替代方法。</a:t>
            </a:r>
            <a:endParaRPr lang="en-US" altLang="zh-CN" dirty="0"/>
          </a:p>
          <a:p>
            <a:r>
              <a:rPr lang="zh-CN" altLang="en-US" dirty="0"/>
              <a:t>它的成员是整数，但不能是算术表达式中的操作数。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NUM_COLORS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pen_color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pen_color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" altLang="zh-CN" sz="1800" dirty="0">
              <a:solidFill>
                <a:srgbClr val="001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 have "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NUM_COLORS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pens."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" altLang="zh-CN" sz="1800" dirty="0">
              <a:solidFill>
                <a:srgbClr val="001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pen_color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//error!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color_index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pen_color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color_index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"color_index = "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color_index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98436-00A1-49CB-BBF4-B5FA4D5C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84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D0E-7312-0D48-B62A-E8F0D71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举个例子（</a:t>
            </a:r>
            <a:r>
              <a:rPr kumimoji="1" lang="en-US" altLang="zh-CN" dirty="0"/>
              <a:t>struct, union,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enum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AB043-77C1-854C-9611-1CB626C49831}"/>
              </a:ext>
            </a:extLst>
          </p:cNvPr>
          <p:cNvSpPr/>
          <p:nvPr/>
        </p:nvSpPr>
        <p:spPr>
          <a:xfrm>
            <a:off x="937733" y="23017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data32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data64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datawidth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A6A0C-A8B3-704A-8573-D9D255075ACE}"/>
              </a:ext>
            </a:extLst>
          </p:cNvPr>
          <p:cNvSpPr/>
          <p:nvPr/>
        </p:nvSpPr>
        <p:spPr>
          <a:xfrm>
            <a:off x="937733" y="1667534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TYPE_INT32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TYPE_INT64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B7DB2-7A47-8841-9FD9-2D3E16D41012}"/>
              </a:ext>
            </a:extLst>
          </p:cNvPr>
          <p:cNvSpPr/>
          <p:nvPr/>
        </p:nvSpPr>
        <p:spPr>
          <a:xfrm>
            <a:off x="6300056" y="23017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l1norm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int64_t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switch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070C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break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B4CFA-B846-B846-B743-D483B1D33448}"/>
              </a:ext>
            </a:extLst>
          </p:cNvPr>
          <p:cNvSpPr/>
          <p:nvPr/>
        </p:nvSpPr>
        <p:spPr>
          <a:xfrm>
            <a:off x="6300056" y="60520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12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14785CA-57D3-4BFC-B7E5-EC7D09CE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" pitchFamily="2" charset="0"/>
              </a:rPr>
              <a:t>typedef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B19C14C-EB44-41A5-9A88-99153EE08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6D2762-E830-4D40-8F24-D481342E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6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2323964-240F-48CA-8CBE-E3690AAB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urier" pitchFamily="2" charset="0"/>
              </a:rPr>
              <a:t>typedef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ABF228-2CBA-4C62-8E22-7AEB20985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dirty="0"/>
              <a:t>可以为类型创建别名，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用来替换可能很复杂的类型名称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F129C3-A4AA-48A1-9A7F-22F6FEB6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31DD4-A554-4AE8-8621-986A9AF00C91}"/>
              </a:ext>
            </a:extLst>
          </p:cNvPr>
          <p:cNvSpPr/>
          <p:nvPr/>
        </p:nvSpPr>
        <p:spPr>
          <a:xfrm>
            <a:off x="1124881" y="2245558"/>
            <a:ext cx="83088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zh-CN" dirty="0" err="1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//name _</a:t>
            </a:r>
            <a:r>
              <a:rPr lang="en" altLang="zh-CN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rgb_struct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 be omit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color[3];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endParaRPr lang="en" altLang="zh-CN" dirty="0">
              <a:solidFill>
                <a:srgbClr val="001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E84A-1C81-450E-A7AF-17B4F3DCB242}"/>
              </a:ext>
            </a:extLst>
          </p:cNvPr>
          <p:cNvSpPr/>
          <p:nvPr/>
        </p:nvSpPr>
        <p:spPr>
          <a:xfrm>
            <a:off x="8699226" y="23428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511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BC7DB-3135-4983-862D-942CA599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</a:t>
            </a:r>
            <a:r>
              <a:rPr kumimoji="1" lang="zh-CN" altLang="en-US" dirty="0"/>
              <a:t>的使用场景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4A8E6-CFFF-44C1-A1C6-93A6C9D4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#ifndef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4C346-1E34-41F2-8773-9C83D487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B6EB1-671B-4C09-B755-1736735C4082}"/>
              </a:ext>
            </a:extLst>
          </p:cNvPr>
          <p:cNvSpPr/>
          <p:nvPr/>
        </p:nvSpPr>
        <p:spPr>
          <a:xfrm>
            <a:off x="838200" y="42948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C71A5-AEEF-47D1-A7BB-9FF0059E8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关于课程项目一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A1CAE-E719-449F-B552-BE1D28E5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2B21A-4B9E-403F-A300-A1B0DFA5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734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0063C82-7989-4C25-9DF5-716E283A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2356873-DDD7-416D-855C-C3BF7A715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E28859-FD55-4EA8-AB26-635DD613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4636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AE46C03-A77A-4D36-ABA7-83407D32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EE7100-AD61-4420-BA73-56F92C053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指针的声明方式类似于变量，但类型后面带有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存储在指针变量中的是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PingFangSC-Regular"/>
              </a:rPr>
              <a:t>地址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运算符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可以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取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对象或基本类型的地址。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运算符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可以获取指针指向的内容。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81B07-8953-419D-9E2B-BC53E6CC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D12CF1-1E7C-4C58-96EF-E5F691338A47}"/>
              </a:ext>
            </a:extLst>
          </p:cNvPr>
          <p:cNvSpPr txBox="1"/>
          <p:nvPr/>
        </p:nvSpPr>
        <p:spPr>
          <a:xfrm>
            <a:off x="1128519" y="3958332"/>
            <a:ext cx="85078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p1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 p2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声明两个指针，并初始化为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&amp;num;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的地址，并赋给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&amp;num;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的地址，并赋给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</a:t>
            </a:r>
            <a:b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*p1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赋值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*p2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给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赋值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322DE-9766-4BF1-B753-591CC937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指针怎么工作？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48B6C-F1B1-412D-864D-4E1BBA6D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7BA9FB-0AEE-408C-8CB3-CD44085B5EEE}"/>
              </a:ext>
            </a:extLst>
          </p:cNvPr>
          <p:cNvSpPr/>
          <p:nvPr/>
        </p:nvSpPr>
        <p:spPr>
          <a:xfrm>
            <a:off x="960762" y="1995310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FAD6BC9-B90B-490B-B7DE-DC1AA803F913}"/>
              </a:ext>
            </a:extLst>
          </p:cNvPr>
          <p:cNvGraphicFramePr>
            <a:graphicFrameLocks noGrp="1"/>
          </p:cNvGraphicFramePr>
          <p:nvPr/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38756C6-F4C0-486B-978A-2311830B668C}"/>
              </a:ext>
            </a:extLst>
          </p:cNvPr>
          <p:cNvGraphicFramePr>
            <a:graphicFrameLocks noGrp="1"/>
          </p:cNvGraphicFramePr>
          <p:nvPr/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DD1E63A-1287-48C0-898F-48BD6F104461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AE17A4-02C9-4C65-9AAC-4564963F5D9E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0" name="弧 14">
            <a:extLst>
              <a:ext uri="{FF2B5EF4-FFF2-40B4-BE49-F238E27FC236}">
                <a16:creationId xmlns:a16="http://schemas.microsoft.com/office/drawing/2014/main" id="{0D5EDF76-20A3-4DF1-89DC-508593FE2596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弧 15">
            <a:extLst>
              <a:ext uri="{FF2B5EF4-FFF2-40B4-BE49-F238E27FC236}">
                <a16:creationId xmlns:a16="http://schemas.microsoft.com/office/drawing/2014/main" id="{361ED810-2552-432E-81BB-E54469EA7E0E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48D536-89EA-41C0-9B0A-8A53F147D542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rgbClr val="E2EFDA"/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BD99E1-D636-4FBA-98D6-0069FDE38B6D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rgbClr val="E2EFDA"/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DB7EA30-4582-4542-9CEA-55F5ED4EAF7A}"/>
              </a:ext>
            </a:extLst>
          </p:cNvPr>
          <p:cNvSpPr/>
          <p:nvPr/>
        </p:nvSpPr>
        <p:spPr>
          <a:xfrm>
            <a:off x="960762" y="5135503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082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1F0A7-EC88-4003-A652-271DB06B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结构体成员访问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B9A7D-AE2C-4879-A878-50CFBC656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CB9E93-D0A7-4C57-AAEC-AE73D9E5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4295" y="5965520"/>
            <a:ext cx="74521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91CEAF-B7F7-4E05-865A-C70AEB1AFE84}"/>
              </a:ext>
            </a:extLst>
          </p:cNvPr>
          <p:cNvSpPr/>
          <p:nvPr/>
        </p:nvSpPr>
        <p:spPr>
          <a:xfrm>
            <a:off x="3725498" y="1825625"/>
            <a:ext cx="47047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</a:t>
            </a:r>
            <a:r>
              <a:rPr lang="en-US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"Lu"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AEDD701-C328-4068-969A-DFE6A4516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7360"/>
              </p:ext>
            </p:extLst>
          </p:nvPr>
        </p:nvGraphicFramePr>
        <p:xfrm>
          <a:off x="8141876" y="570172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'i'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59A874A-6F80-47AB-A11D-360277DD1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131081"/>
              </p:ext>
            </p:extLst>
          </p:nvPr>
        </p:nvGraphicFramePr>
        <p:xfrm>
          <a:off x="8279281" y="519238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弧 6">
            <a:extLst>
              <a:ext uri="{FF2B5EF4-FFF2-40B4-BE49-F238E27FC236}">
                <a16:creationId xmlns:a16="http://schemas.microsoft.com/office/drawing/2014/main" id="{EE6DD1AF-EE9E-440C-93B5-FB85D4F2EFEF}"/>
              </a:ext>
            </a:extLst>
          </p:cNvPr>
          <p:cNvSpPr/>
          <p:nvPr/>
        </p:nvSpPr>
        <p:spPr>
          <a:xfrm>
            <a:off x="8989159" y="4393442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A295198-BDD0-45D8-A86C-F2E6577EEB7B}"/>
              </a:ext>
            </a:extLst>
          </p:cNvPr>
          <p:cNvSpPr/>
          <p:nvPr/>
        </p:nvSpPr>
        <p:spPr>
          <a:xfrm>
            <a:off x="9480764" y="4202863"/>
            <a:ext cx="372587" cy="246221"/>
          </a:xfrm>
          <a:prstGeom prst="rect">
            <a:avLst/>
          </a:prstGeom>
          <a:solidFill>
            <a:srgbClr val="E2EFDA"/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1CD331-25E3-4212-8D67-BEEC985D8371}"/>
              </a:ext>
            </a:extLst>
          </p:cNvPr>
          <p:cNvSpPr/>
          <p:nvPr/>
        </p:nvSpPr>
        <p:spPr>
          <a:xfrm>
            <a:off x="9295504" y="2727483"/>
            <a:ext cx="639919" cy="338554"/>
          </a:xfrm>
          <a:prstGeom prst="rect">
            <a:avLst/>
          </a:prstGeom>
          <a:solidFill>
            <a:srgbClr val="E2EFDA"/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EF9667-A65A-4CBD-98A1-D7AFDFB66FB5}"/>
              </a:ext>
            </a:extLst>
          </p:cNvPr>
          <p:cNvSpPr/>
          <p:nvPr/>
        </p:nvSpPr>
        <p:spPr>
          <a:xfrm>
            <a:off x="9259747" y="2736124"/>
            <a:ext cx="639919" cy="338554"/>
          </a:xfrm>
          <a:prstGeom prst="rect">
            <a:avLst/>
          </a:prstGeom>
          <a:solidFill>
            <a:srgbClr val="E2EFDA"/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702E78-CEFF-4DEC-B8D0-BD5419DE1102}"/>
              </a:ext>
            </a:extLst>
          </p:cNvPr>
          <p:cNvSpPr/>
          <p:nvPr/>
        </p:nvSpPr>
        <p:spPr>
          <a:xfrm>
            <a:off x="9466443" y="3940235"/>
            <a:ext cx="360547" cy="246221"/>
          </a:xfrm>
          <a:prstGeom prst="rect">
            <a:avLst/>
          </a:prstGeom>
          <a:solidFill>
            <a:srgbClr val="E2EFDA"/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'u'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CE3CCB-76B0-4693-B7B0-1BBFC37A9488}"/>
              </a:ext>
            </a:extLst>
          </p:cNvPr>
          <p:cNvSpPr/>
          <p:nvPr/>
        </p:nvSpPr>
        <p:spPr>
          <a:xfrm>
            <a:off x="9421623" y="2127180"/>
            <a:ext cx="372587" cy="246221"/>
          </a:xfrm>
          <a:prstGeom prst="rect">
            <a:avLst/>
          </a:prstGeom>
          <a:solidFill>
            <a:srgbClr val="E2EFDA"/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9530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3E9EB-48E8-48CC-BE1A-C26318DF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8F8FF-1115-4FD5-B120-A8971565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因为指针的值是一个地址，所以我们可以把它打印出来。</a:t>
            </a:r>
            <a:endParaRPr lang="en-US" altLang="zh-CN" dirty="0"/>
          </a:p>
          <a:p>
            <a:r>
              <a:rPr lang="zh-CN" altLang="en-US" dirty="0"/>
              <a:t>地址应为无符号</a:t>
            </a:r>
            <a:r>
              <a:rPr lang="en-US" altLang="zh-CN" dirty="0"/>
              <a:t>32</a:t>
            </a:r>
            <a:r>
              <a:rPr lang="zh-CN" altLang="en-US" dirty="0"/>
              <a:t>位或</a:t>
            </a:r>
            <a:r>
              <a:rPr lang="en-US" altLang="zh-CN" dirty="0"/>
              <a:t>64</a:t>
            </a:r>
            <a:r>
              <a:rPr lang="zh-CN" altLang="en-US" dirty="0"/>
              <a:t>位整数。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C0751A-572F-4ED5-96A8-9A0B39E25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33BEBB-EF3D-4F8E-9F34-6C6F23D95C3A}"/>
              </a:ext>
            </a:extLst>
          </p:cNvPr>
          <p:cNvSpPr/>
          <p:nvPr/>
        </p:nvSpPr>
        <p:spPr>
          <a:xfrm>
            <a:off x="1067883" y="2885893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"Address of member male: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730682-F402-407C-A563-491463AF7EAE}"/>
              </a:ext>
            </a:extLst>
          </p:cNvPr>
          <p:cNvSpPr/>
          <p:nvPr/>
        </p:nvSpPr>
        <p:spPr>
          <a:xfrm>
            <a:off x="1067883" y="4854593"/>
            <a:ext cx="7283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79CBE-FE7F-43E5-95F6-DF52F8E98A66}"/>
              </a:ext>
            </a:extLst>
          </p:cNvPr>
          <p:cNvSpPr/>
          <p:nvPr/>
        </p:nvSpPr>
        <p:spPr>
          <a:xfrm>
            <a:off x="1067883" y="5676223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663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86DAA-5735-4F51-87A8-3F25EBAB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B5F3C-C947-425D-87A1-AB8A0F27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指针是变量，它们也有地址。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E5911-14B5-4680-B31D-CD7ACEC2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BD6AF06-377F-4DCD-92B7-1A3444E35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23193"/>
              </p:ext>
            </p:extLst>
          </p:nvPr>
        </p:nvGraphicFramePr>
        <p:xfrm>
          <a:off x="6141933" y="2559322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0FB50FE-8967-4982-AC9F-A53F4DFBD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54421"/>
              </p:ext>
            </p:extLst>
          </p:nvPr>
        </p:nvGraphicFramePr>
        <p:xfrm>
          <a:off x="4643333" y="416006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任意形状 8">
            <a:extLst>
              <a:ext uri="{FF2B5EF4-FFF2-40B4-BE49-F238E27FC236}">
                <a16:creationId xmlns:a16="http://schemas.microsoft.com/office/drawing/2014/main" id="{742B6995-1FAA-45AE-B2A5-ACAEA383D9DF}"/>
              </a:ext>
            </a:extLst>
          </p:cNvPr>
          <p:cNvSpPr/>
          <p:nvPr/>
        </p:nvSpPr>
        <p:spPr>
          <a:xfrm>
            <a:off x="6330566" y="3598553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8CE5A7-ABE2-4E23-AC6E-F162EAC80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308754"/>
              </p:ext>
            </p:extLst>
          </p:nvPr>
        </p:nvGraphicFramePr>
        <p:xfrm>
          <a:off x="8293450" y="967676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9" name="任意形状 11">
            <a:extLst>
              <a:ext uri="{FF2B5EF4-FFF2-40B4-BE49-F238E27FC236}">
                <a16:creationId xmlns:a16="http://schemas.microsoft.com/office/drawing/2014/main" id="{F55C649E-EC16-48A0-844B-84A41CC50FA2}"/>
              </a:ext>
            </a:extLst>
          </p:cNvPr>
          <p:cNvSpPr/>
          <p:nvPr/>
        </p:nvSpPr>
        <p:spPr>
          <a:xfrm>
            <a:off x="7640534" y="2214048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5FAE4-F185-409C-BC0F-9E59879679A3}"/>
              </a:ext>
            </a:extLst>
          </p:cNvPr>
          <p:cNvSpPr/>
          <p:nvPr/>
        </p:nvSpPr>
        <p:spPr>
          <a:xfrm>
            <a:off x="1055969" y="257199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2BD008-A5A4-4715-A194-5B868194B34E}"/>
              </a:ext>
            </a:extLst>
          </p:cNvPr>
          <p:cNvSpPr/>
          <p:nvPr/>
        </p:nvSpPr>
        <p:spPr>
          <a:xfrm>
            <a:off x="1145889" y="5531665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858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EBADF-B612-4F23-9A44-B1DD4F8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常量指针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C3515D-7B86-44C2-848C-2360FBED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E8355-4D2C-4F38-BD8A-92A3DC2B51E9}"/>
              </a:ext>
            </a:extLst>
          </p:cNvPr>
          <p:cNvSpPr/>
          <p:nvPr/>
        </p:nvSpPr>
        <p:spPr>
          <a:xfrm>
            <a:off x="912020" y="1690688"/>
            <a:ext cx="897367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不能通过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改变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指向的值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不能改变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p2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的值（即不能改变指向的地址）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两个都不能改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74A277-7E0C-42ED-8CE9-5AA8DCCF1839}"/>
              </a:ext>
            </a:extLst>
          </p:cNvPr>
          <p:cNvSpPr/>
          <p:nvPr/>
        </p:nvSpPr>
        <p:spPr>
          <a:xfrm>
            <a:off x="6603038" y="2656527"/>
            <a:ext cx="4907135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指向的值不能改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这样呢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//syntax error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273C86-5245-43C6-B360-4B989BB0A473}"/>
              </a:ext>
            </a:extLst>
          </p:cNvPr>
          <p:cNvSpPr/>
          <p:nvPr/>
        </p:nvSpPr>
        <p:spPr>
          <a:xfrm>
            <a:off x="912020" y="5714545"/>
            <a:ext cx="20034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const-pointer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567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365539-D01C-49A6-B151-2AE86789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指针与数组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5AE55FC-B926-4B6C-86AA-B3D716055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97479-ACC9-4266-A04F-A0F8D0E2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734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53CE742-74D2-4159-956D-A77CD48D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数组元素的地址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F7F04E-A642-4355-966F-A71CA78C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&amp;</a:t>
            </a:r>
            <a:r>
              <a:rPr lang="zh-CN" altLang="en-US" dirty="0"/>
              <a:t>运算符获取元素的地址。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A8143-26EF-4D76-AEE4-CBBCA2E1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1198" y="5962047"/>
            <a:ext cx="74521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CAFA8E-7888-4363-B520-63637EB51441}"/>
              </a:ext>
            </a:extLst>
          </p:cNvPr>
          <p:cNvSpPr/>
          <p:nvPr/>
        </p:nvSpPr>
        <p:spPr>
          <a:xfrm>
            <a:off x="1105679" y="2341582"/>
            <a:ext cx="43389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一样的操作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8C884E8-6DE0-446D-8E0D-9A82B727D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90327"/>
              </p:ext>
            </p:extLst>
          </p:nvPr>
        </p:nvGraphicFramePr>
        <p:xfrm>
          <a:off x="9158983" y="493763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99985F1-9A63-4A94-8AF9-AE615ECF0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37672"/>
              </p:ext>
            </p:extLst>
          </p:nvPr>
        </p:nvGraphicFramePr>
        <p:xfrm>
          <a:off x="6808208" y="550910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B60EFB-6EFB-4369-B426-8E78B30E1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73410"/>
              </p:ext>
            </p:extLst>
          </p:nvPr>
        </p:nvGraphicFramePr>
        <p:xfrm>
          <a:off x="6809938" y="4499363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CB89225-BE90-4C26-8B76-5954B405F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50003"/>
              </p:ext>
            </p:extLst>
          </p:nvPr>
        </p:nvGraphicFramePr>
        <p:xfrm>
          <a:off x="6817757" y="3450640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83220EF-428C-4871-8461-BDFA3BE56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753349"/>
              </p:ext>
            </p:extLst>
          </p:nvPr>
        </p:nvGraphicFramePr>
        <p:xfrm>
          <a:off x="6818115" y="237879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5BE5A9E7-A652-4780-A809-E2D5E36A4287}"/>
              </a:ext>
            </a:extLst>
          </p:cNvPr>
          <p:cNvSpPr/>
          <p:nvPr/>
        </p:nvSpPr>
        <p:spPr>
          <a:xfrm>
            <a:off x="8192401" y="4836604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93EEB9C8-9494-4AE8-80E5-53429E097338}"/>
              </a:ext>
            </a:extLst>
          </p:cNvPr>
          <p:cNvSpPr/>
          <p:nvPr/>
        </p:nvSpPr>
        <p:spPr>
          <a:xfrm>
            <a:off x="8192402" y="3900675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8A22439D-20A3-490C-86EC-95D58B4178AE}"/>
              </a:ext>
            </a:extLst>
          </p:cNvPr>
          <p:cNvSpPr/>
          <p:nvPr/>
        </p:nvSpPr>
        <p:spPr>
          <a:xfrm>
            <a:off x="8192403" y="3030237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58AA484-5FBF-4793-B53C-11A796B9364B}"/>
              </a:ext>
            </a:extLst>
          </p:cNvPr>
          <p:cNvSpPr/>
          <p:nvPr/>
        </p:nvSpPr>
        <p:spPr>
          <a:xfrm>
            <a:off x="7976822" y="2168721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672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B078A-F121-4D4D-B52F-8E72A9FD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8F2DB-B492-43DF-BB55-347950B2C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可以把数组名当作指针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927E0-4A23-4929-8D08-A773AB7A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90392A-436D-44A3-948C-C005EF2EADBC}"/>
              </a:ext>
            </a:extLst>
          </p:cNvPr>
          <p:cNvSpPr/>
          <p:nvPr/>
        </p:nvSpPr>
        <p:spPr>
          <a:xfrm>
            <a:off x="1134184" y="5349281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F20482-5722-42AB-81DC-B42385F295B6}"/>
              </a:ext>
            </a:extLst>
          </p:cNvPr>
          <p:cNvSpPr/>
          <p:nvPr/>
        </p:nvSpPr>
        <p:spPr>
          <a:xfrm>
            <a:off x="1134184" y="2333691"/>
            <a:ext cx="71314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09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3AD9E-8C7F-4AAC-BC28-022A1A7D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1DB2F-1290-4C5F-B707-9878C190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endParaRPr lang="en-US" altLang="zh-CN" dirty="0"/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作用域（就近原则）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？：运算符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循环与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循环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lvl="1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注意判断的条件！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字符串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E8F71-1F29-463E-855E-03830BB3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67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30F0D-D95F-4041-A9DA-77C712AE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3AFCF-6C71-4AD7-87A9-C4CBA5DB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zh-CN" altLang="en-US" dirty="0"/>
              <a:t>或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zh-CN" altLang="en-US" dirty="0"/>
              <a:t>指向数组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</a:t>
            </a:r>
            <a:r>
              <a:rPr kumimoji="1" lang="zh-CN" altLang="en-US" dirty="0"/>
              <a:t>的第</a:t>
            </a:r>
            <a:r>
              <a:rPr kumimoji="1" lang="en-US" altLang="zh-CN" i="1" dirty="0"/>
              <a:t>num</a:t>
            </a:r>
            <a:r>
              <a:rPr kumimoji="1" lang="zh-CN" altLang="en-US" dirty="0"/>
              <a:t>个元素。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zh-CN" altLang="en-US" dirty="0"/>
              <a:t>指向第</a:t>
            </a:r>
            <a:r>
              <a:rPr kumimoji="1" lang="en-US" altLang="zh-CN" dirty="0"/>
              <a:t> </a:t>
            </a:r>
            <a:r>
              <a:rPr kumimoji="1" lang="en-US" altLang="zh-CN" i="1" dirty="0"/>
              <a:t>–num </a:t>
            </a:r>
            <a:r>
              <a:rPr kumimoji="1" lang="zh-CN" altLang="en-US" dirty="0"/>
              <a:t>个元素。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874F3C-7A03-4CC3-9F72-6E0CFF18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15664" y="5545957"/>
            <a:ext cx="74521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B8D504-3DF7-4926-A4F7-39A75C7BD8CB}"/>
              </a:ext>
            </a:extLst>
          </p:cNvPr>
          <p:cNvSpPr/>
          <p:nvPr/>
        </p:nvSpPr>
        <p:spPr>
          <a:xfrm>
            <a:off x="1074838" y="3058663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ABBDD2-E302-441A-B218-0690E8B9B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320177"/>
              </p:ext>
            </p:extLst>
          </p:nvPr>
        </p:nvGraphicFramePr>
        <p:xfrm>
          <a:off x="9345363" y="1462161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08B9334-0F86-4F37-9FFF-CB8EBFCD8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561881"/>
              </p:ext>
            </p:extLst>
          </p:nvPr>
        </p:nvGraphicFramePr>
        <p:xfrm>
          <a:off x="6943481" y="4639535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6B37B2D9-37AF-4A91-B81C-75847DAC7970}"/>
              </a:ext>
            </a:extLst>
          </p:cNvPr>
          <p:cNvSpPr/>
          <p:nvPr/>
        </p:nvSpPr>
        <p:spPr>
          <a:xfrm>
            <a:off x="8067469" y="4700043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9">
            <a:extLst>
              <a:ext uri="{FF2B5EF4-FFF2-40B4-BE49-F238E27FC236}">
                <a16:creationId xmlns:a16="http://schemas.microsoft.com/office/drawing/2014/main" id="{048A7F80-0C84-44C5-A989-DFE702E836BC}"/>
              </a:ext>
            </a:extLst>
          </p:cNvPr>
          <p:cNvSpPr/>
          <p:nvPr/>
        </p:nvSpPr>
        <p:spPr>
          <a:xfrm>
            <a:off x="8067469" y="3866835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05EEB0-B141-4CAC-87D6-819697BB0566}"/>
              </a:ext>
            </a:extLst>
          </p:cNvPr>
          <p:cNvSpPr/>
          <p:nvPr/>
        </p:nvSpPr>
        <p:spPr>
          <a:xfrm>
            <a:off x="7556742" y="5163461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465D5E-8BF9-4DA9-8F09-3C85C1322EBE}"/>
              </a:ext>
            </a:extLst>
          </p:cNvPr>
          <p:cNvSpPr/>
          <p:nvPr/>
        </p:nvSpPr>
        <p:spPr>
          <a:xfrm>
            <a:off x="7551177" y="515819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EE1D24A-3B49-4036-8B16-A2B4941E06C9}"/>
              </a:ext>
            </a:extLst>
          </p:cNvPr>
          <p:cNvSpPr/>
          <p:nvPr/>
        </p:nvSpPr>
        <p:spPr>
          <a:xfrm>
            <a:off x="10339995" y="3355529"/>
            <a:ext cx="428323" cy="369332"/>
          </a:xfrm>
          <a:prstGeom prst="rect">
            <a:avLst/>
          </a:prstGeom>
          <a:solidFill>
            <a:srgbClr val="E2EFDA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745678-0F00-4D19-8E28-CDFDCAFA7C2D}"/>
              </a:ext>
            </a:extLst>
          </p:cNvPr>
          <p:cNvSpPr/>
          <p:nvPr/>
        </p:nvSpPr>
        <p:spPr>
          <a:xfrm>
            <a:off x="10339995" y="4216415"/>
            <a:ext cx="428323" cy="369332"/>
          </a:xfrm>
          <a:prstGeom prst="rect">
            <a:avLst/>
          </a:prstGeom>
          <a:solidFill>
            <a:srgbClr val="E2EFDA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B5316C-BCD0-44C9-8D6C-67A53D54EBDF}"/>
              </a:ext>
            </a:extLst>
          </p:cNvPr>
          <p:cNvSpPr/>
          <p:nvPr/>
        </p:nvSpPr>
        <p:spPr>
          <a:xfrm>
            <a:off x="10358942" y="2494643"/>
            <a:ext cx="428323" cy="369332"/>
          </a:xfrm>
          <a:prstGeom prst="rect">
            <a:avLst/>
          </a:prstGeom>
          <a:solidFill>
            <a:srgbClr val="E2EFDA"/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504BD2-BD36-48C1-B8C4-53118928F95A}"/>
              </a:ext>
            </a:extLst>
          </p:cNvPr>
          <p:cNvSpPr/>
          <p:nvPr/>
        </p:nvSpPr>
        <p:spPr>
          <a:xfrm>
            <a:off x="1074838" y="6047610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87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/>
      <p:bldP spid="10" grpId="1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C03745-608B-4CB4-A622-C6061915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56B8E-4CC9-4A0C-90D5-F295C7DF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以下代码作用是相同的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6FBAD-1517-4312-B8F9-7D629729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EAB63B-B884-4963-9B4A-0ED996968FFF}"/>
              </a:ext>
            </a:extLst>
          </p:cNvPr>
          <p:cNvSpPr/>
          <p:nvPr/>
        </p:nvSpPr>
        <p:spPr>
          <a:xfrm>
            <a:off x="1124108" y="22857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BE71E90-6186-48D9-99AC-2CC764AD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66760"/>
              </p:ext>
            </p:extLst>
          </p:nvPr>
        </p:nvGraphicFramePr>
        <p:xfrm>
          <a:off x="7075720" y="4681526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AE70D9D-E1A6-4A15-95F4-2BF137C31516}"/>
              </a:ext>
            </a:extLst>
          </p:cNvPr>
          <p:cNvSpPr/>
          <p:nvPr/>
        </p:nvSpPr>
        <p:spPr>
          <a:xfrm>
            <a:off x="1101070" y="5063290"/>
            <a:ext cx="46209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75AE6F2-3696-42AC-B002-A9D79D492CD4}"/>
              </a:ext>
            </a:extLst>
          </p:cNvPr>
          <p:cNvSpPr txBox="1">
            <a:spLocks/>
          </p:cNvSpPr>
          <p:nvPr/>
        </p:nvSpPr>
        <p:spPr>
          <a:xfrm>
            <a:off x="838200" y="4559546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小心越界！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8495E7-CFEF-4CF3-B03A-5F79D8A599CC}"/>
              </a:ext>
            </a:extLst>
          </p:cNvPr>
          <p:cNvSpPr/>
          <p:nvPr/>
        </p:nvSpPr>
        <p:spPr>
          <a:xfrm>
            <a:off x="4829190" y="5437338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76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0E219-DB30-42D2-8183-3534B8B0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指针与数组的区别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7D980-7074-47B9-843A-2FA8446F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数组是</a:t>
            </a:r>
            <a:r>
              <a:rPr lang="zh-CN" altLang="en-US" dirty="0">
                <a:solidFill>
                  <a:srgbClr val="C00000"/>
                </a:solidFill>
              </a:rPr>
              <a:t>常量</a:t>
            </a:r>
            <a:r>
              <a:rPr lang="zh-CN" altLang="en-US" dirty="0"/>
              <a:t>指针</a:t>
            </a:r>
            <a:endParaRPr lang="en-US" altLang="zh-CN" dirty="0"/>
          </a:p>
          <a:p>
            <a:r>
              <a:rPr lang="zh-CN" altLang="en-US" dirty="0"/>
              <a:t>数组中所有元素的总大小可以通过运算符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zh-CN" altLang="en-US" dirty="0"/>
              <a:t>获得</a:t>
            </a:r>
            <a:endParaRPr lang="en-US" altLang="zh-CN" dirty="0"/>
          </a:p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对指针使用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运算符将返回地址的大小（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或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8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字节）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D7F6FD-DBC7-40B4-AF37-6ED7C89B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0EAF48-87FC-451E-BE17-5BD32689B8CE}"/>
              </a:ext>
            </a:extLst>
          </p:cNvPr>
          <p:cNvSpPr txBox="1"/>
          <p:nvPr/>
        </p:nvSpPr>
        <p:spPr>
          <a:xfrm>
            <a:off x="838200" y="3672469"/>
            <a:ext cx="7048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228600"/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//4*sizeof(int)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 or 8</a:t>
            </a:r>
            <a:endParaRPr lang="en" altLang="zh-CN" dirty="0">
              <a:solidFill>
                <a:srgbClr val="001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 or 8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227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162FC3-F696-4C56-8D36-CED6F58B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80209FA2-C13B-4D16-AA56-91B7D3F8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9D1AC1-71A6-4A67-A061-AFBF1A4E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86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D1768B-440D-4B41-A026-2E6970C9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内存中的程序执行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B4BB91-FFF2-47E6-8729-AB4AF1C84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程序的地址空间包含以下数据段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</a:rPr>
              <a:t>：</a:t>
            </a:r>
            <a:endParaRPr lang="en-US" altLang="zh-CN" dirty="0">
              <a:solidFill>
                <a:srgbClr val="000000"/>
              </a:solidFill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代码（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code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）：可执行代码。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数据（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data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）：初始化的静态变量。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未初始化的静态数据：包括变量和常量。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堆（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heap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）：动态分配的内存。</a:t>
            </a:r>
            <a:endParaRPr lang="en-US" altLang="zh-CN" b="0" i="0" dirty="0">
              <a:solidFill>
                <a:srgbClr val="000000"/>
              </a:solidFill>
              <a:effectLst/>
              <a:latin typeface="PingFangSC-Regular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栈（</a:t>
            </a:r>
            <a:r>
              <a:rPr lang="en-US" altLang="zh-CN" dirty="0">
                <a:solidFill>
                  <a:srgbClr val="000000"/>
                </a:solidFill>
                <a:latin typeface="PingFangSC-Regular"/>
              </a:rPr>
              <a:t>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PingFangSC-Regular"/>
              </a:rPr>
              <a:t>tack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）：调用堆栈中的局部变量。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BAF25-7BB4-49A6-B61C-75351B82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CE4D06C5-8D9B-48C5-84AE-AF9E0E610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13750"/>
              </p:ext>
            </p:extLst>
          </p:nvPr>
        </p:nvGraphicFramePr>
        <p:xfrm>
          <a:off x="8793278" y="1028226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9" name="直线箭头连接符 5">
            <a:extLst>
              <a:ext uri="{FF2B5EF4-FFF2-40B4-BE49-F238E27FC236}">
                <a16:creationId xmlns:a16="http://schemas.microsoft.com/office/drawing/2014/main" id="{A2DA75AE-706C-4E45-B4EB-65205A319406}"/>
              </a:ext>
            </a:extLst>
          </p:cNvPr>
          <p:cNvCxnSpPr>
            <a:cxnSpLocks/>
          </p:cNvCxnSpPr>
          <p:nvPr/>
        </p:nvCxnSpPr>
        <p:spPr>
          <a:xfrm>
            <a:off x="9772542" y="1427533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7">
            <a:extLst>
              <a:ext uri="{FF2B5EF4-FFF2-40B4-BE49-F238E27FC236}">
                <a16:creationId xmlns:a16="http://schemas.microsoft.com/office/drawing/2014/main" id="{8341CF19-22D5-490B-A919-81D2DD7F217A}"/>
              </a:ext>
            </a:extLst>
          </p:cNvPr>
          <p:cNvCxnSpPr>
            <a:cxnSpLocks/>
          </p:cNvCxnSpPr>
          <p:nvPr/>
        </p:nvCxnSpPr>
        <p:spPr>
          <a:xfrm flipV="1">
            <a:off x="9772542" y="2765230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31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B586A-95AD-4247-96EB-1559984E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</a:t>
            </a:r>
            <a:r>
              <a:rPr lang="zh-CN" altLang="en-US" dirty="0"/>
              <a:t>语言风格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9BEBE-4B05-4F7A-9DFE-92F62BBA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4A44C7-5618-45CC-BDCB-F034514E1A2C}"/>
              </a:ext>
            </a:extLst>
          </p:cNvPr>
          <p:cNvSpPr txBox="1"/>
          <p:nvPr/>
        </p:nvSpPr>
        <p:spPr>
          <a:xfrm>
            <a:off x="838200" y="174148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4B82C128-4F7F-4936-91C1-D594FDCC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187" y="1751308"/>
            <a:ext cx="6452173" cy="583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/>
              <a:t>不同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架构可能会出现不同情况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4E8B458-9F75-403C-8EA7-AC5E5B37CA02}"/>
              </a:ext>
            </a:extLst>
          </p:cNvPr>
          <p:cNvSpPr/>
          <p:nvPr/>
        </p:nvSpPr>
        <p:spPr>
          <a:xfrm>
            <a:off x="5327187" y="2897383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7FCB83-893A-405D-A8F9-65805A29D534}"/>
              </a:ext>
            </a:extLst>
          </p:cNvPr>
          <p:cNvSpPr/>
          <p:nvPr/>
        </p:nvSpPr>
        <p:spPr>
          <a:xfrm>
            <a:off x="8914325" y="2897383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FEEC43-762E-42E2-AB63-29E2A7EB337C}"/>
              </a:ext>
            </a:extLst>
          </p:cNvPr>
          <p:cNvSpPr/>
          <p:nvPr/>
        </p:nvSpPr>
        <p:spPr>
          <a:xfrm>
            <a:off x="5327187" y="2497273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922996-3BE2-4F38-9910-DDA2C4E8B408}"/>
              </a:ext>
            </a:extLst>
          </p:cNvPr>
          <p:cNvSpPr/>
          <p:nvPr/>
        </p:nvSpPr>
        <p:spPr>
          <a:xfrm>
            <a:off x="8914325" y="2497273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27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C5F04-C1CD-4EA2-AC38-DF7E8FF7C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</a:t>
            </a:r>
            <a:r>
              <a:rPr lang="zh-CN" altLang="en-US" dirty="0"/>
              <a:t>语言风格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3618EF-2929-45A8-8D46-57D3AB02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1197326-A10A-442D-82EB-70CD9779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zh-CN" altLang="en-US" dirty="0"/>
              <a:t>分配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C00000"/>
                </a:solidFill>
              </a:rPr>
              <a:t>字节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C00000"/>
                </a:solidFill>
              </a:rPr>
              <a:t>未初始化空间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分配</a:t>
            </a:r>
            <a:r>
              <a:rPr kumimoji="1" lang="en-US" altLang="zh-CN" dirty="0"/>
              <a:t> 4 </a:t>
            </a:r>
            <a:r>
              <a:rPr kumimoji="1" lang="zh-CN" altLang="en-US" dirty="0"/>
              <a:t>字节并显式地把指针转为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跑以下代码会出现什么情况？</a:t>
            </a:r>
            <a:r>
              <a:rPr kumimoji="1" lang="en-US" altLang="zh-CN" dirty="0"/>
              <a:t> </a:t>
            </a:r>
          </a:p>
          <a:p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66CEBC-F60C-4915-B4B0-3C4F729200A9}"/>
              </a:ext>
            </a:extLst>
          </p:cNvPr>
          <p:cNvSpPr/>
          <p:nvPr/>
        </p:nvSpPr>
        <p:spPr>
          <a:xfrm>
            <a:off x="1384945" y="2219570"/>
            <a:ext cx="59843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FF633A-0137-4337-A4BF-78224A3DCA7D}"/>
              </a:ext>
            </a:extLst>
          </p:cNvPr>
          <p:cNvSpPr/>
          <p:nvPr/>
        </p:nvSpPr>
        <p:spPr>
          <a:xfrm>
            <a:off x="1384945" y="37787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5B8071-A8F5-4D2C-B3C5-FE3402A2129B}"/>
              </a:ext>
            </a:extLst>
          </p:cNvPr>
          <p:cNvSpPr/>
          <p:nvPr/>
        </p:nvSpPr>
        <p:spPr>
          <a:xfrm>
            <a:off x="1384945" y="5463040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23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826AA-8491-4B5D-9E58-CFF1459F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</a:t>
            </a:r>
            <a:r>
              <a:rPr lang="zh-CN" altLang="en-US" dirty="0"/>
              <a:t>语言风格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AF5D8-5954-4A04-B11D-813852D0A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必须显式释放动态分配的内存！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	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ptr 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下面的代码会怎么样？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BEE10-3E98-4F9A-8E47-D89FD53D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1F39A79-02CD-41E4-AB67-ABDF0766F0EB}"/>
              </a:ext>
            </a:extLst>
          </p:cNvPr>
          <p:cNvSpPr/>
          <p:nvPr/>
        </p:nvSpPr>
        <p:spPr>
          <a:xfrm>
            <a:off x="1162300" y="3352378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2B1CF0-F541-4237-8BD9-F37E8E447265}"/>
              </a:ext>
            </a:extLst>
          </p:cNvPr>
          <p:cNvSpPr/>
          <p:nvPr/>
        </p:nvSpPr>
        <p:spPr>
          <a:xfrm>
            <a:off x="6362671" y="5003720"/>
            <a:ext cx="5408616" cy="13542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" altLang="zh-CN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" altLang="zh-CN" sz="16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" altLang="zh-CN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//memory leak</a:t>
            </a:r>
            <a:endParaRPr lang="en" altLang="zh-CN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3E003A-9030-4B24-8778-86F5C38BDB7B}"/>
              </a:ext>
            </a:extLst>
          </p:cNvPr>
          <p:cNvSpPr/>
          <p:nvPr/>
        </p:nvSpPr>
        <p:spPr>
          <a:xfrm>
            <a:off x="1162300" y="5101425"/>
            <a:ext cx="603598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C00000"/>
                </a:solidFill>
              </a:rPr>
              <a:t>内存泄露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fontAlgn="base"/>
            <a:r>
              <a:rPr lang="zh-CN" altLang="en-US" dirty="0"/>
              <a:t>内存管理系统不会自动释放不被指针指向的内存。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82D285-8692-4B79-BDBF-8DE92C1A2728}"/>
              </a:ext>
            </a:extLst>
          </p:cNvPr>
          <p:cNvSpPr/>
          <p:nvPr/>
        </p:nvSpPr>
        <p:spPr>
          <a:xfrm>
            <a:off x="1213775" y="6016812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FC01C0D-3268-44C1-B644-380DA3414695}"/>
              </a:ext>
            </a:extLst>
          </p:cNvPr>
          <p:cNvSpPr/>
          <p:nvPr/>
        </p:nvSpPr>
        <p:spPr>
          <a:xfrm>
            <a:off x="3331501" y="6016812"/>
            <a:ext cx="175759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stack-heap.cpp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687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309A3-80AD-45F1-BDDF-03A2F675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——C++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9B294-0D05-41FA-BF92-81908F59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操作符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类似于</a:t>
            </a:r>
            <a:r>
              <a:rPr lang="en-US" altLang="zh-CN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alloc()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，但具有更多功能。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CF012-EE12-47CD-828D-267369F6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6C0930-1AFB-4359-A7EB-A55471EE6A49}"/>
              </a:ext>
            </a:extLst>
          </p:cNvPr>
          <p:cNvSpPr txBox="1"/>
          <p:nvPr/>
        </p:nvSpPr>
        <p:spPr>
          <a:xfrm>
            <a:off x="1109134" y="2291594"/>
            <a:ext cx="98382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，默认初始化（不采取其他行为）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//C++11 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//C++11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对象，采用默认构造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分配一个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</a:t>
            </a:r>
            <a:r>
              <a:rPr lang="zh-CN" altLang="en-US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对象，并初始化成员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ps2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8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"Yi"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2020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//C++11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4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309A3-80AD-45F1-BDDF-03A2F675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</a:t>
            </a:r>
            <a:r>
              <a:rPr lang="en-US" altLang="zh-CN" dirty="0"/>
              <a:t>——C++</a:t>
            </a:r>
            <a:r>
              <a:rPr lang="zh-CN" altLang="en-US" dirty="0"/>
              <a:t>风格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F9B294-0D05-41FA-BF92-81908F59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操作符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new[]</a:t>
            </a:r>
            <a:r>
              <a:rPr lang="zh-CN" altLang="en-US" dirty="0">
                <a:solidFill>
                  <a:srgbClr val="000000"/>
                </a:solidFill>
                <a:latin typeface="PingFangSC-Regular"/>
                <a:cs typeface="Courier New" panose="02070309020205020404" pitchFamily="49" charset="0"/>
              </a:rPr>
              <a:t>的使用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SC-Regular"/>
              </a:rPr>
              <a:t>。</a:t>
            </a:r>
          </a:p>
          <a:p>
            <a:pPr marL="0" indent="0">
              <a:buNone/>
            </a:pP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5CF012-EE12-47CD-828D-267369F6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6C0930-1AFB-4359-A7EB-A55471EE6A49}"/>
              </a:ext>
            </a:extLst>
          </p:cNvPr>
          <p:cNvSpPr txBox="1"/>
          <p:nvPr/>
        </p:nvSpPr>
        <p:spPr>
          <a:xfrm>
            <a:off x="1109134" y="2291594"/>
            <a:ext cx="107018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 int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，默认初始化（不采取其他行为）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 int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]();</a:t>
            </a: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 int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]{};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//C++11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 int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，前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个元素初始化为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1,2,3, </a:t>
            </a:r>
            <a:r>
              <a:rPr lang="zh-CN" alt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剩下的为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pa4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en" altLang="zh-CN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//C++11</a:t>
            </a:r>
            <a:endParaRPr lang="en" altLang="zh-CN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D017D5-BC62-4796-BED1-3D27FC68193D}"/>
              </a:ext>
            </a:extLst>
          </p:cNvPr>
          <p:cNvSpPr/>
          <p:nvPr/>
        </p:nvSpPr>
        <p:spPr>
          <a:xfrm>
            <a:off x="1109134" y="4779304"/>
            <a:ext cx="101024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 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Student 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对象的内存，采用默认构造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分配 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 Student 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对象的内存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前两个被显式初始化 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//C++11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</a:t>
            </a:r>
            <a:r>
              <a:rPr lang="en-US" altLang="zh-CN" sz="20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70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1E8E41B-44CB-4540-8DC4-DDBF244B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803BD38-7B25-4256-A5FD-512E1BFD8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A0FBE6-CE6C-41C3-9C6A-0D767C68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6443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B2FD18-FB69-4D0C-9B44-BA4D47C5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</a:t>
            </a:r>
            <a:r>
              <a:rPr kumimoji="1" lang="zh-CN" altLang="en-US" dirty="0"/>
              <a:t>与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BCA24-7092-4085-B787-C9044115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531F45-C449-49E9-9A8F-7640567DB6B3}"/>
              </a:ext>
            </a:extLst>
          </p:cNvPr>
          <p:cNvSpPr/>
          <p:nvPr/>
        </p:nvSpPr>
        <p:spPr>
          <a:xfrm>
            <a:off x="909119" y="1750807"/>
            <a:ext cx="7640521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取消内存分配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取消内存分配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取消数组内存分配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取消数组内存分配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取消数组内存分配，并调用第一个元素的析构函数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取消数组内存分配，并调用所有元素的析构函数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sz="2000" dirty="0">
                <a:solidFill>
                  <a:srgbClr val="AF00D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[]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01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2B64-604E-42AC-B91C-1458FF7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0B30552-62C8-47B8-B848-6B5EE6E0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694033"/>
            <a:ext cx="8865101" cy="55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09E8539-AAE4-4AAA-B5EE-6434E558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数组样式的字符串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C44282-8B33-40E0-B23A-D8F12133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数组样式的字符串（以空结尾的字符串</a:t>
            </a:r>
            <a:r>
              <a:rPr lang="en-US" altLang="zh-CN" sz="2400" dirty="0"/>
              <a:t>/</a:t>
            </a:r>
            <a:r>
              <a:rPr lang="zh-CN" altLang="en-US" sz="2400" dirty="0"/>
              <a:t>字符数组）是以字节存储在内存中的一系列字符。</a:t>
            </a:r>
            <a:endParaRPr lang="en-US" altLang="zh-CN" sz="2400" dirty="0"/>
          </a:p>
          <a:p>
            <a:r>
              <a:rPr lang="zh-CN" altLang="en-US" sz="2400" dirty="0"/>
              <a:t>声明方式如下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'r'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bad_pig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'g’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r>
              <a:rPr lang="en" altLang="zh-CN" sz="1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bad one!</a:t>
            </a:r>
            <a:endParaRPr lang="en" altLang="zh-CN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8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good_pig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8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800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" altLang="zh-CN" sz="18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" altLang="zh-CN" sz="2400" dirty="0">
                <a:solidFill>
                  <a:srgbClr val="003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strlen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返回字符串长度，第一个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’\0’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不会被包含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altLang="zh-CN" sz="1600" dirty="0" err="1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‘L'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D2414-01B4-4C46-A08A-F33ED15E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1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793FE-331B-4266-9173-D6F49F01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03768-B232-4CDF-BD3C-7E3BB6B5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一个一个字符的形式初始化字符串数组不方便，可以使用常量字符串</a:t>
            </a:r>
            <a:endParaRPr lang="en-US" altLang="zh-CN" dirty="0"/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800" dirty="0">
                <a:latin typeface="Courier" pitchFamily="2" charset="0"/>
              </a:rPr>
              <a:t> name1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“</a:t>
            </a:r>
            <a:r>
              <a:rPr lang="en-US" altLang="zh-CN" sz="1800" dirty="0">
                <a:solidFill>
                  <a:srgbClr val="008000"/>
                </a:solidFill>
                <a:latin typeface="Courier" pitchFamily="2" charset="0"/>
              </a:rPr>
              <a:t>Jinan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 University in Guangzhou"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800" dirty="0">
                <a:latin typeface="Courier" pitchFamily="2" charset="0"/>
              </a:rPr>
              <a:t> name2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“Jinan University "    “in Guangzhou"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1800" dirty="0">
                <a:latin typeface="Courier" pitchFamily="2" charset="0"/>
              </a:rPr>
              <a:t> name3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“ABCD”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1800" dirty="0">
                <a:solidFill>
                  <a:srgbClr val="FF0000"/>
                </a:solidFill>
                <a:latin typeface="Courier" pitchFamily="2" charset="0"/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  <a:latin typeface="Courier" pitchFamily="2" charset="0"/>
              </a:rPr>
              <a:t>这个字符串有多少字节</a:t>
            </a:r>
            <a:r>
              <a:rPr lang="en" altLang="zh-CN" sz="1800" dirty="0">
                <a:solidFill>
                  <a:srgbClr val="FF0000"/>
                </a:solidFill>
                <a:latin typeface="Courier" pitchFamily="2" charset="0"/>
              </a:rPr>
              <a:t>?</a:t>
            </a:r>
          </a:p>
          <a:p>
            <a:pPr marL="0" indent="0">
              <a:buNone/>
            </a:pPr>
            <a:endParaRPr kumimoji="1" lang="en-US" altLang="zh-CN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s5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L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18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s9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u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1800" dirty="0">
                <a:latin typeface="Courier" pitchFamily="2" charset="0"/>
              </a:rPr>
              <a:t> s6 </a:t>
            </a:r>
            <a:r>
              <a:rPr lang="en" altLang="zh-CN" sz="18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1800" dirty="0">
                <a:latin typeface="Courier" pitchFamily="2" charset="0"/>
              </a:rPr>
              <a:t> U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”ABCD"</a:t>
            </a:r>
            <a:r>
              <a:rPr lang="en" altLang="zh-CN" sz="18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1800" dirty="0">
                <a:latin typeface="Courier" pitchFamily="2" charset="0"/>
              </a:rPr>
              <a:t> </a:t>
            </a:r>
            <a:r>
              <a:rPr lang="en" altLang="zh-CN" sz="18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1800" dirty="0">
              <a:latin typeface="Courier" pitchFamily="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8C372-1F86-46FF-89C2-F8B2FF9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11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6E28-F128-41CE-AB68-5C6EE253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可以这样拷贝数组吗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759C-0AA1-4D3A-A5A3-6CC93326F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" altLang="zh-CN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array2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" altLang="zh-CN" sz="24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2400" dirty="0">
                <a:solidFill>
                  <a:srgbClr val="09865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" altLang="zh-CN" sz="24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//okay</a:t>
            </a:r>
            <a:endParaRPr lang="en" altLang="zh-CN" sz="24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91336-D799-4DED-BE69-1A74ADFF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148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654AD-266B-4E9E-A68D-2D19EBB7B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45E97-4870-407B-9325-6830E15F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拷贝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strcpy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dest,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src 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kumimoji="1" lang="zh-CN" altLang="en-US" dirty="0"/>
              <a:t>更安全：</a:t>
            </a:r>
            <a:endParaRPr kumimoji="1" lang="en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 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dest,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src, </a:t>
            </a:r>
            <a:r>
              <a:rPr lang="en" altLang="zh-CN" sz="2000" dirty="0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lang="zh-CN" altLang="en-US" dirty="0"/>
              <a:t>拼接：把</a:t>
            </a:r>
            <a:r>
              <a:rPr lang="en-US" altLang="zh-CN" dirty="0" err="1"/>
              <a:t>src</a:t>
            </a:r>
            <a:r>
              <a:rPr lang="zh-CN" altLang="en-US" dirty="0"/>
              <a:t>的拷贝版本附在</a:t>
            </a:r>
            <a:r>
              <a:rPr lang="en-US" altLang="zh-CN" dirty="0" err="1"/>
              <a:t>dest</a:t>
            </a:r>
            <a:r>
              <a:rPr lang="zh-CN" altLang="en-US" dirty="0"/>
              <a:t>后面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 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dest,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src 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lvl="1"/>
            <a:r>
              <a:rPr kumimoji="1" lang="zh-CN" altLang="en-US" dirty="0">
                <a:latin typeface="Courier" pitchFamily="2" charset="0"/>
              </a:rPr>
              <a:t>也有</a:t>
            </a:r>
            <a:r>
              <a:rPr kumimoji="1" lang="en-US" altLang="zh-CN" dirty="0" err="1">
                <a:latin typeface="Courier" pitchFamily="2" charset="0"/>
              </a:rPr>
              <a:t>strncat</a:t>
            </a:r>
            <a:endParaRPr kumimoji="1" lang="en" altLang="zh-CN" dirty="0">
              <a:latin typeface="Courier" pitchFamily="2" charset="0"/>
            </a:endParaRPr>
          </a:p>
          <a:p>
            <a:r>
              <a:rPr lang="zh-CN" altLang="en-US" dirty="0"/>
              <a:t>比较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strcmp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lhs,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rhs 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457200" lvl="1" indent="0">
              <a:buNone/>
            </a:pPr>
            <a:r>
              <a:rPr lang="zh-CN" altLang="en-US" sz="2000" dirty="0"/>
              <a:t>前面的小返回负值，大则返回正，相等返回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21636-8617-43B5-AD04-DDFF5464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9139D5-EBAB-4CC0-ABE0-37CAECC0C377}"/>
              </a:ext>
            </a:extLst>
          </p:cNvPr>
          <p:cNvSpPr/>
          <p:nvPr/>
        </p:nvSpPr>
        <p:spPr>
          <a:xfrm>
            <a:off x="7878232" y="1580326"/>
            <a:ext cx="148329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403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31FEA-3933-4CA3-A433-9BA201BA2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5C1EE-4F35-4F10-B267-CA2678284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NULL</a:t>
            </a:r>
            <a:r>
              <a:rPr lang="zh-CN" altLang="en-US" dirty="0"/>
              <a:t>结尾的字符串很容易越界，并引发问题。</a:t>
            </a:r>
            <a:endParaRPr lang="en-US" altLang="zh-CN" dirty="0"/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</a:t>
            </a:r>
            <a:r>
              <a:rPr lang="zh-CN" altLang="en-US" dirty="0"/>
              <a:t>类提供了可以操作字符串的方法。</a:t>
            </a:r>
            <a:endParaRPr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JNU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dirty="0"/>
              <a:t>不同类型的字符串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//(C++11)</a:t>
            </a:r>
            <a:endParaRPr lang="en" altLang="zh-CN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EE2C46-C7D9-48B2-BB8B-0DF7D010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5D3215-B19B-4926-AB72-A257F9436492}"/>
              </a:ext>
            </a:extLst>
          </p:cNvPr>
          <p:cNvSpPr/>
          <p:nvPr/>
        </p:nvSpPr>
        <p:spPr>
          <a:xfrm>
            <a:off x="7835899" y="2223419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CAEC52-FBB4-4AE0-91BE-1A1C0AC5D4AA}"/>
              </a:ext>
            </a:extLst>
          </p:cNvPr>
          <p:cNvSpPr/>
          <p:nvPr/>
        </p:nvSpPr>
        <p:spPr>
          <a:xfrm>
            <a:off x="7835899" y="2621213"/>
            <a:ext cx="2081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stringelement</a:t>
            </a:r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650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刘逸标准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S" id="{8741FFC2-4D7D-48D1-88A6-21A4E405BEEE}" vid="{BE4B9CD3-767A-4D54-8AE3-5DB2A8AFC4D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3563</Words>
  <Application>Microsoft Office PowerPoint</Application>
  <PresentationFormat>宽屏</PresentationFormat>
  <Paragraphs>776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Courier</vt:lpstr>
      <vt:lpstr>DejaVuSansMono</vt:lpstr>
      <vt:lpstr>Menlo</vt:lpstr>
      <vt:lpstr>PingFangSC-Regular</vt:lpstr>
      <vt:lpstr>等线</vt:lpstr>
      <vt:lpstr>宋体</vt:lpstr>
      <vt:lpstr>Arial</vt:lpstr>
      <vt:lpstr>Courier New</vt:lpstr>
      <vt:lpstr>Times New Roman</vt:lpstr>
      <vt:lpstr>WPS</vt:lpstr>
      <vt:lpstr>C++程序设计 第四节：数据结构与指针</vt:lpstr>
      <vt:lpstr>关于课程项目一</vt:lpstr>
      <vt:lpstr>回顾</vt:lpstr>
      <vt:lpstr>字符串</vt:lpstr>
      <vt:lpstr>数组样式的字符串</vt:lpstr>
      <vt:lpstr>常量字符串</vt:lpstr>
      <vt:lpstr>可以这样拷贝数组吗</vt:lpstr>
      <vt:lpstr>字符串的操作</vt:lpstr>
      <vt:lpstr>string 类</vt:lpstr>
      <vt:lpstr>结构体、联合体、枚举</vt:lpstr>
      <vt:lpstr>struct</vt:lpstr>
      <vt:lpstr>结构体的填充</vt:lpstr>
      <vt:lpstr>struct在C与C++中的区别</vt:lpstr>
      <vt:lpstr>union</vt:lpstr>
      <vt:lpstr>enum</vt:lpstr>
      <vt:lpstr>举个例子（struct, union, enum）</vt:lpstr>
      <vt:lpstr>typedef</vt:lpstr>
      <vt:lpstr>typedef</vt:lpstr>
      <vt:lpstr>typedef 的使用场景</vt:lpstr>
      <vt:lpstr>指针</vt:lpstr>
      <vt:lpstr>指针</vt:lpstr>
      <vt:lpstr>指针怎么工作？</vt:lpstr>
      <vt:lpstr>结构体成员访问</vt:lpstr>
      <vt:lpstr>打印地址</vt:lpstr>
      <vt:lpstr>指针的指针</vt:lpstr>
      <vt:lpstr>常量指针</vt:lpstr>
      <vt:lpstr>指针与数组</vt:lpstr>
      <vt:lpstr>数组元素的地址</vt:lpstr>
      <vt:lpstr>数组名</vt:lpstr>
      <vt:lpstr>指针的运算</vt:lpstr>
      <vt:lpstr>指针的运算</vt:lpstr>
      <vt:lpstr>指针与数组的区别</vt:lpstr>
      <vt:lpstr>内存分配</vt:lpstr>
      <vt:lpstr>内存中的程序执行</vt:lpstr>
      <vt:lpstr>内存分配——C语言风格</vt:lpstr>
      <vt:lpstr>内存分配——C语言风格</vt:lpstr>
      <vt:lpstr>内存分配——C语言风格</vt:lpstr>
      <vt:lpstr>内存分配——C++风格</vt:lpstr>
      <vt:lpstr>内存分配——C++风格</vt:lpstr>
      <vt:lpstr>运算符delete 与 delete[]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C++程序设计 第一节：入门介绍</dc:title>
  <dc:creator>Yi Liu</dc:creator>
  <cp:lastModifiedBy>Yi Liu</cp:lastModifiedBy>
  <cp:revision>20</cp:revision>
  <dcterms:created xsi:type="dcterms:W3CDTF">2023-08-28T02:52:46Z</dcterms:created>
  <dcterms:modified xsi:type="dcterms:W3CDTF">2023-09-19T05:27:13Z</dcterms:modified>
</cp:coreProperties>
</file>