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10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8" r:id="rId15"/>
    <p:sldId id="607" r:id="rId16"/>
    <p:sldId id="640" r:id="rId17"/>
    <p:sldId id="609" r:id="rId18"/>
    <p:sldId id="641" r:id="rId19"/>
    <p:sldId id="610" r:id="rId20"/>
    <p:sldId id="611" r:id="rId21"/>
    <p:sldId id="612" r:id="rId22"/>
    <p:sldId id="616" r:id="rId23"/>
    <p:sldId id="615" r:id="rId24"/>
    <p:sldId id="618" r:id="rId25"/>
    <p:sldId id="642" r:id="rId26"/>
    <p:sldId id="643" r:id="rId27"/>
    <p:sldId id="644" r:id="rId28"/>
    <p:sldId id="619" r:id="rId29"/>
    <p:sldId id="617" r:id="rId30"/>
    <p:sldId id="613" r:id="rId31"/>
    <p:sldId id="614" r:id="rId32"/>
    <p:sldId id="621" r:id="rId33"/>
    <p:sldId id="620" r:id="rId34"/>
    <p:sldId id="622" r:id="rId35"/>
    <p:sldId id="623" r:id="rId36"/>
    <p:sldId id="624" r:id="rId37"/>
    <p:sldId id="625" r:id="rId38"/>
    <p:sldId id="626" r:id="rId39"/>
    <p:sldId id="628" r:id="rId40"/>
    <p:sldId id="627" r:id="rId41"/>
    <p:sldId id="629" r:id="rId42"/>
    <p:sldId id="630" r:id="rId43"/>
    <p:sldId id="631" r:id="rId44"/>
    <p:sldId id="633" r:id="rId45"/>
    <p:sldId id="632" r:id="rId46"/>
    <p:sldId id="634" r:id="rId47"/>
    <p:sldId id="635" r:id="rId48"/>
    <p:sldId id="636" r:id="rId49"/>
    <p:sldId id="638" r:id="rId50"/>
    <p:sldId id="637" r:id="rId51"/>
    <p:sldId id="639" r:id="rId52"/>
    <p:sldId id="309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310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8"/>
            <p14:sldId id="607"/>
            <p14:sldId id="640"/>
            <p14:sldId id="609"/>
            <p14:sldId id="641"/>
            <p14:sldId id="610"/>
            <p14:sldId id="611"/>
            <p14:sldId id="612"/>
            <p14:sldId id="616"/>
            <p14:sldId id="615"/>
            <p14:sldId id="618"/>
            <p14:sldId id="642"/>
            <p14:sldId id="643"/>
            <p14:sldId id="644"/>
            <p14:sldId id="619"/>
            <p14:sldId id="617"/>
            <p14:sldId id="613"/>
            <p14:sldId id="614"/>
            <p14:sldId id="621"/>
            <p14:sldId id="620"/>
            <p14:sldId id="622"/>
            <p14:sldId id="623"/>
            <p14:sldId id="624"/>
            <p14:sldId id="625"/>
            <p14:sldId id="626"/>
            <p14:sldId id="628"/>
            <p14:sldId id="627"/>
            <p14:sldId id="629"/>
            <p14:sldId id="630"/>
            <p14:sldId id="631"/>
            <p14:sldId id="633"/>
            <p14:sldId id="632"/>
            <p14:sldId id="634"/>
            <p14:sldId id="635"/>
            <p14:sldId id="636"/>
            <p14:sldId id="638"/>
            <p14:sldId id="637"/>
            <p14:sldId id="639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9FF355E-0ADE-45E3-B2F8-EA77A220D2B4}"/>
    <pc:docChg chg="undo custSel addSld delSld modSld sldOrd modSection">
      <pc:chgData name="Yi Liu" userId="eb9fa73d484f74de" providerId="LiveId" clId="{99FF355E-0ADE-45E3-B2F8-EA77A220D2B4}" dt="2023-10-17T05:56:58.431" v="4075"/>
      <pc:docMkLst>
        <pc:docMk/>
      </pc:docMkLst>
      <pc:sldChg chg="modSp mod">
        <pc:chgData name="Yi Liu" userId="eb9fa73d484f74de" providerId="LiveId" clId="{99FF355E-0ADE-45E3-B2F8-EA77A220D2B4}" dt="2023-10-14T06:23:04.591" v="23" actId="20577"/>
        <pc:sldMkLst>
          <pc:docMk/>
          <pc:sldMk cId="1562787813" sldId="256"/>
        </pc:sldMkLst>
        <pc:spChg chg="mod">
          <ac:chgData name="Yi Liu" userId="eb9fa73d484f74de" providerId="LiveId" clId="{99FF355E-0ADE-45E3-B2F8-EA77A220D2B4}" dt="2023-10-14T06:23:04.591" v="2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99FF355E-0ADE-45E3-B2F8-EA77A220D2B4}" dt="2023-10-14T06:46:49.785" v="239" actId="20577"/>
        <pc:sldMkLst>
          <pc:docMk/>
          <pc:sldMk cId="47867012" sldId="310"/>
        </pc:sldMkLst>
        <pc:spChg chg="mod">
          <ac:chgData name="Yi Liu" userId="eb9fa73d484f74de" providerId="LiveId" clId="{99FF355E-0ADE-45E3-B2F8-EA77A220D2B4}" dt="2023-10-14T06:46:49.785" v="239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224263781" sldId="55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55178229" sldId="56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42212599" sldId="57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832913264" sldId="57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79295396" sldId="57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23277204" sldId="57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88747157" sldId="57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78049634" sldId="57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2157154" sldId="57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33078772" sldId="57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214499574" sldId="57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8814633" sldId="58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29842775" sldId="58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145497904" sldId="58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119429737" sldId="58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23056636" sldId="58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0754714" sldId="58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8053638" sldId="58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953874372" sldId="58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30861408" sldId="58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5798336" sldId="58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917428711" sldId="59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078422395" sldId="59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716632621" sldId="59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44623957" sldId="59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324657662" sldId="594"/>
        </pc:sldMkLst>
      </pc:sldChg>
      <pc:sldChg chg="del">
        <pc:chgData name="Yi Liu" userId="eb9fa73d484f74de" providerId="LiveId" clId="{99FF355E-0ADE-45E3-B2F8-EA77A220D2B4}" dt="2023-10-14T06:47:15.961" v="241" actId="47"/>
        <pc:sldMkLst>
          <pc:docMk/>
          <pc:sldMk cId="2920932775" sldId="595"/>
        </pc:sldMkLst>
      </pc:sldChg>
      <pc:sldChg chg="modSp mod modAnim">
        <pc:chgData name="Yi Liu" userId="eb9fa73d484f74de" providerId="LiveId" clId="{99FF355E-0ADE-45E3-B2F8-EA77A220D2B4}" dt="2023-10-17T05:07:03.590" v="3982"/>
        <pc:sldMkLst>
          <pc:docMk/>
          <pc:sldMk cId="1736471738" sldId="597"/>
        </pc:sldMkLst>
        <pc:spChg chg="mod">
          <ac:chgData name="Yi Liu" userId="eb9fa73d484f74de" providerId="LiveId" clId="{99FF355E-0ADE-45E3-B2F8-EA77A220D2B4}" dt="2023-10-17T03:23:09.548" v="3262" actId="20577"/>
          <ac:spMkLst>
            <pc:docMk/>
            <pc:sldMk cId="1736471738" sldId="597"/>
            <ac:spMk id="3" creationId="{A9E05CCC-446E-4155-B894-523909E4B5AB}"/>
          </ac:spMkLst>
        </pc:spChg>
      </pc:sldChg>
      <pc:sldChg chg="addSp modSp mod">
        <pc:chgData name="Yi Liu" userId="eb9fa73d484f74de" providerId="LiveId" clId="{99FF355E-0ADE-45E3-B2F8-EA77A220D2B4}" dt="2023-10-17T03:24:37.567" v="3269" actId="14100"/>
        <pc:sldMkLst>
          <pc:docMk/>
          <pc:sldMk cId="130164663" sldId="599"/>
        </pc:sldMkLst>
        <pc:spChg chg="add mod">
          <ac:chgData name="Yi Liu" userId="eb9fa73d484f74de" providerId="LiveId" clId="{99FF355E-0ADE-45E3-B2F8-EA77A220D2B4}" dt="2023-10-17T03:23:18.051" v="3265" actId="1076"/>
          <ac:spMkLst>
            <pc:docMk/>
            <pc:sldMk cId="130164663" sldId="599"/>
            <ac:spMk id="7" creationId="{FDF35C41-60C0-466B-B6DA-181059DE08CE}"/>
          </ac:spMkLst>
        </pc:spChg>
        <pc:picChg chg="add mod">
          <ac:chgData name="Yi Liu" userId="eb9fa73d484f74de" providerId="LiveId" clId="{99FF355E-0ADE-45E3-B2F8-EA77A220D2B4}" dt="2023-10-17T03:24:37.567" v="3269" actId="14100"/>
          <ac:picMkLst>
            <pc:docMk/>
            <pc:sldMk cId="130164663" sldId="599"/>
            <ac:picMk id="9" creationId="{66CF575D-0407-4324-84A6-9D6E42329863}"/>
          </ac:picMkLst>
        </pc:picChg>
      </pc:sldChg>
      <pc:sldChg chg="modAnim">
        <pc:chgData name="Yi Liu" userId="eb9fa73d484f74de" providerId="LiveId" clId="{99FF355E-0ADE-45E3-B2F8-EA77A220D2B4}" dt="2023-10-17T05:15:40.278" v="3983"/>
        <pc:sldMkLst>
          <pc:docMk/>
          <pc:sldMk cId="3468644140" sldId="600"/>
        </pc:sldMkLst>
      </pc:sldChg>
      <pc:sldChg chg="modAnim">
        <pc:chgData name="Yi Liu" userId="eb9fa73d484f74de" providerId="LiveId" clId="{99FF355E-0ADE-45E3-B2F8-EA77A220D2B4}" dt="2023-10-17T05:16:23.681" v="3989"/>
        <pc:sldMkLst>
          <pc:docMk/>
          <pc:sldMk cId="172440449" sldId="603"/>
        </pc:sldMkLst>
      </pc:sldChg>
      <pc:sldChg chg="modSp mod modAnim">
        <pc:chgData name="Yi Liu" userId="eb9fa73d484f74de" providerId="LiveId" clId="{99FF355E-0ADE-45E3-B2F8-EA77A220D2B4}" dt="2023-10-17T05:17:02.528" v="3991"/>
        <pc:sldMkLst>
          <pc:docMk/>
          <pc:sldMk cId="724674171" sldId="604"/>
        </pc:sldMkLst>
        <pc:spChg chg="mod">
          <ac:chgData name="Yi Liu" userId="eb9fa73d484f74de" providerId="LiveId" clId="{99FF355E-0ADE-45E3-B2F8-EA77A220D2B4}" dt="2023-10-14T06:47:55.429" v="244" actId="1076"/>
          <ac:spMkLst>
            <pc:docMk/>
            <pc:sldMk cId="724674171" sldId="604"/>
            <ac:spMk id="7" creationId="{85E91803-2964-46AD-A40C-4ECDAF8DC7F3}"/>
          </ac:spMkLst>
        </pc:spChg>
      </pc:sldChg>
      <pc:sldChg chg="modAnim">
        <pc:chgData name="Yi Liu" userId="eb9fa73d484f74de" providerId="LiveId" clId="{99FF355E-0ADE-45E3-B2F8-EA77A220D2B4}" dt="2023-10-17T05:17:35.028" v="3992"/>
        <pc:sldMkLst>
          <pc:docMk/>
          <pc:sldMk cId="3955302907" sldId="606"/>
        </pc:sldMkLst>
      </pc:sldChg>
      <pc:sldChg chg="modSp new mod modAnim">
        <pc:chgData name="Yi Liu" userId="eb9fa73d484f74de" providerId="LiveId" clId="{99FF355E-0ADE-45E3-B2F8-EA77A220D2B4}" dt="2023-10-17T05:49:59.565" v="4027" actId="207"/>
        <pc:sldMkLst>
          <pc:docMk/>
          <pc:sldMk cId="2869906020" sldId="607"/>
        </pc:sldMkLst>
        <pc:spChg chg="mod">
          <ac:chgData name="Yi Liu" userId="eb9fa73d484f74de" providerId="LiveId" clId="{99FF355E-0ADE-45E3-B2F8-EA77A220D2B4}" dt="2023-10-14T07:20:26.696" v="291" actId="20577"/>
          <ac:spMkLst>
            <pc:docMk/>
            <pc:sldMk cId="2869906020" sldId="607"/>
            <ac:spMk id="2" creationId="{8A0EBAAF-5A34-4A91-A2EC-03002EEB202F}"/>
          </ac:spMkLst>
        </pc:spChg>
        <pc:spChg chg="mod">
          <ac:chgData name="Yi Liu" userId="eb9fa73d484f74de" providerId="LiveId" clId="{99FF355E-0ADE-45E3-B2F8-EA77A220D2B4}" dt="2023-10-17T05:49:59.565" v="4027" actId="207"/>
          <ac:spMkLst>
            <pc:docMk/>
            <pc:sldMk cId="2869906020" sldId="607"/>
            <ac:spMk id="3" creationId="{72315DE0-180B-40E0-888C-139F20DCB52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6:48:25.714" v="276" actId="20577"/>
        <pc:sldMkLst>
          <pc:docMk/>
          <pc:sldMk cId="1346322935" sldId="608"/>
        </pc:sldMkLst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2" creationId="{FC8FA9BF-1447-4A87-A387-2C60FA3BCA58}"/>
          </ac:spMkLst>
        </pc:spChg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3" creationId="{35873804-7C60-4D8F-95D3-E13696B16EA4}"/>
          </ac:spMkLst>
        </pc:spChg>
        <pc:spChg chg="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4" creationId="{A11DAE4E-C9F0-4CCC-BF11-A7BA45D96D47}"/>
          </ac:spMkLst>
        </pc:spChg>
        <pc:spChg chg="add mod ord">
          <ac:chgData name="Yi Liu" userId="eb9fa73d484f74de" providerId="LiveId" clId="{99FF355E-0ADE-45E3-B2F8-EA77A220D2B4}" dt="2023-10-14T06:48:25.714" v="276" actId="20577"/>
          <ac:spMkLst>
            <pc:docMk/>
            <pc:sldMk cId="1346322935" sldId="608"/>
            <ac:spMk id="5" creationId="{7C8D23FD-5981-4053-A7A1-124AEB40C3C8}"/>
          </ac:spMkLst>
        </pc:spChg>
        <pc:spChg chg="add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6" creationId="{D8649FA5-4040-4DF7-BAEE-BBDF38512627}"/>
          </ac:spMkLst>
        </pc:spChg>
      </pc:sldChg>
      <pc:sldChg chg="addSp modSp new mod modAnim">
        <pc:chgData name="Yi Liu" userId="eb9fa73d484f74de" providerId="LiveId" clId="{99FF355E-0ADE-45E3-B2F8-EA77A220D2B4}" dt="2023-10-17T05:32:28.601" v="3998"/>
        <pc:sldMkLst>
          <pc:docMk/>
          <pc:sldMk cId="3085225087" sldId="609"/>
        </pc:sldMkLst>
        <pc:spChg chg="mod">
          <ac:chgData name="Yi Liu" userId="eb9fa73d484f74de" providerId="LiveId" clId="{99FF355E-0ADE-45E3-B2F8-EA77A220D2B4}" dt="2023-10-14T07:23:59.257" v="777" actId="20577"/>
          <ac:spMkLst>
            <pc:docMk/>
            <pc:sldMk cId="3085225087" sldId="609"/>
            <ac:spMk id="2" creationId="{7A1384A4-B34B-4583-B317-69BB02536CEE}"/>
          </ac:spMkLst>
        </pc:spChg>
        <pc:spChg chg="mod">
          <ac:chgData name="Yi Liu" userId="eb9fa73d484f74de" providerId="LiveId" clId="{99FF355E-0ADE-45E3-B2F8-EA77A220D2B4}" dt="2023-10-17T03:32:59.803" v="3336" actId="20577"/>
          <ac:spMkLst>
            <pc:docMk/>
            <pc:sldMk cId="3085225087" sldId="609"/>
            <ac:spMk id="3" creationId="{64209756-9BFB-42B3-BCCE-1A61DC690738}"/>
          </ac:spMkLst>
        </pc:spChg>
        <pc:spChg chg="add mod">
          <ac:chgData name="Yi Liu" userId="eb9fa73d484f74de" providerId="LiveId" clId="{99FF355E-0ADE-45E3-B2F8-EA77A220D2B4}" dt="2023-10-14T07:25:07.448" v="847" actId="1076"/>
          <ac:spMkLst>
            <pc:docMk/>
            <pc:sldMk cId="3085225087" sldId="609"/>
            <ac:spMk id="5" creationId="{F31550E4-4882-4424-B6B6-E81FC3017B06}"/>
          </ac:spMkLst>
        </pc:spChg>
      </pc:sldChg>
      <pc:sldChg chg="addSp modSp new mod modAnim">
        <pc:chgData name="Yi Liu" userId="eb9fa73d484f74de" providerId="LiveId" clId="{99FF355E-0ADE-45E3-B2F8-EA77A220D2B4}" dt="2023-10-17T05:32:16.402" v="3997" actId="1076"/>
        <pc:sldMkLst>
          <pc:docMk/>
          <pc:sldMk cId="3197285187" sldId="610"/>
        </pc:sldMkLst>
        <pc:spChg chg="mod">
          <ac:chgData name="Yi Liu" userId="eb9fa73d484f74de" providerId="LiveId" clId="{99FF355E-0ADE-45E3-B2F8-EA77A220D2B4}" dt="2023-10-14T07:25:20.005" v="861" actId="20577"/>
          <ac:spMkLst>
            <pc:docMk/>
            <pc:sldMk cId="3197285187" sldId="610"/>
            <ac:spMk id="2" creationId="{9676637F-BC22-450A-818E-D8EDB07AE7BB}"/>
          </ac:spMkLst>
        </pc:spChg>
        <pc:spChg chg="mod">
          <ac:chgData name="Yi Liu" userId="eb9fa73d484f74de" providerId="LiveId" clId="{99FF355E-0ADE-45E3-B2F8-EA77A220D2B4}" dt="2023-10-17T03:40:07.304" v="3396" actId="5793"/>
          <ac:spMkLst>
            <pc:docMk/>
            <pc:sldMk cId="3197285187" sldId="610"/>
            <ac:spMk id="3" creationId="{7FAE241C-868E-44DA-A5EB-69864811D3B5}"/>
          </ac:spMkLst>
        </pc:spChg>
        <pc:spChg chg="add mod">
          <ac:chgData name="Yi Liu" userId="eb9fa73d484f74de" providerId="LiveId" clId="{99FF355E-0ADE-45E3-B2F8-EA77A220D2B4}" dt="2023-10-17T05:32:16.402" v="3997" actId="1076"/>
          <ac:spMkLst>
            <pc:docMk/>
            <pc:sldMk cId="3197285187" sldId="610"/>
            <ac:spMk id="5" creationId="{080C41CA-8830-4ED8-921B-323E87814C2E}"/>
          </ac:spMkLst>
        </pc:spChg>
        <pc:spChg chg="add mod">
          <ac:chgData name="Yi Liu" userId="eb9fa73d484f74de" providerId="LiveId" clId="{99FF355E-0ADE-45E3-B2F8-EA77A220D2B4}" dt="2023-10-14T07:25:58.816" v="907" actId="2711"/>
          <ac:spMkLst>
            <pc:docMk/>
            <pc:sldMk cId="3197285187" sldId="610"/>
            <ac:spMk id="6" creationId="{0CD07DBF-EA6A-479D-B242-7C57C18A1625}"/>
          </ac:spMkLst>
        </pc:spChg>
      </pc:sldChg>
      <pc:sldChg chg="addSp modSp new mod modAnim">
        <pc:chgData name="Yi Liu" userId="eb9fa73d484f74de" providerId="LiveId" clId="{99FF355E-0ADE-45E3-B2F8-EA77A220D2B4}" dt="2023-10-17T05:51:07.892" v="4029"/>
        <pc:sldMkLst>
          <pc:docMk/>
          <pc:sldMk cId="3490593783" sldId="611"/>
        </pc:sldMkLst>
        <pc:spChg chg="mod">
          <ac:chgData name="Yi Liu" userId="eb9fa73d484f74de" providerId="LiveId" clId="{99FF355E-0ADE-45E3-B2F8-EA77A220D2B4}" dt="2023-10-14T07:26:39.026" v="921" actId="20577"/>
          <ac:spMkLst>
            <pc:docMk/>
            <pc:sldMk cId="3490593783" sldId="611"/>
            <ac:spMk id="2" creationId="{C9146AB5-B6E8-4DAC-85D1-591D56F23686}"/>
          </ac:spMkLst>
        </pc:spChg>
        <pc:spChg chg="mod">
          <ac:chgData name="Yi Liu" userId="eb9fa73d484f74de" providerId="LiveId" clId="{99FF355E-0ADE-45E3-B2F8-EA77A220D2B4}" dt="2023-10-17T04:20:37.458" v="3838" actId="20577"/>
          <ac:spMkLst>
            <pc:docMk/>
            <pc:sldMk cId="3490593783" sldId="611"/>
            <ac:spMk id="3" creationId="{AC6CAABE-9B30-4F08-AFB0-EFFC41210E76}"/>
          </ac:spMkLst>
        </pc:spChg>
        <pc:spChg chg="add mod">
          <ac:chgData name="Yi Liu" userId="eb9fa73d484f74de" providerId="LiveId" clId="{99FF355E-0ADE-45E3-B2F8-EA77A220D2B4}" dt="2023-10-17T04:19:24.528" v="3796" actId="14100"/>
          <ac:spMkLst>
            <pc:docMk/>
            <pc:sldMk cId="3490593783" sldId="611"/>
            <ac:spMk id="5" creationId="{1D4B9018-8EBD-4996-A3BF-D237BB0211D9}"/>
          </ac:spMkLst>
        </pc:spChg>
        <pc:spChg chg="add mod">
          <ac:chgData name="Yi Liu" userId="eb9fa73d484f74de" providerId="LiveId" clId="{99FF355E-0ADE-45E3-B2F8-EA77A220D2B4}" dt="2023-10-17T04:19:58.180" v="3809" actId="1076"/>
          <ac:spMkLst>
            <pc:docMk/>
            <pc:sldMk cId="3490593783" sldId="611"/>
            <ac:spMk id="6" creationId="{21EF8133-74DC-495A-80F9-D16939AE4DF3}"/>
          </ac:spMkLst>
        </pc:spChg>
      </pc:sldChg>
      <pc:sldChg chg="addSp delSp modSp add mod delAnim modAnim">
        <pc:chgData name="Yi Liu" userId="eb9fa73d484f74de" providerId="LiveId" clId="{99FF355E-0ADE-45E3-B2F8-EA77A220D2B4}" dt="2023-10-17T05:33:01.897" v="4004"/>
        <pc:sldMkLst>
          <pc:docMk/>
          <pc:sldMk cId="3131771402" sldId="612"/>
        </pc:sldMkLst>
        <pc:spChg chg="mod">
          <ac:chgData name="Yi Liu" userId="eb9fa73d484f74de" providerId="LiveId" clId="{99FF355E-0ADE-45E3-B2F8-EA77A220D2B4}" dt="2023-10-17T05:04:39.993" v="3974" actId="20577"/>
          <ac:spMkLst>
            <pc:docMk/>
            <pc:sldMk cId="3131771402" sldId="612"/>
            <ac:spMk id="3" creationId="{AC6CAABE-9B30-4F08-AFB0-EFFC41210E76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5" creationId="{1D4B9018-8EBD-4996-A3BF-D237BB0211D9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6" creationId="{21EF8133-74DC-495A-80F9-D16939AE4DF3}"/>
          </ac:spMkLst>
        </pc:spChg>
        <pc:spChg chg="add mod">
          <ac:chgData name="Yi Liu" userId="eb9fa73d484f74de" providerId="LiveId" clId="{99FF355E-0ADE-45E3-B2F8-EA77A220D2B4}" dt="2023-10-14T07:41:01.607" v="1069" actId="2711"/>
          <ac:spMkLst>
            <pc:docMk/>
            <pc:sldMk cId="3131771402" sldId="612"/>
            <ac:spMk id="8" creationId="{8A33BC97-9213-49AF-95BA-76E990178EDF}"/>
          </ac:spMkLst>
        </pc:spChg>
        <pc:spChg chg="add mod">
          <ac:chgData name="Yi Liu" userId="eb9fa73d484f74de" providerId="LiveId" clId="{99FF355E-0ADE-45E3-B2F8-EA77A220D2B4}" dt="2023-10-17T05:32:50.260" v="4000" actId="1076"/>
          <ac:spMkLst>
            <pc:docMk/>
            <pc:sldMk cId="3131771402" sldId="612"/>
            <ac:spMk id="10" creationId="{D8F576C6-7996-4B63-A4EA-486C4BF1BAC5}"/>
          </ac:spMkLst>
        </pc:spChg>
        <pc:spChg chg="add mod">
          <ac:chgData name="Yi Liu" userId="eb9fa73d484f74de" providerId="LiveId" clId="{99FF355E-0ADE-45E3-B2F8-EA77A220D2B4}" dt="2023-10-14T07:41:42.269" v="1129" actId="1076"/>
          <ac:spMkLst>
            <pc:docMk/>
            <pc:sldMk cId="3131771402" sldId="612"/>
            <ac:spMk id="11" creationId="{A92E2292-4C70-46B5-8885-EDDD0C7F80A5}"/>
          </ac:spMkLst>
        </pc:spChg>
      </pc:sldChg>
      <pc:sldChg chg="addSp modSp new mod ord">
        <pc:chgData name="Yi Liu" userId="eb9fa73d484f74de" providerId="LiveId" clId="{99FF355E-0ADE-45E3-B2F8-EA77A220D2B4}" dt="2023-10-17T04:54:47.014" v="3955"/>
        <pc:sldMkLst>
          <pc:docMk/>
          <pc:sldMk cId="1492743819" sldId="613"/>
        </pc:sldMkLst>
        <pc:spChg chg="mod">
          <ac:chgData name="Yi Liu" userId="eb9fa73d484f74de" providerId="LiveId" clId="{99FF355E-0ADE-45E3-B2F8-EA77A220D2B4}" dt="2023-10-14T07:42:02.139" v="1148" actId="2711"/>
          <ac:spMkLst>
            <pc:docMk/>
            <pc:sldMk cId="1492743819" sldId="613"/>
            <ac:spMk id="2" creationId="{E0C8856E-497E-4448-AAB9-EA40C63C82C3}"/>
          </ac:spMkLst>
        </pc:spChg>
        <pc:spChg chg="mod">
          <ac:chgData name="Yi Liu" userId="eb9fa73d484f74de" providerId="LiveId" clId="{99FF355E-0ADE-45E3-B2F8-EA77A220D2B4}" dt="2023-10-14T07:42:51.928" v="1168" actId="5793"/>
          <ac:spMkLst>
            <pc:docMk/>
            <pc:sldMk cId="1492743819" sldId="613"/>
            <ac:spMk id="3" creationId="{304A40CC-188A-4E5F-8FA5-8DBDD10933A7}"/>
          </ac:spMkLst>
        </pc:spChg>
        <pc:spChg chg="add mod">
          <ac:chgData name="Yi Liu" userId="eb9fa73d484f74de" providerId="LiveId" clId="{99FF355E-0ADE-45E3-B2F8-EA77A220D2B4}" dt="2023-10-14T07:43:35.390" v="1185" actId="1076"/>
          <ac:spMkLst>
            <pc:docMk/>
            <pc:sldMk cId="1492743819" sldId="613"/>
            <ac:spMk id="5" creationId="{BA85C1E0-8DE5-4A1F-AF43-888F0B73562A}"/>
          </ac:spMkLst>
        </pc:spChg>
        <pc:spChg chg="add mod">
          <ac:chgData name="Yi Liu" userId="eb9fa73d484f74de" providerId="LiveId" clId="{99FF355E-0ADE-45E3-B2F8-EA77A220D2B4}" dt="2023-10-14T07:43:05.378" v="1174" actId="1076"/>
          <ac:spMkLst>
            <pc:docMk/>
            <pc:sldMk cId="1492743819" sldId="613"/>
            <ac:spMk id="6" creationId="{68E6F94C-5C72-4F5B-9668-0D9B34088D0D}"/>
          </ac:spMkLst>
        </pc:spChg>
        <pc:spChg chg="add mod">
          <ac:chgData name="Yi Liu" userId="eb9fa73d484f74de" providerId="LiveId" clId="{99FF355E-0ADE-45E3-B2F8-EA77A220D2B4}" dt="2023-10-14T07:43:46.139" v="1187" actId="2711"/>
          <ac:spMkLst>
            <pc:docMk/>
            <pc:sldMk cId="1492743819" sldId="613"/>
            <ac:spMk id="7" creationId="{B7AFBFF5-B76E-45D0-BDA9-DE3C4E70E523}"/>
          </ac:spMkLst>
        </pc:spChg>
        <pc:spChg chg="add mod">
          <ac:chgData name="Yi Liu" userId="eb9fa73d484f74de" providerId="LiveId" clId="{99FF355E-0ADE-45E3-B2F8-EA77A220D2B4}" dt="2023-10-14T07:43:30.129" v="1184" actId="2711"/>
          <ac:spMkLst>
            <pc:docMk/>
            <pc:sldMk cId="1492743819" sldId="613"/>
            <ac:spMk id="8" creationId="{860C4FBB-E62C-4F47-9D78-7FF784552F0B}"/>
          </ac:spMkLst>
        </pc:spChg>
      </pc:sldChg>
      <pc:sldChg chg="addSp delSp modSp add mod ord modAnim">
        <pc:chgData name="Yi Liu" userId="eb9fa73d484f74de" providerId="LiveId" clId="{99FF355E-0ADE-45E3-B2F8-EA77A220D2B4}" dt="2023-10-17T04:55:08.007" v="3966" actId="20577"/>
        <pc:sldMkLst>
          <pc:docMk/>
          <pc:sldMk cId="1468248192" sldId="614"/>
        </pc:sldMkLst>
        <pc:spChg chg="mod">
          <ac:chgData name="Yi Liu" userId="eb9fa73d484f74de" providerId="LiveId" clId="{99FF355E-0ADE-45E3-B2F8-EA77A220D2B4}" dt="2023-10-17T04:55:08.007" v="3966" actId="20577"/>
          <ac:spMkLst>
            <pc:docMk/>
            <pc:sldMk cId="1468248192" sldId="614"/>
            <ac:spMk id="3" creationId="{304A40CC-188A-4E5F-8FA5-8DBDD10933A7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5" creationId="{BA85C1E0-8DE5-4A1F-AF43-888F0B73562A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6" creationId="{68E6F94C-5C72-4F5B-9668-0D9B34088D0D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7" creationId="{B7AFBFF5-B76E-45D0-BDA9-DE3C4E70E523}"/>
          </ac:spMkLst>
        </pc:spChg>
        <pc:spChg chg="del">
          <ac:chgData name="Yi Liu" userId="eb9fa73d484f74de" providerId="LiveId" clId="{99FF355E-0ADE-45E3-B2F8-EA77A220D2B4}" dt="2023-10-14T07:51:35.711" v="1190" actId="478"/>
          <ac:spMkLst>
            <pc:docMk/>
            <pc:sldMk cId="1468248192" sldId="614"/>
            <ac:spMk id="8" creationId="{860C4FBB-E62C-4F47-9D78-7FF784552F0B}"/>
          </ac:spMkLst>
        </pc:spChg>
        <pc:spChg chg="add mod">
          <ac:chgData name="Yi Liu" userId="eb9fa73d484f74de" providerId="LiveId" clId="{99FF355E-0ADE-45E3-B2F8-EA77A220D2B4}" dt="2023-10-14T07:53:07.544" v="1327" actId="2711"/>
          <ac:spMkLst>
            <pc:docMk/>
            <pc:sldMk cId="1468248192" sldId="614"/>
            <ac:spMk id="9" creationId="{B29C371D-A830-48C2-84EC-C13249C45654}"/>
          </ac:spMkLst>
        </pc:spChg>
        <pc:spChg chg="add mod">
          <ac:chgData name="Yi Liu" userId="eb9fa73d484f74de" providerId="LiveId" clId="{99FF355E-0ADE-45E3-B2F8-EA77A220D2B4}" dt="2023-10-14T07:52:57.863" v="1325" actId="2711"/>
          <ac:spMkLst>
            <pc:docMk/>
            <pc:sldMk cId="1468248192" sldId="614"/>
            <ac:spMk id="10" creationId="{6420EF13-559B-4017-B9B9-912CC7B5FC8A}"/>
          </ac:spMkLst>
        </pc:spChg>
        <pc:spChg chg="add mod">
          <ac:chgData name="Yi Liu" userId="eb9fa73d484f74de" providerId="LiveId" clId="{99FF355E-0ADE-45E3-B2F8-EA77A220D2B4}" dt="2023-10-14T07:53:02.639" v="1326" actId="2711"/>
          <ac:spMkLst>
            <pc:docMk/>
            <pc:sldMk cId="1468248192" sldId="614"/>
            <ac:spMk id="11" creationId="{73FB9F35-01BE-41CD-B887-87E1AC863E80}"/>
          </ac:spMkLst>
        </pc:spChg>
        <pc:spChg chg="add mod">
          <ac:chgData name="Yi Liu" userId="eb9fa73d484f74de" providerId="LiveId" clId="{99FF355E-0ADE-45E3-B2F8-EA77A220D2B4}" dt="2023-10-14T07:52:37.847" v="1320" actId="1076"/>
          <ac:spMkLst>
            <pc:docMk/>
            <pc:sldMk cId="1468248192" sldId="614"/>
            <ac:spMk id="12" creationId="{2E8DF4B4-85B1-41E6-B841-47A41B37B7D9}"/>
          </ac:spMkLst>
        </pc:spChg>
      </pc:sldChg>
      <pc:sldChg chg="addSp modSp new mod">
        <pc:chgData name="Yi Liu" userId="eb9fa73d484f74de" providerId="LiveId" clId="{99FF355E-0ADE-45E3-B2F8-EA77A220D2B4}" dt="2023-10-14T08:20:19.848" v="1404" actId="20577"/>
        <pc:sldMkLst>
          <pc:docMk/>
          <pc:sldMk cId="3550589489" sldId="615"/>
        </pc:sldMkLst>
        <pc:spChg chg="mod">
          <ac:chgData name="Yi Liu" userId="eb9fa73d484f74de" providerId="LiveId" clId="{99FF355E-0ADE-45E3-B2F8-EA77A220D2B4}" dt="2023-10-14T08:20:19.848" v="1404" actId="20577"/>
          <ac:spMkLst>
            <pc:docMk/>
            <pc:sldMk cId="3550589489" sldId="615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4T08:19:43.817" v="1390" actId="20577"/>
          <ac:spMkLst>
            <pc:docMk/>
            <pc:sldMk cId="3550589489" sldId="615"/>
            <ac:spMk id="3" creationId="{F44E29BF-014C-4EE8-BF1E-51F61718DA54}"/>
          </ac:spMkLst>
        </pc:spChg>
        <pc:spChg chg="add mod">
          <ac:chgData name="Yi Liu" userId="eb9fa73d484f74de" providerId="LiveId" clId="{99FF355E-0ADE-45E3-B2F8-EA77A220D2B4}" dt="2023-10-14T08:19:52.887" v="1392" actId="1076"/>
          <ac:spMkLst>
            <pc:docMk/>
            <pc:sldMk cId="3550589489" sldId="615"/>
            <ac:spMk id="5" creationId="{F13911FA-87DF-467D-B27A-356CABEE6079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8:20:09.765" v="1395"/>
        <pc:sldMkLst>
          <pc:docMk/>
          <pc:sldMk cId="1192447208" sldId="616"/>
        </pc:sldMkLst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2" creationId="{16C065B9-2BDF-4383-B0A5-04AA4F170723}"/>
          </ac:spMkLst>
        </pc:spChg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3" creationId="{69789AF5-2DA8-4976-B4DC-033CDA77E06C}"/>
          </ac:spMkLst>
        </pc:spChg>
        <pc:spChg chg="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4" creationId="{DB60A630-255C-487C-87B6-761B0E448E33}"/>
          </ac:spMkLst>
        </pc:spChg>
        <pc:spChg chg="add mod ord">
          <ac:chgData name="Yi Liu" userId="eb9fa73d484f74de" providerId="LiveId" clId="{99FF355E-0ADE-45E3-B2F8-EA77A220D2B4}" dt="2023-10-14T08:20:09.765" v="1395"/>
          <ac:spMkLst>
            <pc:docMk/>
            <pc:sldMk cId="1192447208" sldId="616"/>
            <ac:spMk id="5" creationId="{7EE29FA1-E5BF-4906-9F4B-18E39977F530}"/>
          </ac:spMkLst>
        </pc:spChg>
        <pc:spChg chg="add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6" creationId="{2263C7F9-45BF-4975-8C3F-1FDFF5CCD43C}"/>
          </ac:spMkLst>
        </pc:spChg>
      </pc:sldChg>
      <pc:sldChg chg="addSp delSp modSp new mod ord modClrScheme chgLayout">
        <pc:chgData name="Yi Liu" userId="eb9fa73d484f74de" providerId="LiveId" clId="{99FF355E-0ADE-45E3-B2F8-EA77A220D2B4}" dt="2023-10-17T04:54:47.014" v="3955"/>
        <pc:sldMkLst>
          <pc:docMk/>
          <pc:sldMk cId="2047677059" sldId="617"/>
        </pc:sldMkLst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2" creationId="{B825A0B9-205A-4953-BF77-E18E4B80880A}"/>
          </ac:spMkLst>
        </pc:spChg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3" creationId="{9EF7289A-BB29-4000-AB5D-F1ABDCDEC420}"/>
          </ac:spMkLst>
        </pc:spChg>
        <pc:spChg chg="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4" creationId="{1EB6E526-BB32-4807-BBCE-A8AB22B2B731}"/>
          </ac:spMkLst>
        </pc:spChg>
        <pc:spChg chg="add mod ord">
          <ac:chgData name="Yi Liu" userId="eb9fa73d484f74de" providerId="LiveId" clId="{99FF355E-0ADE-45E3-B2F8-EA77A220D2B4}" dt="2023-10-14T08:20:32.271" v="1409"/>
          <ac:spMkLst>
            <pc:docMk/>
            <pc:sldMk cId="2047677059" sldId="617"/>
            <ac:spMk id="5" creationId="{2ABD1881-7E7D-451E-AD80-0B7C9DE23C59}"/>
          </ac:spMkLst>
        </pc:spChg>
        <pc:spChg chg="add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6" creationId="{EB00E03F-BD1B-4A3E-A217-CF3258FFBAE0}"/>
          </ac:spMkLst>
        </pc:spChg>
      </pc:sldChg>
      <pc:sldChg chg="addSp delSp modSp add mod modAnim">
        <pc:chgData name="Yi Liu" userId="eb9fa73d484f74de" providerId="LiveId" clId="{99FF355E-0ADE-45E3-B2F8-EA77A220D2B4}" dt="2023-10-17T05:33:34.421" v="4006" actId="207"/>
        <pc:sldMkLst>
          <pc:docMk/>
          <pc:sldMk cId="356541746" sldId="618"/>
        </pc:sldMkLst>
        <pc:spChg chg="mod">
          <ac:chgData name="Yi Liu" userId="eb9fa73d484f74de" providerId="LiveId" clId="{99FF355E-0ADE-45E3-B2F8-EA77A220D2B4}" dt="2023-10-14T08:20:53.273" v="1423" actId="20577"/>
          <ac:spMkLst>
            <pc:docMk/>
            <pc:sldMk cId="356541746" sldId="618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5:33:34.421" v="4006" actId="207"/>
          <ac:spMkLst>
            <pc:docMk/>
            <pc:sldMk cId="356541746" sldId="618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1:49.195" v="1527" actId="478"/>
          <ac:spMkLst>
            <pc:docMk/>
            <pc:sldMk cId="356541746" sldId="618"/>
            <ac:spMk id="5" creationId="{F13911FA-87DF-467D-B27A-356CABEE6079}"/>
          </ac:spMkLst>
        </pc:spChg>
        <pc:spChg chg="add mod">
          <ac:chgData name="Yi Liu" userId="eb9fa73d484f74de" providerId="LiveId" clId="{99FF355E-0ADE-45E3-B2F8-EA77A220D2B4}" dt="2023-10-17T04:53:10.211" v="3952" actId="1076"/>
          <ac:spMkLst>
            <pc:docMk/>
            <pc:sldMk cId="356541746" sldId="618"/>
            <ac:spMk id="6" creationId="{4843CDC8-F8FC-4112-800F-CD848928089F}"/>
          </ac:spMkLst>
        </pc:spChg>
        <pc:spChg chg="add mod">
          <ac:chgData name="Yi Liu" userId="eb9fa73d484f74de" providerId="LiveId" clId="{99FF355E-0ADE-45E3-B2F8-EA77A220D2B4}" dt="2023-10-17T04:53:13.191" v="3953" actId="1076"/>
          <ac:spMkLst>
            <pc:docMk/>
            <pc:sldMk cId="356541746" sldId="618"/>
            <ac:spMk id="9" creationId="{C81F6908-646D-465D-A8E9-042D9335AB41}"/>
          </ac:spMkLst>
        </pc:sp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7" creationId="{8B80A663-F5F3-43A0-8DAB-B4174132F9B4}"/>
          </ac:inkMkLst>
        </pc:ink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8" creationId="{D95A3DAA-D621-4CC3-9807-41D12E8A1DA9}"/>
          </ac:inkMkLst>
        </pc:inkChg>
      </pc:sldChg>
      <pc:sldChg chg="addSp delSp modSp add mod delAnim modAnim">
        <pc:chgData name="Yi Liu" userId="eb9fa73d484f74de" providerId="LiveId" clId="{99FF355E-0ADE-45E3-B2F8-EA77A220D2B4}" dt="2023-10-17T05:54:21.715" v="4062" actId="1037"/>
        <pc:sldMkLst>
          <pc:docMk/>
          <pc:sldMk cId="4178777640" sldId="619"/>
        </pc:sldMkLst>
        <pc:spChg chg="mod">
          <ac:chgData name="Yi Liu" userId="eb9fa73d484f74de" providerId="LiveId" clId="{99FF355E-0ADE-45E3-B2F8-EA77A220D2B4}" dt="2023-10-14T08:24:47.263" v="1662" actId="20577"/>
          <ac:spMkLst>
            <pc:docMk/>
            <pc:sldMk cId="4178777640" sldId="619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4:47:32.533" v="3869" actId="2711"/>
          <ac:spMkLst>
            <pc:docMk/>
            <pc:sldMk cId="4178777640" sldId="619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5:11.120" v="1663" actId="478"/>
          <ac:spMkLst>
            <pc:docMk/>
            <pc:sldMk cId="4178777640" sldId="619"/>
            <ac:spMk id="6" creationId="{4843CDC8-F8FC-4112-800F-CD848928089F}"/>
          </ac:spMkLst>
        </pc:spChg>
        <pc:spChg chg="del">
          <ac:chgData name="Yi Liu" userId="eb9fa73d484f74de" providerId="LiveId" clId="{99FF355E-0ADE-45E3-B2F8-EA77A220D2B4}" dt="2023-10-14T08:25:14.089" v="1664" actId="478"/>
          <ac:spMkLst>
            <pc:docMk/>
            <pc:sldMk cId="4178777640" sldId="619"/>
            <ac:spMk id="9" creationId="{C81F6908-646D-465D-A8E9-042D9335AB41}"/>
          </ac:spMkLst>
        </pc:spChg>
        <pc:spChg chg="add mod">
          <ac:chgData name="Yi Liu" userId="eb9fa73d484f74de" providerId="LiveId" clId="{99FF355E-0ADE-45E3-B2F8-EA77A220D2B4}" dt="2023-10-14T08:25:33.313" v="1670" actId="1076"/>
          <ac:spMkLst>
            <pc:docMk/>
            <pc:sldMk cId="4178777640" sldId="619"/>
            <ac:spMk id="10" creationId="{D237E42E-C70B-4485-9BAA-DEC95109E7BC}"/>
          </ac:spMkLst>
        </pc:spChg>
        <pc:spChg chg="add mod">
          <ac:chgData name="Yi Liu" userId="eb9fa73d484f74de" providerId="LiveId" clId="{99FF355E-0ADE-45E3-B2F8-EA77A220D2B4}" dt="2023-10-17T05:35:52.783" v="4025" actId="1076"/>
          <ac:spMkLst>
            <pc:docMk/>
            <pc:sldMk cId="4178777640" sldId="619"/>
            <ac:spMk id="11" creationId="{CE2D8282-E476-48B4-898E-F56762E890F9}"/>
          </ac:spMkLst>
        </pc:spChg>
        <pc:spChg chg="add mod">
          <ac:chgData name="Yi Liu" userId="eb9fa73d484f74de" providerId="LiveId" clId="{99FF355E-0ADE-45E3-B2F8-EA77A220D2B4}" dt="2023-10-14T08:25:37.390" v="1673" actId="20577"/>
          <ac:spMkLst>
            <pc:docMk/>
            <pc:sldMk cId="4178777640" sldId="619"/>
            <ac:spMk id="12" creationId="{71FB668D-B47B-42A8-B449-90698A7EE761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3" creationId="{29E98337-0DDF-4C25-8AF6-4FD46B2E69E2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4" creationId="{EE824534-5F2A-4946-B0AB-C77626AF28A9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5" creationId="{98128E86-0D51-4831-B615-613A0D15FD8D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6" creationId="{3190B09C-79AC-49FA-B71A-8E0C3E1DDD47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7" creationId="{B8BC87AD-71EA-4B78-B5DF-2EFDBB0CC594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8" creationId="{42C6E3DA-A5A4-4E6E-BCB7-FBA4C491A97B}"/>
          </ac:spMkLst>
        </pc:sp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7" creationId="{8B80A663-F5F3-43A0-8DAB-B4174132F9B4}"/>
          </ac:inkMkLst>
        </pc:ink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8" creationId="{D95A3DAA-D621-4CC3-9807-41D12E8A1DA9}"/>
          </ac:inkMkLst>
        </pc:inkChg>
      </pc:sldChg>
      <pc:sldChg chg="addSp modSp new mod modAnim">
        <pc:chgData name="Yi Liu" userId="eb9fa73d484f74de" providerId="LiveId" clId="{99FF355E-0ADE-45E3-B2F8-EA77A220D2B4}" dt="2023-10-15T08:29:26.893" v="1834" actId="20577"/>
        <pc:sldMkLst>
          <pc:docMk/>
          <pc:sldMk cId="2166974809" sldId="620"/>
        </pc:sldMkLst>
        <pc:spChg chg="mod">
          <ac:chgData name="Yi Liu" userId="eb9fa73d484f74de" providerId="LiveId" clId="{99FF355E-0ADE-45E3-B2F8-EA77A220D2B4}" dt="2023-10-15T08:23:24.928" v="1753" actId="20577"/>
          <ac:spMkLst>
            <pc:docMk/>
            <pc:sldMk cId="2166974809" sldId="620"/>
            <ac:spMk id="2" creationId="{D7AB6653-983E-4CB4-B102-DD7626F7CC89}"/>
          </ac:spMkLst>
        </pc:spChg>
        <pc:spChg chg="mod">
          <ac:chgData name="Yi Liu" userId="eb9fa73d484f74de" providerId="LiveId" clId="{99FF355E-0ADE-45E3-B2F8-EA77A220D2B4}" dt="2023-10-15T08:29:26.893" v="1834" actId="20577"/>
          <ac:spMkLst>
            <pc:docMk/>
            <pc:sldMk cId="2166974809" sldId="620"/>
            <ac:spMk id="3" creationId="{631C1998-4A69-4BDF-93AE-05220FCB9CEA}"/>
          </ac:spMkLst>
        </pc:spChg>
        <pc:spChg chg="add mod">
          <ac:chgData name="Yi Liu" userId="eb9fa73d484f74de" providerId="LiveId" clId="{99FF355E-0ADE-45E3-B2F8-EA77A220D2B4}" dt="2023-10-15T08:24:57.704" v="1825" actId="1076"/>
          <ac:spMkLst>
            <pc:docMk/>
            <pc:sldMk cId="2166974809" sldId="620"/>
            <ac:spMk id="5" creationId="{715738AD-0EFF-4263-9BD6-74A7F9C587FA}"/>
          </ac:spMkLst>
        </pc:spChg>
        <pc:spChg chg="add mod">
          <ac:chgData name="Yi Liu" userId="eb9fa73d484f74de" providerId="LiveId" clId="{99FF355E-0ADE-45E3-B2F8-EA77A220D2B4}" dt="2023-10-15T08:25:00.361" v="1826" actId="1076"/>
          <ac:spMkLst>
            <pc:docMk/>
            <pc:sldMk cId="2166974809" sldId="620"/>
            <ac:spMk id="6" creationId="{9C2437EB-B9DC-430E-921C-C41A4E2C23D9}"/>
          </ac:spMkLst>
        </pc:spChg>
      </pc:sldChg>
      <pc:sldChg chg="addSp delSp modSp new add del mod modClrScheme chgLayout">
        <pc:chgData name="Yi Liu" userId="eb9fa73d484f74de" providerId="LiveId" clId="{99FF355E-0ADE-45E3-B2F8-EA77A220D2B4}" dt="2023-10-15T08:32:02.652" v="1927" actId="20577"/>
        <pc:sldMkLst>
          <pc:docMk/>
          <pc:sldMk cId="721926169" sldId="621"/>
        </pc:sldMkLst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2" creationId="{CAE03634-BBF9-449B-8F11-D96629D1F31F}"/>
          </ac:spMkLst>
        </pc:spChg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3" creationId="{B84FD9A5-347F-4655-AC1D-45AD6916CD1E}"/>
          </ac:spMkLst>
        </pc:spChg>
        <pc:spChg chg="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4" creationId="{91654F5A-7575-4FCF-AAF9-10589AF38C59}"/>
          </ac:spMkLst>
        </pc:spChg>
        <pc:spChg chg="add del mod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5" creationId="{21402A00-4199-48DD-8E75-5A6A172F40CC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6" creationId="{0AEF77D9-86DE-4B37-99E6-55D21A7061E7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7" creationId="{85D1CF92-BD14-4C3D-8EF2-F8F17D7DAE65}"/>
          </ac:spMkLst>
        </pc:spChg>
        <pc:spChg chg="add mod ord">
          <ac:chgData name="Yi Liu" userId="eb9fa73d484f74de" providerId="LiveId" clId="{99FF355E-0ADE-45E3-B2F8-EA77A220D2B4}" dt="2023-10-15T08:32:02.652" v="1927" actId="20577"/>
          <ac:spMkLst>
            <pc:docMk/>
            <pc:sldMk cId="721926169" sldId="621"/>
            <ac:spMk id="8" creationId="{C7E356C0-5137-4646-806E-897C03AACB06}"/>
          </ac:spMkLst>
        </pc:spChg>
        <pc:spChg chg="add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9" creationId="{48B83CC2-C8E1-4583-BD19-10C877C5920E}"/>
          </ac:spMkLst>
        </pc:spChg>
      </pc:sldChg>
      <pc:sldChg chg="addSp modSp new mod modAnim">
        <pc:chgData name="Yi Liu" userId="eb9fa73d484f74de" providerId="LiveId" clId="{99FF355E-0ADE-45E3-B2F8-EA77A220D2B4}" dt="2023-10-17T05:55:40.595" v="4065"/>
        <pc:sldMkLst>
          <pc:docMk/>
          <pc:sldMk cId="56753835" sldId="622"/>
        </pc:sldMkLst>
        <pc:spChg chg="mod">
          <ac:chgData name="Yi Liu" userId="eb9fa73d484f74de" providerId="LiveId" clId="{99FF355E-0ADE-45E3-B2F8-EA77A220D2B4}" dt="2023-10-15T08:29:35.852" v="1851" actId="20577"/>
          <ac:spMkLst>
            <pc:docMk/>
            <pc:sldMk cId="56753835" sldId="622"/>
            <ac:spMk id="2" creationId="{BE74E68B-8FBC-47D5-9F65-7D3F58160CE9}"/>
          </ac:spMkLst>
        </pc:spChg>
        <pc:spChg chg="mod">
          <ac:chgData name="Yi Liu" userId="eb9fa73d484f74de" providerId="LiveId" clId="{99FF355E-0ADE-45E3-B2F8-EA77A220D2B4}" dt="2023-10-15T08:30:51.057" v="1870" actId="1076"/>
          <ac:spMkLst>
            <pc:docMk/>
            <pc:sldMk cId="56753835" sldId="622"/>
            <ac:spMk id="3" creationId="{A0EA9A5D-5AE4-43D7-AADC-0FC361EC4C8C}"/>
          </ac:spMkLst>
        </pc:spChg>
        <pc:spChg chg="add mod">
          <ac:chgData name="Yi Liu" userId="eb9fa73d484f74de" providerId="LiveId" clId="{99FF355E-0ADE-45E3-B2F8-EA77A220D2B4}" dt="2023-10-15T08:31:05.918" v="1874" actId="1076"/>
          <ac:spMkLst>
            <pc:docMk/>
            <pc:sldMk cId="56753835" sldId="622"/>
            <ac:spMk id="5" creationId="{05E395D8-9F2A-4903-8031-3A912DBCC96A}"/>
          </ac:spMkLst>
        </pc:spChg>
        <pc:spChg chg="add mod">
          <ac:chgData name="Yi Liu" userId="eb9fa73d484f74de" providerId="LiveId" clId="{99FF355E-0ADE-45E3-B2F8-EA77A220D2B4}" dt="2023-10-15T08:31:02.563" v="1873" actId="1076"/>
          <ac:spMkLst>
            <pc:docMk/>
            <pc:sldMk cId="56753835" sldId="622"/>
            <ac:spMk id="7" creationId="{1D15E8C3-CD82-4243-B0B5-DD1AB418BF7B}"/>
          </ac:spMkLst>
        </pc:spChg>
        <pc:picChg chg="add mod">
          <ac:chgData name="Yi Liu" userId="eb9fa73d484f74de" providerId="LiveId" clId="{99FF355E-0ADE-45E3-B2F8-EA77A220D2B4}" dt="2023-10-15T08:30:45.108" v="1867" actId="1076"/>
          <ac:picMkLst>
            <pc:docMk/>
            <pc:sldMk cId="56753835" sldId="622"/>
            <ac:picMk id="6" creationId="{AABFC1E0-6FC1-4AF4-A1BF-3BDE7E9BA11C}"/>
          </ac:picMkLst>
        </pc:picChg>
      </pc:sldChg>
      <pc:sldChg chg="new del">
        <pc:chgData name="Yi Liu" userId="eb9fa73d484f74de" providerId="LiveId" clId="{99FF355E-0ADE-45E3-B2F8-EA77A220D2B4}" dt="2023-10-15T08:22:43.100" v="1712" actId="2696"/>
        <pc:sldMkLst>
          <pc:docMk/>
          <pc:sldMk cId="1783852210" sldId="622"/>
        </pc:sldMkLst>
      </pc:sldChg>
      <pc:sldChg chg="addSp modSp new mod modAnim">
        <pc:chgData name="Yi Liu" userId="eb9fa73d484f74de" providerId="LiveId" clId="{99FF355E-0ADE-45E3-B2F8-EA77A220D2B4}" dt="2023-10-15T08:33:24.247" v="1981" actId="1076"/>
        <pc:sldMkLst>
          <pc:docMk/>
          <pc:sldMk cId="1736185707" sldId="623"/>
        </pc:sldMkLst>
        <pc:spChg chg="mod">
          <ac:chgData name="Yi Liu" userId="eb9fa73d484f74de" providerId="LiveId" clId="{99FF355E-0ADE-45E3-B2F8-EA77A220D2B4}" dt="2023-10-15T08:31:46.357" v="1915" actId="20577"/>
          <ac:spMkLst>
            <pc:docMk/>
            <pc:sldMk cId="1736185707" sldId="623"/>
            <ac:spMk id="2" creationId="{A597C156-FA4E-48B2-ABE6-B2E35D5FA308}"/>
          </ac:spMkLst>
        </pc:spChg>
        <pc:spChg chg="mod">
          <ac:chgData name="Yi Liu" userId="eb9fa73d484f74de" providerId="LiveId" clId="{99FF355E-0ADE-45E3-B2F8-EA77A220D2B4}" dt="2023-10-15T08:33:11.734" v="1978" actId="1035"/>
          <ac:spMkLst>
            <pc:docMk/>
            <pc:sldMk cId="1736185707" sldId="623"/>
            <ac:spMk id="3" creationId="{D8D382DC-A1EF-479D-AED0-F9EF32A3D788}"/>
          </ac:spMkLst>
        </pc:spChg>
        <pc:spChg chg="add mod">
          <ac:chgData name="Yi Liu" userId="eb9fa73d484f74de" providerId="LiveId" clId="{99FF355E-0ADE-45E3-B2F8-EA77A220D2B4}" dt="2023-10-15T08:33:07.682" v="1956" actId="1076"/>
          <ac:spMkLst>
            <pc:docMk/>
            <pc:sldMk cId="1736185707" sldId="623"/>
            <ac:spMk id="5" creationId="{38A77C97-C908-409D-B7B6-5FDD50F676A8}"/>
          </ac:spMkLst>
        </pc:spChg>
        <pc:spChg chg="add mod">
          <ac:chgData name="Yi Liu" userId="eb9fa73d484f74de" providerId="LiveId" clId="{99FF355E-0ADE-45E3-B2F8-EA77A220D2B4}" dt="2023-10-15T08:33:20.820" v="1980" actId="1076"/>
          <ac:spMkLst>
            <pc:docMk/>
            <pc:sldMk cId="1736185707" sldId="623"/>
            <ac:spMk id="6" creationId="{3D0F7552-C7F5-4DF0-B687-284ABACE371C}"/>
          </ac:spMkLst>
        </pc:spChg>
        <pc:spChg chg="add mod">
          <ac:chgData name="Yi Liu" userId="eb9fa73d484f74de" providerId="LiveId" clId="{99FF355E-0ADE-45E3-B2F8-EA77A220D2B4}" dt="2023-10-15T08:33:24.247" v="1981" actId="1076"/>
          <ac:spMkLst>
            <pc:docMk/>
            <pc:sldMk cId="1736185707" sldId="623"/>
            <ac:spMk id="7" creationId="{5C8C3E2F-A39E-494B-BAB7-D2DCCDE724CF}"/>
          </ac:spMkLst>
        </pc:spChg>
      </pc:sldChg>
      <pc:sldChg chg="addSp delSp modSp new del mod modClrScheme chgLayout">
        <pc:chgData name="Yi Liu" userId="eb9fa73d484f74de" providerId="LiveId" clId="{99FF355E-0ADE-45E3-B2F8-EA77A220D2B4}" dt="2023-10-15T08:32:06.806" v="1928" actId="47"/>
        <pc:sldMkLst>
          <pc:docMk/>
          <pc:sldMk cId="2997462870" sldId="624"/>
        </pc:sldMkLst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2" creationId="{2C3F75A5-BBCC-4BD3-8E05-49822FF9F83E}"/>
          </ac:spMkLst>
        </pc:spChg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3" creationId="{2A34F7C1-28DE-47B0-80AD-F1FAB140B671}"/>
          </ac:spMkLst>
        </pc:spChg>
        <pc:spChg chg="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4" creationId="{E8DBFD13-DFEE-4CE7-8BE2-2121787C8BFA}"/>
          </ac:spMkLst>
        </pc:spChg>
        <pc:spChg chg="add mod ord">
          <ac:chgData name="Yi Liu" userId="eb9fa73d484f74de" providerId="LiveId" clId="{99FF355E-0ADE-45E3-B2F8-EA77A220D2B4}" dt="2023-10-15T08:31:24.616" v="1896" actId="20577"/>
          <ac:spMkLst>
            <pc:docMk/>
            <pc:sldMk cId="2997462870" sldId="624"/>
            <ac:spMk id="5" creationId="{9D6973D3-D805-4592-AF1B-D99B04BAFCB1}"/>
          </ac:spMkLst>
        </pc:spChg>
        <pc:spChg chg="add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6" creationId="{EB78AC51-61EE-45CB-A1FD-499831CC245F}"/>
          </ac:spMkLst>
        </pc:spChg>
      </pc:sldChg>
      <pc:sldChg chg="addSp modSp new mod modAnim">
        <pc:chgData name="Yi Liu" userId="eb9fa73d484f74de" providerId="LiveId" clId="{99FF355E-0ADE-45E3-B2F8-EA77A220D2B4}" dt="2023-10-17T05:56:17.446" v="4070"/>
        <pc:sldMkLst>
          <pc:docMk/>
          <pc:sldMk cId="3469951252" sldId="624"/>
        </pc:sldMkLst>
        <pc:spChg chg="mod">
          <ac:chgData name="Yi Liu" userId="eb9fa73d484f74de" providerId="LiveId" clId="{99FF355E-0ADE-45E3-B2F8-EA77A220D2B4}" dt="2023-10-15T08:33:48.071" v="2021" actId="20577"/>
          <ac:spMkLst>
            <pc:docMk/>
            <pc:sldMk cId="3469951252" sldId="624"/>
            <ac:spMk id="2" creationId="{2F60AA23-9C34-4497-A441-C2BA654B401C}"/>
          </ac:spMkLst>
        </pc:spChg>
        <pc:spChg chg="mod">
          <ac:chgData name="Yi Liu" userId="eb9fa73d484f74de" providerId="LiveId" clId="{99FF355E-0ADE-45E3-B2F8-EA77A220D2B4}" dt="2023-10-15T08:58:42.030" v="2148" actId="20577"/>
          <ac:spMkLst>
            <pc:docMk/>
            <pc:sldMk cId="3469951252" sldId="624"/>
            <ac:spMk id="3" creationId="{E5DF2C96-14D5-40B1-B23A-75D439F35B5E}"/>
          </ac:spMkLst>
        </pc:spChg>
        <pc:spChg chg="add mod">
          <ac:chgData name="Yi Liu" userId="eb9fa73d484f74de" providerId="LiveId" clId="{99FF355E-0ADE-45E3-B2F8-EA77A220D2B4}" dt="2023-10-15T08:48:58.168" v="2105" actId="1076"/>
          <ac:spMkLst>
            <pc:docMk/>
            <pc:sldMk cId="3469951252" sldId="624"/>
            <ac:spMk id="5" creationId="{22E9BD64-857F-494B-B95C-7404660E99F9}"/>
          </ac:spMkLst>
        </pc:spChg>
        <pc:spChg chg="add mod">
          <ac:chgData name="Yi Liu" userId="eb9fa73d484f74de" providerId="LiveId" clId="{99FF355E-0ADE-45E3-B2F8-EA77A220D2B4}" dt="2023-10-15T08:58:50.899" v="2151" actId="2711"/>
          <ac:spMkLst>
            <pc:docMk/>
            <pc:sldMk cId="3469951252" sldId="624"/>
            <ac:spMk id="6" creationId="{4D1FCF73-DE9A-414D-9F0F-ADBB9AF46408}"/>
          </ac:spMkLst>
        </pc:spChg>
      </pc:sldChg>
      <pc:sldChg chg="addSp modSp new mod modAnim">
        <pc:chgData name="Yi Liu" userId="eb9fa73d484f74de" providerId="LiveId" clId="{99FF355E-0ADE-45E3-B2F8-EA77A220D2B4}" dt="2023-10-17T05:56:41.728" v="4072"/>
        <pc:sldMkLst>
          <pc:docMk/>
          <pc:sldMk cId="3514784903" sldId="625"/>
        </pc:sldMkLst>
        <pc:spChg chg="mod">
          <ac:chgData name="Yi Liu" userId="eb9fa73d484f74de" providerId="LiveId" clId="{99FF355E-0ADE-45E3-B2F8-EA77A220D2B4}" dt="2023-10-15T08:59:12.683" v="2171" actId="20577"/>
          <ac:spMkLst>
            <pc:docMk/>
            <pc:sldMk cId="3514784903" sldId="625"/>
            <ac:spMk id="2" creationId="{01C0EE8E-B95E-4674-BEED-0C0C9E3B6BDA}"/>
          </ac:spMkLst>
        </pc:spChg>
        <pc:spChg chg="mod">
          <ac:chgData name="Yi Liu" userId="eb9fa73d484f74de" providerId="LiveId" clId="{99FF355E-0ADE-45E3-B2F8-EA77A220D2B4}" dt="2023-10-15T08:59:43.724" v="2207" actId="20577"/>
          <ac:spMkLst>
            <pc:docMk/>
            <pc:sldMk cId="3514784903" sldId="625"/>
            <ac:spMk id="3" creationId="{70DCA8D3-CDD0-4C1E-83C2-A21A90795928}"/>
          </ac:spMkLst>
        </pc:spChg>
        <pc:spChg chg="add mod">
          <ac:chgData name="Yi Liu" userId="eb9fa73d484f74de" providerId="LiveId" clId="{99FF355E-0ADE-45E3-B2F8-EA77A220D2B4}" dt="2023-10-15T09:00:02.371" v="2210" actId="2711"/>
          <ac:spMkLst>
            <pc:docMk/>
            <pc:sldMk cId="3514784903" sldId="625"/>
            <ac:spMk id="5" creationId="{A1FE2655-0003-4332-9162-74BAF352BC1F}"/>
          </ac:spMkLst>
        </pc:spChg>
        <pc:spChg chg="add mod">
          <ac:chgData name="Yi Liu" userId="eb9fa73d484f74de" providerId="LiveId" clId="{99FF355E-0ADE-45E3-B2F8-EA77A220D2B4}" dt="2023-10-15T09:00:10.040" v="2212" actId="2711"/>
          <ac:spMkLst>
            <pc:docMk/>
            <pc:sldMk cId="3514784903" sldId="625"/>
            <ac:spMk id="6" creationId="{AAD79B12-E645-46D6-B8C3-D2A04CE52EFD}"/>
          </ac:spMkLst>
        </pc:spChg>
        <pc:spChg chg="add mod">
          <ac:chgData name="Yi Liu" userId="eb9fa73d484f74de" providerId="LiveId" clId="{99FF355E-0ADE-45E3-B2F8-EA77A220D2B4}" dt="2023-10-15T09:00:15.860" v="2213" actId="1076"/>
          <ac:spMkLst>
            <pc:docMk/>
            <pc:sldMk cId="3514784903" sldId="625"/>
            <ac:spMk id="7" creationId="{A1A339E9-5529-48F6-A52B-FB9BDB242791}"/>
          </ac:spMkLst>
        </pc:spChg>
      </pc:sldChg>
      <pc:sldChg chg="addSp modSp new mod modAnim">
        <pc:chgData name="Yi Liu" userId="eb9fa73d484f74de" providerId="LiveId" clId="{99FF355E-0ADE-45E3-B2F8-EA77A220D2B4}" dt="2023-10-17T05:56:58.431" v="4075"/>
        <pc:sldMkLst>
          <pc:docMk/>
          <pc:sldMk cId="469359575" sldId="626"/>
        </pc:sldMkLst>
        <pc:spChg chg="mod">
          <ac:chgData name="Yi Liu" userId="eb9fa73d484f74de" providerId="LiveId" clId="{99FF355E-0ADE-45E3-B2F8-EA77A220D2B4}" dt="2023-10-15T09:01:30.298" v="2233" actId="20577"/>
          <ac:spMkLst>
            <pc:docMk/>
            <pc:sldMk cId="469359575" sldId="626"/>
            <ac:spMk id="2" creationId="{A6B3968D-02D7-4DCA-AACE-CE6497405F34}"/>
          </ac:spMkLst>
        </pc:spChg>
        <pc:spChg chg="mod">
          <ac:chgData name="Yi Liu" userId="eb9fa73d484f74de" providerId="LiveId" clId="{99FF355E-0ADE-45E3-B2F8-EA77A220D2B4}" dt="2023-10-15T09:11:51.994" v="2306" actId="1076"/>
          <ac:spMkLst>
            <pc:docMk/>
            <pc:sldMk cId="469359575" sldId="626"/>
            <ac:spMk id="3" creationId="{759F8797-D621-4316-B87C-78548DB3E263}"/>
          </ac:spMkLst>
        </pc:spChg>
        <pc:spChg chg="add mod">
          <ac:chgData name="Yi Liu" userId="eb9fa73d484f74de" providerId="LiveId" clId="{99FF355E-0ADE-45E3-B2F8-EA77A220D2B4}" dt="2023-10-15T09:11:44.629" v="2303" actId="20577"/>
          <ac:spMkLst>
            <pc:docMk/>
            <pc:sldMk cId="469359575" sldId="626"/>
            <ac:spMk id="5" creationId="{2E5DFB14-F08F-4E7B-B82E-0D9DD8D6B241}"/>
          </ac:spMkLst>
        </pc:spChg>
        <pc:spChg chg="add mod">
          <ac:chgData name="Yi Liu" userId="eb9fa73d484f74de" providerId="LiveId" clId="{99FF355E-0ADE-45E3-B2F8-EA77A220D2B4}" dt="2023-10-15T09:12:02.217" v="2308" actId="2711"/>
          <ac:spMkLst>
            <pc:docMk/>
            <pc:sldMk cId="469359575" sldId="626"/>
            <ac:spMk id="6" creationId="{89F0346C-1A86-44FB-8E68-2F1FA3ED2680}"/>
          </ac:spMkLst>
        </pc:spChg>
      </pc:sldChg>
      <pc:sldChg chg="addSp modSp new mod">
        <pc:chgData name="Yi Liu" userId="eb9fa73d484f74de" providerId="LiveId" clId="{99FF355E-0ADE-45E3-B2F8-EA77A220D2B4}" dt="2023-10-15T09:14:58.412" v="2574" actId="207"/>
        <pc:sldMkLst>
          <pc:docMk/>
          <pc:sldMk cId="830486369" sldId="627"/>
        </pc:sldMkLst>
        <pc:spChg chg="mod">
          <ac:chgData name="Yi Liu" userId="eb9fa73d484f74de" providerId="LiveId" clId="{99FF355E-0ADE-45E3-B2F8-EA77A220D2B4}" dt="2023-10-15T09:12:37.044" v="2334"/>
          <ac:spMkLst>
            <pc:docMk/>
            <pc:sldMk cId="830486369" sldId="627"/>
            <ac:spMk id="2" creationId="{0C1C3B0A-4643-40E8-AAD2-A74CD1E58C29}"/>
          </ac:spMkLst>
        </pc:spChg>
        <pc:spChg chg="mod">
          <ac:chgData name="Yi Liu" userId="eb9fa73d484f74de" providerId="LiveId" clId="{99FF355E-0ADE-45E3-B2F8-EA77A220D2B4}" dt="2023-10-15T09:14:58.412" v="2574" actId="207"/>
          <ac:spMkLst>
            <pc:docMk/>
            <pc:sldMk cId="830486369" sldId="627"/>
            <ac:spMk id="3" creationId="{FCDA415F-A1DE-4429-AC3C-2E5DC9E1E1D3}"/>
          </ac:spMkLst>
        </pc:spChg>
        <pc:spChg chg="add mod">
          <ac:chgData name="Yi Liu" userId="eb9fa73d484f74de" providerId="LiveId" clId="{99FF355E-0ADE-45E3-B2F8-EA77A220D2B4}" dt="2023-10-15T09:13:17.486" v="2384" actId="2711"/>
          <ac:spMkLst>
            <pc:docMk/>
            <pc:sldMk cId="830486369" sldId="627"/>
            <ac:spMk id="5" creationId="{275F4EC3-626D-497A-95C7-B65BB00C631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09:12:26.017" v="2333" actId="20577"/>
        <pc:sldMkLst>
          <pc:docMk/>
          <pc:sldMk cId="2955220860" sldId="628"/>
        </pc:sldMkLst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2" creationId="{2BE1DE05-655A-47ED-84A6-E27259EA8B51}"/>
          </ac:spMkLst>
        </pc:spChg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3" creationId="{77577C51-4A58-483C-AEF2-09BFAC63728E}"/>
          </ac:spMkLst>
        </pc:spChg>
        <pc:spChg chg="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4" creationId="{42617F54-51E0-469D-889C-090DCAD51764}"/>
          </ac:spMkLst>
        </pc:spChg>
        <pc:spChg chg="add mod ord">
          <ac:chgData name="Yi Liu" userId="eb9fa73d484f74de" providerId="LiveId" clId="{99FF355E-0ADE-45E3-B2F8-EA77A220D2B4}" dt="2023-10-15T09:12:20.985" v="2319" actId="20577"/>
          <ac:spMkLst>
            <pc:docMk/>
            <pc:sldMk cId="2955220860" sldId="628"/>
            <ac:spMk id="5" creationId="{5FD70163-86DB-4CB8-9C4D-520D64C314E2}"/>
          </ac:spMkLst>
        </pc:spChg>
        <pc:spChg chg="add mod ord">
          <ac:chgData name="Yi Liu" userId="eb9fa73d484f74de" providerId="LiveId" clId="{99FF355E-0ADE-45E3-B2F8-EA77A220D2B4}" dt="2023-10-15T09:12:26.017" v="2333" actId="20577"/>
          <ac:spMkLst>
            <pc:docMk/>
            <pc:sldMk cId="2955220860" sldId="628"/>
            <ac:spMk id="6" creationId="{BCF9366E-AD0F-4D3C-A8AB-6171DD8FD6D0}"/>
          </ac:spMkLst>
        </pc:spChg>
      </pc:sldChg>
      <pc:sldChg chg="addSp modSp new mod">
        <pc:chgData name="Yi Liu" userId="eb9fa73d484f74de" providerId="LiveId" clId="{99FF355E-0ADE-45E3-B2F8-EA77A220D2B4}" dt="2023-10-15T09:15:51.124" v="2709" actId="2711"/>
        <pc:sldMkLst>
          <pc:docMk/>
          <pc:sldMk cId="2277844406" sldId="629"/>
        </pc:sldMkLst>
        <pc:spChg chg="mod">
          <ac:chgData name="Yi Liu" userId="eb9fa73d484f74de" providerId="LiveId" clId="{99FF355E-0ADE-45E3-B2F8-EA77A220D2B4}" dt="2023-10-15T09:15:14.825" v="2589" actId="20577"/>
          <ac:spMkLst>
            <pc:docMk/>
            <pc:sldMk cId="2277844406" sldId="629"/>
            <ac:spMk id="2" creationId="{5474978B-36C1-425C-980A-69662D01907E}"/>
          </ac:spMkLst>
        </pc:spChg>
        <pc:spChg chg="mod">
          <ac:chgData name="Yi Liu" userId="eb9fa73d484f74de" providerId="LiveId" clId="{99FF355E-0ADE-45E3-B2F8-EA77A220D2B4}" dt="2023-10-15T09:15:38.851" v="2706" actId="20577"/>
          <ac:spMkLst>
            <pc:docMk/>
            <pc:sldMk cId="2277844406" sldId="629"/>
            <ac:spMk id="3" creationId="{48C18A21-ADD8-4DFA-B44A-D9B71A027542}"/>
          </ac:spMkLst>
        </pc:spChg>
        <pc:spChg chg="add mod">
          <ac:chgData name="Yi Liu" userId="eb9fa73d484f74de" providerId="LiveId" clId="{99FF355E-0ADE-45E3-B2F8-EA77A220D2B4}" dt="2023-10-15T09:15:51.124" v="2709" actId="2711"/>
          <ac:spMkLst>
            <pc:docMk/>
            <pc:sldMk cId="2277844406" sldId="629"/>
            <ac:spMk id="5" creationId="{C908089F-B70F-40D0-96E8-432795E70125}"/>
          </ac:spMkLst>
        </pc:spChg>
      </pc:sldChg>
      <pc:sldChg chg="addSp modSp add mod modAnim">
        <pc:chgData name="Yi Liu" userId="eb9fa73d484f74de" providerId="LiveId" clId="{99FF355E-0ADE-45E3-B2F8-EA77A220D2B4}" dt="2023-10-15T11:48:42.904" v="2805" actId="1076"/>
        <pc:sldMkLst>
          <pc:docMk/>
          <pc:sldMk cId="755655157" sldId="630"/>
        </pc:sldMkLst>
        <pc:spChg chg="mod">
          <ac:chgData name="Yi Liu" userId="eb9fa73d484f74de" providerId="LiveId" clId="{99FF355E-0ADE-45E3-B2F8-EA77A220D2B4}" dt="2023-10-15T11:48:17.003" v="2800" actId="2711"/>
          <ac:spMkLst>
            <pc:docMk/>
            <pc:sldMk cId="755655157" sldId="630"/>
            <ac:spMk id="3" creationId="{48C18A21-ADD8-4DFA-B44A-D9B71A027542}"/>
          </ac:spMkLst>
        </pc:spChg>
        <pc:spChg chg="mod">
          <ac:chgData name="Yi Liu" userId="eb9fa73d484f74de" providerId="LiveId" clId="{99FF355E-0ADE-45E3-B2F8-EA77A220D2B4}" dt="2023-10-15T11:48:35.315" v="2803" actId="1076"/>
          <ac:spMkLst>
            <pc:docMk/>
            <pc:sldMk cId="755655157" sldId="630"/>
            <ac:spMk id="5" creationId="{C908089F-B70F-40D0-96E8-432795E70125}"/>
          </ac:spMkLst>
        </pc:spChg>
        <pc:spChg chg="add mod">
          <ac:chgData name="Yi Liu" userId="eb9fa73d484f74de" providerId="LiveId" clId="{99FF355E-0ADE-45E3-B2F8-EA77A220D2B4}" dt="2023-10-15T11:48:42.904" v="2805" actId="1076"/>
          <ac:spMkLst>
            <pc:docMk/>
            <pc:sldMk cId="755655157" sldId="630"/>
            <ac:spMk id="6" creationId="{36C25384-470E-4008-A077-8DEE62152F91}"/>
          </ac:spMkLst>
        </pc:spChg>
      </pc:sldChg>
      <pc:sldChg chg="addSp delSp modSp add mod delAnim modAnim">
        <pc:chgData name="Yi Liu" userId="eb9fa73d484f74de" providerId="LiveId" clId="{99FF355E-0ADE-45E3-B2F8-EA77A220D2B4}" dt="2023-10-15T11:54:31.035" v="2974" actId="1076"/>
        <pc:sldMkLst>
          <pc:docMk/>
          <pc:sldMk cId="1380909715" sldId="631"/>
        </pc:sldMkLst>
        <pc:spChg chg="mod">
          <ac:chgData name="Yi Liu" userId="eb9fa73d484f74de" providerId="LiveId" clId="{99FF355E-0ADE-45E3-B2F8-EA77A220D2B4}" dt="2023-10-15T11:52:47.385" v="2923" actId="20577"/>
          <ac:spMkLst>
            <pc:docMk/>
            <pc:sldMk cId="1380909715" sldId="631"/>
            <ac:spMk id="3" creationId="{48C18A21-ADD8-4DFA-B44A-D9B71A027542}"/>
          </ac:spMkLst>
        </pc:spChg>
        <pc:spChg chg="del">
          <ac:chgData name="Yi Liu" userId="eb9fa73d484f74de" providerId="LiveId" clId="{99FF355E-0ADE-45E3-B2F8-EA77A220D2B4}" dt="2023-10-15T11:53:00.532" v="2924" actId="478"/>
          <ac:spMkLst>
            <pc:docMk/>
            <pc:sldMk cId="1380909715" sldId="631"/>
            <ac:spMk id="5" creationId="{C908089F-B70F-40D0-96E8-432795E70125}"/>
          </ac:spMkLst>
        </pc:spChg>
        <pc:spChg chg="del">
          <ac:chgData name="Yi Liu" userId="eb9fa73d484f74de" providerId="LiveId" clId="{99FF355E-0ADE-45E3-B2F8-EA77A220D2B4}" dt="2023-10-15T11:49:34.058" v="2807" actId="478"/>
          <ac:spMkLst>
            <pc:docMk/>
            <pc:sldMk cId="1380909715" sldId="631"/>
            <ac:spMk id="6" creationId="{36C25384-470E-4008-A077-8DEE62152F91}"/>
          </ac:spMkLst>
        </pc:spChg>
        <pc:spChg chg="add mod">
          <ac:chgData name="Yi Liu" userId="eb9fa73d484f74de" providerId="LiveId" clId="{99FF355E-0ADE-45E3-B2F8-EA77A220D2B4}" dt="2023-10-15T11:53:23.904" v="2928" actId="2711"/>
          <ac:spMkLst>
            <pc:docMk/>
            <pc:sldMk cId="1380909715" sldId="631"/>
            <ac:spMk id="7" creationId="{0D0742AF-EEB8-4F10-8FFC-4EBFA9861479}"/>
          </ac:spMkLst>
        </pc:spChg>
        <pc:spChg chg="add mod">
          <ac:chgData name="Yi Liu" userId="eb9fa73d484f74de" providerId="LiveId" clId="{99FF355E-0ADE-45E3-B2F8-EA77A220D2B4}" dt="2023-10-15T11:54:31.035" v="2974" actId="1076"/>
          <ac:spMkLst>
            <pc:docMk/>
            <pc:sldMk cId="1380909715" sldId="631"/>
            <ac:spMk id="8" creationId="{E6A5EA6A-BCBA-4C1C-953F-B113471D7745}"/>
          </ac:spMkLst>
        </pc:spChg>
        <pc:spChg chg="add mod">
          <ac:chgData name="Yi Liu" userId="eb9fa73d484f74de" providerId="LiveId" clId="{99FF355E-0ADE-45E3-B2F8-EA77A220D2B4}" dt="2023-10-15T11:53:29.857" v="2929" actId="2711"/>
          <ac:spMkLst>
            <pc:docMk/>
            <pc:sldMk cId="1380909715" sldId="631"/>
            <ac:spMk id="9" creationId="{0EEBC9DC-A4C2-4A73-AA44-844C867CC2F7}"/>
          </ac:spMkLst>
        </pc:spChg>
      </pc:sldChg>
      <pc:sldChg chg="addSp modSp new mod modAnim">
        <pc:chgData name="Yi Liu" userId="eb9fa73d484f74de" providerId="LiveId" clId="{99FF355E-0ADE-45E3-B2F8-EA77A220D2B4}" dt="2023-10-15T11:56:18.947" v="3054" actId="20577"/>
        <pc:sldMkLst>
          <pc:docMk/>
          <pc:sldMk cId="4248070016" sldId="632"/>
        </pc:sldMkLst>
        <pc:spChg chg="mod">
          <ac:chgData name="Yi Liu" userId="eb9fa73d484f74de" providerId="LiveId" clId="{99FF355E-0ADE-45E3-B2F8-EA77A220D2B4}" dt="2023-10-15T11:54:58.375" v="2997" actId="2711"/>
          <ac:spMkLst>
            <pc:docMk/>
            <pc:sldMk cId="4248070016" sldId="632"/>
            <ac:spMk id="2" creationId="{95D4D980-2422-4967-B962-E89767459002}"/>
          </ac:spMkLst>
        </pc:spChg>
        <pc:spChg chg="mod">
          <ac:chgData name="Yi Liu" userId="eb9fa73d484f74de" providerId="LiveId" clId="{99FF355E-0ADE-45E3-B2F8-EA77A220D2B4}" dt="2023-10-15T11:55:21.446" v="3000" actId="20577"/>
          <ac:spMkLst>
            <pc:docMk/>
            <pc:sldMk cId="4248070016" sldId="632"/>
            <ac:spMk id="3" creationId="{B4F9CD12-A0D5-41F3-BF8C-4AE4DC434543}"/>
          </ac:spMkLst>
        </pc:spChg>
        <pc:spChg chg="add mod">
          <ac:chgData name="Yi Liu" userId="eb9fa73d484f74de" providerId="LiveId" clId="{99FF355E-0ADE-45E3-B2F8-EA77A220D2B4}" dt="2023-10-15T11:56:02.218" v="3050" actId="20577"/>
          <ac:spMkLst>
            <pc:docMk/>
            <pc:sldMk cId="4248070016" sldId="632"/>
            <ac:spMk id="5" creationId="{93BBCEC7-AAE4-45CA-8BB8-1E1E12E8F843}"/>
          </ac:spMkLst>
        </pc:spChg>
        <pc:spChg chg="add mod">
          <ac:chgData name="Yi Liu" userId="eb9fa73d484f74de" providerId="LiveId" clId="{99FF355E-0ADE-45E3-B2F8-EA77A220D2B4}" dt="2023-10-15T11:56:18.947" v="3054" actId="20577"/>
          <ac:spMkLst>
            <pc:docMk/>
            <pc:sldMk cId="4248070016" sldId="632"/>
            <ac:spMk id="6" creationId="{72104CAE-119B-4E52-8A2B-7AAD47F70D8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1:54:23.168" v="2973" actId="20577"/>
        <pc:sldMkLst>
          <pc:docMk/>
          <pc:sldMk cId="964661533" sldId="633"/>
        </pc:sldMkLst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2" creationId="{7B753A50-3FC1-4FAC-BC89-B68B08DD6F6C}"/>
          </ac:spMkLst>
        </pc:spChg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3" creationId="{15FC4DC1-8CC5-46EC-8216-6B7B25F19C94}"/>
          </ac:spMkLst>
        </pc:spChg>
        <pc:spChg chg="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4" creationId="{57001891-1160-4D0A-87A8-3D9515A9AE6B}"/>
          </ac:spMkLst>
        </pc:spChg>
        <pc:spChg chg="add mod ord">
          <ac:chgData name="Yi Liu" userId="eb9fa73d484f74de" providerId="LiveId" clId="{99FF355E-0ADE-45E3-B2F8-EA77A220D2B4}" dt="2023-10-15T11:54:23.168" v="2973" actId="20577"/>
          <ac:spMkLst>
            <pc:docMk/>
            <pc:sldMk cId="964661533" sldId="633"/>
            <ac:spMk id="5" creationId="{DA53626E-504C-4EDB-BCF2-E1DB3FF9485B}"/>
          </ac:spMkLst>
        </pc:spChg>
        <pc:spChg chg="add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6" creationId="{22872B80-9601-4097-9C57-2B06C32F4D6A}"/>
          </ac:spMkLst>
        </pc:spChg>
      </pc:sldChg>
      <pc:sldChg chg="addSp modSp new mod modAnim">
        <pc:chgData name="Yi Liu" userId="eb9fa73d484f74de" providerId="LiveId" clId="{99FF355E-0ADE-45E3-B2F8-EA77A220D2B4}" dt="2023-10-15T11:57:27.634" v="3112" actId="2711"/>
        <pc:sldMkLst>
          <pc:docMk/>
          <pc:sldMk cId="3031156954" sldId="634"/>
        </pc:sldMkLst>
        <pc:spChg chg="mod">
          <ac:chgData name="Yi Liu" userId="eb9fa73d484f74de" providerId="LiveId" clId="{99FF355E-0ADE-45E3-B2F8-EA77A220D2B4}" dt="2023-10-15T11:56:46.462" v="3060" actId="20577"/>
          <ac:spMkLst>
            <pc:docMk/>
            <pc:sldMk cId="3031156954" sldId="634"/>
            <ac:spMk id="2" creationId="{822B97AA-CB13-40E0-930F-E4E905FADC5B}"/>
          </ac:spMkLst>
        </pc:spChg>
        <pc:spChg chg="mod">
          <ac:chgData name="Yi Liu" userId="eb9fa73d484f74de" providerId="LiveId" clId="{99FF355E-0ADE-45E3-B2F8-EA77A220D2B4}" dt="2023-10-15T11:57:09.705" v="3108" actId="20577"/>
          <ac:spMkLst>
            <pc:docMk/>
            <pc:sldMk cId="3031156954" sldId="634"/>
            <ac:spMk id="3" creationId="{BC38169A-D3AE-4FE5-B77E-2EF50B901FE5}"/>
          </ac:spMkLst>
        </pc:spChg>
        <pc:spChg chg="add mod">
          <ac:chgData name="Yi Liu" userId="eb9fa73d484f74de" providerId="LiveId" clId="{99FF355E-0ADE-45E3-B2F8-EA77A220D2B4}" dt="2023-10-15T11:57:22.950" v="3111" actId="2711"/>
          <ac:spMkLst>
            <pc:docMk/>
            <pc:sldMk cId="3031156954" sldId="634"/>
            <ac:spMk id="5" creationId="{EF623B5D-D068-4AF8-BBA5-9FBF141425E2}"/>
          </ac:spMkLst>
        </pc:spChg>
        <pc:spChg chg="add mod">
          <ac:chgData name="Yi Liu" userId="eb9fa73d484f74de" providerId="LiveId" clId="{99FF355E-0ADE-45E3-B2F8-EA77A220D2B4}" dt="2023-10-15T11:57:27.634" v="3112" actId="2711"/>
          <ac:spMkLst>
            <pc:docMk/>
            <pc:sldMk cId="3031156954" sldId="634"/>
            <ac:spMk id="6" creationId="{0ECB3678-4272-4579-8CAD-C5E4D51085D7}"/>
          </ac:spMkLst>
        </pc:spChg>
      </pc:sldChg>
      <pc:sldChg chg="addSp modSp new mod modAnim">
        <pc:chgData name="Yi Liu" userId="eb9fa73d484f74de" providerId="LiveId" clId="{99FF355E-0ADE-45E3-B2F8-EA77A220D2B4}" dt="2023-10-15T11:58:13.998" v="3124" actId="2711"/>
        <pc:sldMkLst>
          <pc:docMk/>
          <pc:sldMk cId="253926487" sldId="635"/>
        </pc:sldMkLst>
        <pc:spChg chg="mod">
          <ac:chgData name="Yi Liu" userId="eb9fa73d484f74de" providerId="LiveId" clId="{99FF355E-0ADE-45E3-B2F8-EA77A220D2B4}" dt="2023-10-15T11:57:44.587" v="3118" actId="20577"/>
          <ac:spMkLst>
            <pc:docMk/>
            <pc:sldMk cId="253926487" sldId="635"/>
            <ac:spMk id="2" creationId="{1A38565E-836B-41B6-8B06-D0D6579C1801}"/>
          </ac:spMkLst>
        </pc:spChg>
        <pc:spChg chg="mod">
          <ac:chgData name="Yi Liu" userId="eb9fa73d484f74de" providerId="LiveId" clId="{99FF355E-0ADE-45E3-B2F8-EA77A220D2B4}" dt="2023-10-15T11:57:53.165" v="3119"/>
          <ac:spMkLst>
            <pc:docMk/>
            <pc:sldMk cId="253926487" sldId="635"/>
            <ac:spMk id="3" creationId="{85ECFE09-9850-4646-9ECF-15DEAC86300D}"/>
          </ac:spMkLst>
        </pc:spChg>
        <pc:spChg chg="add mod">
          <ac:chgData name="Yi Liu" userId="eb9fa73d484f74de" providerId="LiveId" clId="{99FF355E-0ADE-45E3-B2F8-EA77A220D2B4}" dt="2023-10-15T11:58:09.693" v="3123" actId="2711"/>
          <ac:spMkLst>
            <pc:docMk/>
            <pc:sldMk cId="253926487" sldId="635"/>
            <ac:spMk id="5" creationId="{CE78E9E2-2874-4574-A4A6-B364E18E52CD}"/>
          </ac:spMkLst>
        </pc:spChg>
        <pc:spChg chg="add mod">
          <ac:chgData name="Yi Liu" userId="eb9fa73d484f74de" providerId="LiveId" clId="{99FF355E-0ADE-45E3-B2F8-EA77A220D2B4}" dt="2023-10-15T11:58:13.998" v="3124" actId="2711"/>
          <ac:spMkLst>
            <pc:docMk/>
            <pc:sldMk cId="253926487" sldId="635"/>
            <ac:spMk id="6" creationId="{48C9DD6F-B583-4D82-943A-2E1ECDEC30D3}"/>
          </ac:spMkLst>
        </pc:spChg>
      </pc:sldChg>
      <pc:sldChg chg="addSp modSp new mod modAnim">
        <pc:chgData name="Yi Liu" userId="eb9fa73d484f74de" providerId="LiveId" clId="{99FF355E-0ADE-45E3-B2F8-EA77A220D2B4}" dt="2023-10-15T12:00:15.512" v="3186" actId="1076"/>
        <pc:sldMkLst>
          <pc:docMk/>
          <pc:sldMk cId="40479242" sldId="636"/>
        </pc:sldMkLst>
        <pc:spChg chg="mod">
          <ac:chgData name="Yi Liu" userId="eb9fa73d484f74de" providerId="LiveId" clId="{99FF355E-0ADE-45E3-B2F8-EA77A220D2B4}" dt="2023-10-15T11:58:27.408" v="3134" actId="20577"/>
          <ac:spMkLst>
            <pc:docMk/>
            <pc:sldMk cId="40479242" sldId="636"/>
            <ac:spMk id="2" creationId="{694D4632-5904-4100-B186-7FC05F464572}"/>
          </ac:spMkLst>
        </pc:spChg>
        <pc:spChg chg="mod">
          <ac:chgData name="Yi Liu" userId="eb9fa73d484f74de" providerId="LiveId" clId="{99FF355E-0ADE-45E3-B2F8-EA77A220D2B4}" dt="2023-10-15T11:59:04.006" v="3184" actId="20577"/>
          <ac:spMkLst>
            <pc:docMk/>
            <pc:sldMk cId="40479242" sldId="636"/>
            <ac:spMk id="3" creationId="{FD5B986F-392E-4B97-90B0-1A8D2793A890}"/>
          </ac:spMkLst>
        </pc:spChg>
        <pc:spChg chg="add mod">
          <ac:chgData name="Yi Liu" userId="eb9fa73d484f74de" providerId="LiveId" clId="{99FF355E-0ADE-45E3-B2F8-EA77A220D2B4}" dt="2023-10-15T11:59:09.398" v="3185" actId="2711"/>
          <ac:spMkLst>
            <pc:docMk/>
            <pc:sldMk cId="40479242" sldId="636"/>
            <ac:spMk id="5" creationId="{AD81A55C-ECAF-4573-A742-6D177D460499}"/>
          </ac:spMkLst>
        </pc:spChg>
        <pc:spChg chg="add mod">
          <ac:chgData name="Yi Liu" userId="eb9fa73d484f74de" providerId="LiveId" clId="{99FF355E-0ADE-45E3-B2F8-EA77A220D2B4}" dt="2023-10-15T12:00:15.512" v="3186" actId="1076"/>
          <ac:spMkLst>
            <pc:docMk/>
            <pc:sldMk cId="40479242" sldId="636"/>
            <ac:spMk id="6" creationId="{E7C59F06-C5F0-420C-AFED-176E45F7899A}"/>
          </ac:spMkLst>
        </pc:spChg>
      </pc:sldChg>
      <pc:sldChg chg="addSp modSp new mod modAnim">
        <pc:chgData name="Yi Liu" userId="eb9fa73d484f74de" providerId="LiveId" clId="{99FF355E-0ADE-45E3-B2F8-EA77A220D2B4}" dt="2023-10-15T12:01:56.167" v="3216" actId="2711"/>
        <pc:sldMkLst>
          <pc:docMk/>
          <pc:sldMk cId="3146016908" sldId="637"/>
        </pc:sldMkLst>
        <pc:spChg chg="mod">
          <ac:chgData name="Yi Liu" userId="eb9fa73d484f74de" providerId="LiveId" clId="{99FF355E-0ADE-45E3-B2F8-EA77A220D2B4}" dt="2023-10-15T12:00:42.113" v="3197" actId="20577"/>
          <ac:spMkLst>
            <pc:docMk/>
            <pc:sldMk cId="3146016908" sldId="637"/>
            <ac:spMk id="2" creationId="{F8CFC125-FBF5-4481-A910-D08A1C91385C}"/>
          </ac:spMkLst>
        </pc:spChg>
        <pc:spChg chg="mod">
          <ac:chgData name="Yi Liu" userId="eb9fa73d484f74de" providerId="LiveId" clId="{99FF355E-0ADE-45E3-B2F8-EA77A220D2B4}" dt="2023-10-15T12:01:08.462" v="3212" actId="20577"/>
          <ac:spMkLst>
            <pc:docMk/>
            <pc:sldMk cId="3146016908" sldId="637"/>
            <ac:spMk id="3" creationId="{EE730F41-B84B-49DB-A019-0037D6773E7B}"/>
          </ac:spMkLst>
        </pc:spChg>
        <pc:spChg chg="add mod">
          <ac:chgData name="Yi Liu" userId="eb9fa73d484f74de" providerId="LiveId" clId="{99FF355E-0ADE-45E3-B2F8-EA77A220D2B4}" dt="2023-10-15T12:01:56.167" v="3216" actId="2711"/>
          <ac:spMkLst>
            <pc:docMk/>
            <pc:sldMk cId="3146016908" sldId="637"/>
            <ac:spMk id="5" creationId="{DC04EBE4-32CA-4698-BEA2-64E1F4282530}"/>
          </ac:spMkLst>
        </pc:spChg>
        <pc:spChg chg="add mod">
          <ac:chgData name="Yi Liu" userId="eb9fa73d484f74de" providerId="LiveId" clId="{99FF355E-0ADE-45E3-B2F8-EA77A220D2B4}" dt="2023-10-15T12:01:47.462" v="3214" actId="1076"/>
          <ac:spMkLst>
            <pc:docMk/>
            <pc:sldMk cId="3146016908" sldId="637"/>
            <ac:spMk id="6" creationId="{318EDC91-4262-4234-BABF-3259AFD7C94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2:00:24.927" v="3192" actId="20577"/>
        <pc:sldMkLst>
          <pc:docMk/>
          <pc:sldMk cId="2337726990" sldId="638"/>
        </pc:sldMkLst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2" creationId="{E10F8F95-B808-44C6-B416-EFBA6CF346E7}"/>
          </ac:spMkLst>
        </pc:spChg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3" creationId="{55BC55E3-5C96-4CD9-8CC3-AF6F5C392D0A}"/>
          </ac:spMkLst>
        </pc:spChg>
        <pc:spChg chg="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4" creationId="{CCD2A083-E425-45B1-9373-E1854B74E7D3}"/>
          </ac:spMkLst>
        </pc:spChg>
        <pc:spChg chg="add mod ord">
          <ac:chgData name="Yi Liu" userId="eb9fa73d484f74de" providerId="LiveId" clId="{99FF355E-0ADE-45E3-B2F8-EA77A220D2B4}" dt="2023-10-15T12:00:24.927" v="3192" actId="20577"/>
          <ac:spMkLst>
            <pc:docMk/>
            <pc:sldMk cId="2337726990" sldId="638"/>
            <ac:spMk id="5" creationId="{FB0AD10F-AB60-465F-8FE0-20B8219098F3}"/>
          </ac:spMkLst>
        </pc:spChg>
        <pc:spChg chg="add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6" creationId="{C961E7AF-E013-41C6-B09D-34BE9875F659}"/>
          </ac:spMkLst>
        </pc:spChg>
      </pc:sldChg>
      <pc:sldChg chg="addSp modSp new mod">
        <pc:chgData name="Yi Liu" userId="eb9fa73d484f74de" providerId="LiveId" clId="{99FF355E-0ADE-45E3-B2F8-EA77A220D2B4}" dt="2023-10-15T12:02:29.226" v="3259" actId="1076"/>
        <pc:sldMkLst>
          <pc:docMk/>
          <pc:sldMk cId="3789140740" sldId="639"/>
        </pc:sldMkLst>
        <pc:spChg chg="mod">
          <ac:chgData name="Yi Liu" userId="eb9fa73d484f74de" providerId="LiveId" clId="{99FF355E-0ADE-45E3-B2F8-EA77A220D2B4}" dt="2023-10-15T12:02:07.347" v="3227" actId="20577"/>
          <ac:spMkLst>
            <pc:docMk/>
            <pc:sldMk cId="3789140740" sldId="639"/>
            <ac:spMk id="2" creationId="{0902AA3D-CD81-4E91-B9E0-7BBED4E9FA52}"/>
          </ac:spMkLst>
        </pc:spChg>
        <pc:spChg chg="mod">
          <ac:chgData name="Yi Liu" userId="eb9fa73d484f74de" providerId="LiveId" clId="{99FF355E-0ADE-45E3-B2F8-EA77A220D2B4}" dt="2023-10-15T12:02:17.536" v="3257" actId="20577"/>
          <ac:spMkLst>
            <pc:docMk/>
            <pc:sldMk cId="3789140740" sldId="639"/>
            <ac:spMk id="3" creationId="{391DC22F-95C3-4983-957D-45783EC508B9}"/>
          </ac:spMkLst>
        </pc:spChg>
        <pc:graphicFrameChg chg="add mod">
          <ac:chgData name="Yi Liu" userId="eb9fa73d484f74de" providerId="LiveId" clId="{99FF355E-0ADE-45E3-B2F8-EA77A220D2B4}" dt="2023-10-15T12:02:29.226" v="3259" actId="1076"/>
          <ac:graphicFrameMkLst>
            <pc:docMk/>
            <pc:sldMk cId="3789140740" sldId="639"/>
            <ac:graphicFrameMk id="5" creationId="{38D9398B-AC5B-49E0-B3AD-132D66B1CCDD}"/>
          </ac:graphicFrameMkLst>
        </pc:graphicFrameChg>
      </pc:sldChg>
      <pc:sldChg chg="modSp new mod ord modAnim">
        <pc:chgData name="Yi Liu" userId="eb9fa73d484f74de" providerId="LiveId" clId="{99FF355E-0ADE-45E3-B2F8-EA77A220D2B4}" dt="2023-10-17T04:15:23.485" v="3570"/>
        <pc:sldMkLst>
          <pc:docMk/>
          <pc:sldMk cId="3122251595" sldId="640"/>
        </pc:sldMkLst>
        <pc:spChg chg="mod">
          <ac:chgData name="Yi Liu" userId="eb9fa73d484f74de" providerId="LiveId" clId="{99FF355E-0ADE-45E3-B2F8-EA77A220D2B4}" dt="2023-10-17T03:41:09.787" v="3417" actId="20577"/>
          <ac:spMkLst>
            <pc:docMk/>
            <pc:sldMk cId="3122251595" sldId="640"/>
            <ac:spMk id="2" creationId="{F21B583C-D5E0-4EF2-A867-A1917672C16B}"/>
          </ac:spMkLst>
        </pc:spChg>
        <pc:spChg chg="mod">
          <ac:chgData name="Yi Liu" userId="eb9fa73d484f74de" providerId="LiveId" clId="{99FF355E-0ADE-45E3-B2F8-EA77A220D2B4}" dt="2023-10-17T03:47:36.187" v="3568" actId="207"/>
          <ac:spMkLst>
            <pc:docMk/>
            <pc:sldMk cId="3122251595" sldId="640"/>
            <ac:spMk id="3" creationId="{67D64B2A-E0C7-4EA3-8152-58CE2BBE6948}"/>
          </ac:spMkLst>
        </pc:spChg>
      </pc:sldChg>
      <pc:sldChg chg="addSp modSp new mod modAnim">
        <pc:chgData name="Yi Liu" userId="eb9fa73d484f74de" providerId="LiveId" clId="{99FF355E-0ADE-45E3-B2F8-EA77A220D2B4}" dt="2023-10-17T05:32:00.966" v="3996"/>
        <pc:sldMkLst>
          <pc:docMk/>
          <pc:sldMk cId="2686466871" sldId="641"/>
        </pc:sldMkLst>
        <pc:spChg chg="mod">
          <ac:chgData name="Yi Liu" userId="eb9fa73d484f74de" providerId="LiveId" clId="{99FF355E-0ADE-45E3-B2F8-EA77A220D2B4}" dt="2023-10-17T04:15:34.085" v="3599" actId="20577"/>
          <ac:spMkLst>
            <pc:docMk/>
            <pc:sldMk cId="2686466871" sldId="641"/>
            <ac:spMk id="2" creationId="{32C8B293-CE36-4046-A512-C20788BE0437}"/>
          </ac:spMkLst>
        </pc:spChg>
        <pc:spChg chg="mod">
          <ac:chgData name="Yi Liu" userId="eb9fa73d484f74de" providerId="LiveId" clId="{99FF355E-0ADE-45E3-B2F8-EA77A220D2B4}" dt="2023-10-17T04:17:37.191" v="3617" actId="20577"/>
          <ac:spMkLst>
            <pc:docMk/>
            <pc:sldMk cId="2686466871" sldId="641"/>
            <ac:spMk id="3" creationId="{583319BE-7B59-45CD-8F75-7BB022B68C2D}"/>
          </ac:spMkLst>
        </pc:spChg>
        <pc:spChg chg="mod">
          <ac:chgData name="Yi Liu" userId="eb9fa73d484f74de" providerId="LiveId" clId="{99FF355E-0ADE-45E3-B2F8-EA77A220D2B4}" dt="2023-10-17T04:17:38.431" v="3618"/>
          <ac:spMkLst>
            <pc:docMk/>
            <pc:sldMk cId="2686466871" sldId="641"/>
            <ac:spMk id="8" creationId="{914C75DF-09D3-4272-9449-0BA956E88531}"/>
          </ac:spMkLst>
        </pc:spChg>
        <pc:spChg chg="mod">
          <ac:chgData name="Yi Liu" userId="eb9fa73d484f74de" providerId="LiveId" clId="{99FF355E-0ADE-45E3-B2F8-EA77A220D2B4}" dt="2023-10-17T04:18:03.105" v="3674" actId="20577"/>
          <ac:spMkLst>
            <pc:docMk/>
            <pc:sldMk cId="2686466871" sldId="641"/>
            <ac:spMk id="11" creationId="{CD6CC71D-DE2F-4669-9BDA-25E05B723BE3}"/>
          </ac:spMkLst>
        </pc:spChg>
        <pc:grpChg chg="add mod">
          <ac:chgData name="Yi Liu" userId="eb9fa73d484f74de" providerId="LiveId" clId="{99FF355E-0ADE-45E3-B2F8-EA77A220D2B4}" dt="2023-10-17T04:17:41.348" v="3619" actId="1076"/>
          <ac:grpSpMkLst>
            <pc:docMk/>
            <pc:sldMk cId="2686466871" sldId="641"/>
            <ac:grpSpMk id="7" creationId="{6B81CD5A-825F-43BB-9113-52A17D78B471}"/>
          </ac:grpSpMkLst>
        </pc:grpChg>
        <pc:grpChg chg="mod">
          <ac:chgData name="Yi Liu" userId="eb9fa73d484f74de" providerId="LiveId" clId="{99FF355E-0ADE-45E3-B2F8-EA77A220D2B4}" dt="2023-10-17T04:17:38.431" v="3618"/>
          <ac:grpSpMkLst>
            <pc:docMk/>
            <pc:sldMk cId="2686466871" sldId="641"/>
            <ac:grpSpMk id="9" creationId="{2A2A96F9-D6A9-48A5-8E2A-AD3458458B59}"/>
          </ac:grpSpMkLst>
        </pc:grpChg>
        <pc:picChg chg="add mod">
          <ac:chgData name="Yi Liu" userId="eb9fa73d484f74de" providerId="LiveId" clId="{99FF355E-0ADE-45E3-B2F8-EA77A220D2B4}" dt="2023-10-17T04:16:38.594" v="3607" actId="14100"/>
          <ac:picMkLst>
            <pc:docMk/>
            <pc:sldMk cId="2686466871" sldId="641"/>
            <ac:picMk id="5" creationId="{907AA466-E113-4C96-96AB-0F13982DCCD4}"/>
          </ac:picMkLst>
        </pc:picChg>
        <pc:picChg chg="add mod">
          <ac:chgData name="Yi Liu" userId="eb9fa73d484f74de" providerId="LiveId" clId="{99FF355E-0ADE-45E3-B2F8-EA77A220D2B4}" dt="2023-10-17T04:17:41.348" v="3619" actId="1076"/>
          <ac:picMkLst>
            <pc:docMk/>
            <pc:sldMk cId="2686466871" sldId="641"/>
            <ac:picMk id="6" creationId="{2CBAB78C-6149-4917-BC58-30C6B0483A2F}"/>
          </ac:picMkLst>
        </pc:picChg>
        <pc:cxnChg chg="mod">
          <ac:chgData name="Yi Liu" userId="eb9fa73d484f74de" providerId="LiveId" clId="{99FF355E-0ADE-45E3-B2F8-EA77A220D2B4}" dt="2023-10-17T04:17:38.431" v="3618"/>
          <ac:cxnSpMkLst>
            <pc:docMk/>
            <pc:sldMk cId="2686466871" sldId="641"/>
            <ac:cxnSpMk id="10" creationId="{7862D600-CAD0-4A22-9BF9-BC273B5135A5}"/>
          </ac:cxnSpMkLst>
        </pc:cxnChg>
      </pc:sldChg>
      <pc:sldChg chg="addSp modSp new mod modAnim">
        <pc:chgData name="Yi Liu" userId="eb9fa73d484f74de" providerId="LiveId" clId="{99FF355E-0ADE-45E3-B2F8-EA77A220D2B4}" dt="2023-10-17T05:34:45.951" v="4015" actId="14100"/>
        <pc:sldMkLst>
          <pc:docMk/>
          <pc:sldMk cId="277416534" sldId="642"/>
        </pc:sldMkLst>
        <pc:spChg chg="mod">
          <ac:chgData name="Yi Liu" userId="eb9fa73d484f74de" providerId="LiveId" clId="{99FF355E-0ADE-45E3-B2F8-EA77A220D2B4}" dt="2023-10-17T04:48:30.589" v="3892" actId="20577"/>
          <ac:spMkLst>
            <pc:docMk/>
            <pc:sldMk cId="277416534" sldId="642"/>
            <ac:spMk id="2" creationId="{50554062-4890-4615-98B4-5B8956400EC5}"/>
          </ac:spMkLst>
        </pc:spChg>
        <pc:spChg chg="mod">
          <ac:chgData name="Yi Liu" userId="eb9fa73d484f74de" providerId="LiveId" clId="{99FF355E-0ADE-45E3-B2F8-EA77A220D2B4}" dt="2023-10-17T05:34:40.685" v="4013" actId="1076"/>
          <ac:spMkLst>
            <pc:docMk/>
            <pc:sldMk cId="277416534" sldId="642"/>
            <ac:spMk id="3" creationId="{D48B2D6F-DAA8-4EA0-8D4B-05DE3F798719}"/>
          </ac:spMkLst>
        </pc:spChg>
        <pc:spChg chg="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4" creationId="{CFBE129D-6349-43E9-AF5F-78983693647D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7" creationId="{371B61BD-D33B-4252-B467-86920422E881}"/>
          </ac:spMkLst>
        </pc:spChg>
        <pc:spChg chg="mod">
          <ac:chgData name="Yi Liu" userId="eb9fa73d484f74de" providerId="LiveId" clId="{99FF355E-0ADE-45E3-B2F8-EA77A220D2B4}" dt="2023-10-17T04:46:56.933" v="3865" actId="207"/>
          <ac:spMkLst>
            <pc:docMk/>
            <pc:sldMk cId="277416534" sldId="642"/>
            <ac:spMk id="10" creationId="{1ADFB896-B0C6-4E29-96BB-04F4CEFC6E02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12" creationId="{71E28654-75FA-4B13-86B3-02C3125D489B}"/>
          </ac:spMkLst>
        </pc:spChg>
        <pc:spChg chg="mod">
          <ac:chgData name="Yi Liu" userId="eb9fa73d484f74de" providerId="LiveId" clId="{99FF355E-0ADE-45E3-B2F8-EA77A220D2B4}" dt="2023-10-17T04:47:10.549" v="3867" actId="207"/>
          <ac:spMkLst>
            <pc:docMk/>
            <pc:sldMk cId="277416534" sldId="642"/>
            <ac:spMk id="15" creationId="{9B421880-2748-400D-B123-6C45152E0A34}"/>
          </ac:spMkLst>
        </pc:spChg>
        <pc:spChg chg="add 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16" creationId="{F4AC964C-46E2-4B67-AFE3-D35BA97AA368}"/>
          </ac:spMkLst>
        </pc:s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6" creationId="{41CEAC4B-5F65-4AC5-8630-F58D7298372D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8" creationId="{BACD2987-CFAB-4E96-AFE3-3345A6BE8FCA}"/>
          </ac:grpSpMkLst>
        </pc:gr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11" creationId="{3F01B974-1933-4407-8E3A-32D3FC52423C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13" creationId="{09C12E02-2934-4BDF-8EFE-8526DB175842}"/>
          </ac:grpSpMkLst>
        </pc:grpChg>
        <pc:picChg chg="add mod modCrop">
          <ac:chgData name="Yi Liu" userId="eb9fa73d484f74de" providerId="LiveId" clId="{99FF355E-0ADE-45E3-B2F8-EA77A220D2B4}" dt="2023-10-17T05:34:45.951" v="4015" actId="14100"/>
          <ac:picMkLst>
            <pc:docMk/>
            <pc:sldMk cId="277416534" sldId="642"/>
            <ac:picMk id="5" creationId="{AC907218-7408-4480-A8AA-B15A199CAEAA}"/>
          </ac:picMkLst>
        </pc:pic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9" creationId="{A86D7E61-FA36-4D46-982F-442B77C8BE41}"/>
          </ac:cxnSpMkLst>
        </pc:cxn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14" creationId="{F7BB97A4-4532-49F9-90F4-4436AD0905C9}"/>
          </ac:cxnSpMkLst>
        </pc:cxnChg>
      </pc:sldChg>
      <pc:sldChg chg="addSp modSp new mod modAnim">
        <pc:chgData name="Yi Liu" userId="eb9fa73d484f74de" providerId="LiveId" clId="{99FF355E-0ADE-45E3-B2F8-EA77A220D2B4}" dt="2023-10-17T05:34:52.464" v="4016" actId="732"/>
        <pc:sldMkLst>
          <pc:docMk/>
          <pc:sldMk cId="4040084810" sldId="643"/>
        </pc:sldMkLst>
        <pc:spChg chg="mod">
          <ac:chgData name="Yi Liu" userId="eb9fa73d484f74de" providerId="LiveId" clId="{99FF355E-0ADE-45E3-B2F8-EA77A220D2B4}" dt="2023-10-17T04:48:47.260" v="3905" actId="20577"/>
          <ac:spMkLst>
            <pc:docMk/>
            <pc:sldMk cId="4040084810" sldId="643"/>
            <ac:spMk id="2" creationId="{C71F0FAA-3818-4DF6-8CFF-15A9A312FC98}"/>
          </ac:spMkLst>
        </pc:spChg>
        <pc:spChg chg="mod">
          <ac:chgData name="Yi Liu" userId="eb9fa73d484f74de" providerId="LiveId" clId="{99FF355E-0ADE-45E3-B2F8-EA77A220D2B4}" dt="2023-10-17T04:50:00.367" v="3921" actId="404"/>
          <ac:spMkLst>
            <pc:docMk/>
            <pc:sldMk cId="4040084810" sldId="643"/>
            <ac:spMk id="3" creationId="{413EE330-6852-478A-A152-ED815C268CAB}"/>
          </ac:spMkLst>
        </pc:spChg>
        <pc:spChg chg="mod">
          <ac:chgData name="Yi Liu" userId="eb9fa73d484f74de" providerId="LiveId" clId="{99FF355E-0ADE-45E3-B2F8-EA77A220D2B4}" dt="2023-10-17T04:50:01.355" v="3922"/>
          <ac:spMkLst>
            <pc:docMk/>
            <pc:sldMk cId="4040084810" sldId="643"/>
            <ac:spMk id="7" creationId="{8BB022A9-5C15-470E-98DD-F00F15416ACC}"/>
          </ac:spMkLst>
        </pc:spChg>
        <pc:spChg chg="mod">
          <ac:chgData name="Yi Liu" userId="eb9fa73d484f74de" providerId="LiveId" clId="{99FF355E-0ADE-45E3-B2F8-EA77A220D2B4}" dt="2023-10-17T04:50:13.335" v="3925" actId="207"/>
          <ac:spMkLst>
            <pc:docMk/>
            <pc:sldMk cId="4040084810" sldId="643"/>
            <ac:spMk id="10" creationId="{41D1990E-267E-45EA-9DBE-BD8FCB14C44D}"/>
          </ac:spMkLst>
        </pc:spChg>
        <pc:grpChg chg="add mod">
          <ac:chgData name="Yi Liu" userId="eb9fa73d484f74de" providerId="LiveId" clId="{99FF355E-0ADE-45E3-B2F8-EA77A220D2B4}" dt="2023-10-17T04:50:03.284" v="3923" actId="1076"/>
          <ac:grpSpMkLst>
            <pc:docMk/>
            <pc:sldMk cId="4040084810" sldId="643"/>
            <ac:grpSpMk id="6" creationId="{4704A3D4-61DE-42C5-A82D-2FC5A2924376}"/>
          </ac:grpSpMkLst>
        </pc:grpChg>
        <pc:grpChg chg="mod">
          <ac:chgData name="Yi Liu" userId="eb9fa73d484f74de" providerId="LiveId" clId="{99FF355E-0ADE-45E3-B2F8-EA77A220D2B4}" dt="2023-10-17T04:50:01.355" v="3922"/>
          <ac:grpSpMkLst>
            <pc:docMk/>
            <pc:sldMk cId="4040084810" sldId="643"/>
            <ac:grpSpMk id="8" creationId="{3E9D3F3A-AFF7-4341-A15A-A8DA1C58AE76}"/>
          </ac:grpSpMkLst>
        </pc:grpChg>
        <pc:picChg chg="add mod modCrop">
          <ac:chgData name="Yi Liu" userId="eb9fa73d484f74de" providerId="LiveId" clId="{99FF355E-0ADE-45E3-B2F8-EA77A220D2B4}" dt="2023-10-17T05:34:52.464" v="4016" actId="732"/>
          <ac:picMkLst>
            <pc:docMk/>
            <pc:sldMk cId="4040084810" sldId="643"/>
            <ac:picMk id="5" creationId="{A056B204-908F-473A-9FA2-A0E6270DB621}"/>
          </ac:picMkLst>
        </pc:picChg>
        <pc:cxnChg chg="mod">
          <ac:chgData name="Yi Liu" userId="eb9fa73d484f74de" providerId="LiveId" clId="{99FF355E-0ADE-45E3-B2F8-EA77A220D2B4}" dt="2023-10-17T04:50:01.355" v="3922"/>
          <ac:cxnSpMkLst>
            <pc:docMk/>
            <pc:sldMk cId="4040084810" sldId="643"/>
            <ac:cxnSpMk id="9" creationId="{830E12C1-476E-4D00-BE1D-0CDCBFF41965}"/>
          </ac:cxnSpMkLst>
        </pc:cxnChg>
      </pc:sldChg>
      <pc:sldChg chg="addSp delSp modSp add mod delAnim modAnim">
        <pc:chgData name="Yi Liu" userId="eb9fa73d484f74de" providerId="LiveId" clId="{99FF355E-0ADE-45E3-B2F8-EA77A220D2B4}" dt="2023-10-17T05:35:32.640" v="4024" actId="14100"/>
        <pc:sldMkLst>
          <pc:docMk/>
          <pc:sldMk cId="2573434814" sldId="644"/>
        </pc:sldMkLst>
        <pc:spChg chg="mod">
          <ac:chgData name="Yi Liu" userId="eb9fa73d484f74de" providerId="LiveId" clId="{99FF355E-0ADE-45E3-B2F8-EA77A220D2B4}" dt="2023-10-17T04:51:20.718" v="3932" actId="1076"/>
          <ac:spMkLst>
            <pc:docMk/>
            <pc:sldMk cId="2573434814" sldId="644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7T04:51:13.183" v="3930" actId="478"/>
          <ac:spMkLst>
            <pc:docMk/>
            <pc:sldMk cId="2573434814" sldId="644"/>
            <ac:spMk id="10" creationId="{D237E42E-C70B-4485-9BAA-DEC95109E7BC}"/>
          </ac:spMkLst>
        </pc:spChg>
        <pc:spChg chg="del">
          <ac:chgData name="Yi Liu" userId="eb9fa73d484f74de" providerId="LiveId" clId="{99FF355E-0ADE-45E3-B2F8-EA77A220D2B4}" dt="2023-10-17T04:50:54.100" v="3928" actId="478"/>
          <ac:spMkLst>
            <pc:docMk/>
            <pc:sldMk cId="2573434814" sldId="644"/>
            <ac:spMk id="11" creationId="{CE2D8282-E476-48B4-898E-F56762E890F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2" creationId="{71FB668D-B47B-42A8-B449-90698A7EE761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3" creationId="{29E98337-0DDF-4C25-8AF6-4FD46B2E69E2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4" creationId="{EE824534-5F2A-4946-B0AB-C77626AF28A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5" creationId="{98128E86-0D51-4831-B615-613A0D15FD8D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6" creationId="{3190B09C-79AC-49FA-B71A-8E0C3E1DDD47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7" creationId="{B8BC87AD-71EA-4B78-B5DF-2EFDBB0CC594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8" creationId="{42C6E3DA-A5A4-4E6E-BCB7-FBA4C491A97B}"/>
          </ac:spMkLst>
        </pc:spChg>
        <pc:spChg chg="add mod">
          <ac:chgData name="Yi Liu" userId="eb9fa73d484f74de" providerId="LiveId" clId="{99FF355E-0ADE-45E3-B2F8-EA77A220D2B4}" dt="2023-10-17T05:35:19.897" v="4020" actId="1076"/>
          <ac:spMkLst>
            <pc:docMk/>
            <pc:sldMk cId="2573434814" sldId="644"/>
            <ac:spMk id="21" creationId="{D70EF05F-56E4-4CE0-A901-78CB99948ECB}"/>
          </ac:spMkLst>
        </pc:spChg>
        <pc:spChg chg="add mod">
          <ac:chgData name="Yi Liu" userId="eb9fa73d484f74de" providerId="LiveId" clId="{99FF355E-0ADE-45E3-B2F8-EA77A220D2B4}" dt="2023-10-17T05:35:32.640" v="4024" actId="14100"/>
          <ac:spMkLst>
            <pc:docMk/>
            <pc:sldMk cId="2573434814" sldId="644"/>
            <ac:spMk id="22" creationId="{A5592F29-D5AE-4981-AA5F-BD8428692247}"/>
          </ac:spMkLst>
        </pc:spChg>
        <pc:picChg chg="add del mod">
          <ac:chgData name="Yi Liu" userId="eb9fa73d484f74de" providerId="LiveId" clId="{99FF355E-0ADE-45E3-B2F8-EA77A220D2B4}" dt="2023-10-17T04:51:36.578" v="3936" actId="478"/>
          <ac:picMkLst>
            <pc:docMk/>
            <pc:sldMk cId="2573434814" sldId="644"/>
            <ac:picMk id="19" creationId="{C9939DA6-7217-4192-A887-213EDAD2992D}"/>
          </ac:picMkLst>
        </pc:picChg>
        <pc:picChg chg="add mod ord modCrop">
          <ac:chgData name="Yi Liu" userId="eb9fa73d484f74de" providerId="LiveId" clId="{99FF355E-0ADE-45E3-B2F8-EA77A220D2B4}" dt="2023-10-17T05:35:26.088" v="4022" actId="1076"/>
          <ac:picMkLst>
            <pc:docMk/>
            <pc:sldMk cId="2573434814" sldId="644"/>
            <ac:picMk id="20" creationId="{7EF63C53-CC8C-4F9F-92BA-247E02F453B3}"/>
          </ac:picMkLst>
        </pc:picChg>
      </pc:sldChg>
    </pc:docChg>
  </pc:docChgLst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08:22:45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2146 1 24575,'-79'1'0,"0"1"0,1-1 0,-2 2 0,-5 2 0,-1 0 0,3 0 0,-16 0 0,2 1 0,2 0 0,3 1 0,1 0 0,8 2 0,-1-1 0,7 4 0,3 12 0,2 3 0,7-5 0,0 1 0,-10 5 0,1 2 0,12-2 0,6 0 0,-14 9 0,29-8 0,-1 1 0,-28 20 0,29-7 0,6 31 0,25 5 0,6-23 0,3 3 0,3 4 0,5 1 0,7 5 0,5-1 0,4 0 0,4-1 0,7-7 0,2-4 0,-4-11 0,2-5 0,35 16 0,-21-32 0,6-4 0,17-2 0,3-2 0,-8 2 0,0-2 0,9-5 0,-4-3 0,12 0 0,3-4 0,6-7 0,-22-3 0,5-2 0,5 2 0,4-1 0,14-5 0,0-1 0,-11 4 0,-5-1 0,-14-1 0,-4-1 0,-11-1 0,-4-1 0,33-16 0,-1-8 0,-1-3 0,-30 15 0,0-1 0,1-2 0,0-1 0,-2 0 0,-3-1 0,25-24 0,-32 4 0,-20 3 0,-5-14 0,-3-10 0,2 3 0,-5 2 0,-1 18 0,-5 3 0,-3-6 0,-3 1 0,-8 0 0,-7 7 0,-9 14 0,-5 7 0,-2 12 0,6 0 0,7 4 0,3 1 0,2-1 0,-4 0 0,-13-5 0,-1-1 0,0 0 0,10 5 0,4 0 0,10 3 0,-4-3 0,7-5 0,4 1 0,-2-9 0,3 9 0,-1-4 0,2 10 0,0-1 0,0 3 0,0-2 0,-2-6 0,2 7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08:22:45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 0 24575,'-90'8'0,"0"-1"0,5 1 0,2 1 0,5 1 0,4 1 0,10 1 0,3 1 0,-32 13 0,43-13 0,-4 2 0,-23 4 0,-2 1 0,15-5 0,2 1 0,-11 4 0,4 1 0,-21 10 0,13 10 0,40-16 0,0 11 0,12 2 0,-8 21 0,-5 25 0,8 12 0,11-10 0,12-14 0,13-18 0,31 14 0,17-2 0,-21-28 0,0-2 0,25 13 0,-14-12 0,8-10 0,30 13 0,-36-19 0,1 1 0,10 2 0,3 1 0,4 4 0,4-2 0,9-5 0,3-4 0,-5 1 0,0-4 0,3-6 0,-1-4 0,-10-5 0,-1-2 0,3-2 0,2-2 0,7 0 0,6-1 0,-9 1 0,4 0 0,3 0 0,13 0 0,3 0 0,0 0 0,-1 0 0,-1 1 0,-2-1 0,-12 0 0,-3 1 0,-8-2 0,-5 0 0,-10-4 0,7-11 0,-20-7 0,3-9 0,0-4 0,13-15 0,-4 2 0,-5-3 0,-19 9 0,-22 1 0,-10-7 0,-8-1 0,-26-25 0,7 38 0,-5-1 0,-13-12 0,-4 0 0,1 7 0,-4 3 0,-4-1 0,-2 5 0,6 11 0,-1 3 0,1 2 0,-3 2 0,-7 1 0,-3 3 0,-3 2 0,-2 2 0,-9 0 0,0 2 0,8 4 0,1 1 0,3 1 0,5 2 0,-12 1 0,18 1 0,-7 4 0,-16 0 0,25-2 0,-1 1 0,-22 1 0,25-3 0,47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1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第七节：程序加速与类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E2C39-477C-4C65-A423-733FA655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7BAEF-FE5D-475B-AF63-BBA8C203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用结构体修改数据应该非常小心</a:t>
            </a:r>
            <a:endParaRPr lang="en-US" altLang="zh-CN" dirty="0"/>
          </a:p>
          <a:p>
            <a:r>
              <a:rPr lang="zh-CN" altLang="en-US" dirty="0"/>
              <a:t>怎么解决，提供一个更安全的修改数据的方式呢</a:t>
            </a:r>
            <a:endParaRPr lang="en-US" altLang="zh-CN" dirty="0"/>
          </a:p>
          <a:p>
            <a:r>
              <a:rPr lang="zh-CN" altLang="en-US" dirty="0"/>
              <a:t>用类（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dirty="0"/>
              <a:t>）！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019B5-062E-48B7-9947-152C4DBF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68C693-7DDE-43A2-AE7B-84A543F10A53}"/>
              </a:ext>
            </a:extLst>
          </p:cNvPr>
          <p:cNvSpPr/>
          <p:nvPr/>
        </p:nvSpPr>
        <p:spPr>
          <a:xfrm>
            <a:off x="1072432" y="3305154"/>
            <a:ext cx="5856365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43963-4901-49FD-9987-A26AC73E8DEB}"/>
              </a:ext>
            </a:extLst>
          </p:cNvPr>
          <p:cNvSpPr/>
          <p:nvPr/>
        </p:nvSpPr>
        <p:spPr>
          <a:xfrm>
            <a:off x="4908400" y="3831830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8BC19-2AB3-4107-8801-C12B8CE34059}"/>
              </a:ext>
            </a:extLst>
          </p:cNvPr>
          <p:cNvSpPr/>
          <p:nvPr/>
        </p:nvSpPr>
        <p:spPr>
          <a:xfrm rot="1406566">
            <a:off x="6570514" y="2103724"/>
            <a:ext cx="4589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更安全的方法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下箭头 6">
            <a:extLst>
              <a:ext uri="{FF2B5EF4-FFF2-40B4-BE49-F238E27FC236}">
                <a16:creationId xmlns:a16="http://schemas.microsoft.com/office/drawing/2014/main" id="{F2334350-0157-4755-B48E-6E5F09A16682}"/>
              </a:ext>
            </a:extLst>
          </p:cNvPr>
          <p:cNvSpPr/>
          <p:nvPr/>
        </p:nvSpPr>
        <p:spPr>
          <a:xfrm rot="2241308">
            <a:off x="7680891" y="2801461"/>
            <a:ext cx="560417" cy="9806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FC9E94-7877-4489-9700-E956FE3ECEE0}"/>
              </a:ext>
            </a:extLst>
          </p:cNvPr>
          <p:cNvSpPr/>
          <p:nvPr/>
        </p:nvSpPr>
        <p:spPr>
          <a:xfrm>
            <a:off x="7819811" y="5066392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firstclass.cpp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4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4EF25-D12A-4528-9691-6C038C5E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0F56D-F2C7-4733-8D9D-5DD89B00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可以通过访问控制符</a:t>
            </a:r>
            <a:r>
              <a:rPr lang="en-US" altLang="zh-CN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effectLst/>
              </a:rPr>
              <a:t>保护数据成员。数据成员只能由设计好的成员函数访问。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E06F9-9384-4EC7-B413-8677212B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E1535A-C5E1-467B-8181-94A321FCB443}"/>
              </a:ext>
            </a:extLst>
          </p:cNvPr>
          <p:cNvSpPr/>
          <p:nvPr/>
        </p:nvSpPr>
        <p:spPr>
          <a:xfrm>
            <a:off x="1224515" y="2697563"/>
            <a:ext cx="585636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BD9C7-B175-44A8-ADAA-B02ECD6A5C55}"/>
              </a:ext>
            </a:extLst>
          </p:cNvPr>
          <p:cNvSpPr/>
          <p:nvPr/>
        </p:nvSpPr>
        <p:spPr>
          <a:xfrm>
            <a:off x="5125088" y="2759923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E91803-2964-46AD-A40C-4ECDAF8DC7F3}"/>
              </a:ext>
            </a:extLst>
          </p:cNvPr>
          <p:cNvSpPr/>
          <p:nvPr/>
        </p:nvSpPr>
        <p:spPr>
          <a:xfrm>
            <a:off x="9046949" y="12102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下箭头 8">
            <a:extLst>
              <a:ext uri="{FF2B5EF4-FFF2-40B4-BE49-F238E27FC236}">
                <a16:creationId xmlns:a16="http://schemas.microsoft.com/office/drawing/2014/main" id="{94C33B41-6A3D-4DE5-B49D-FF1027F0E641}"/>
              </a:ext>
            </a:extLst>
          </p:cNvPr>
          <p:cNvSpPr/>
          <p:nvPr/>
        </p:nvSpPr>
        <p:spPr>
          <a:xfrm rot="2241308">
            <a:off x="8049504" y="880206"/>
            <a:ext cx="520367" cy="2057674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1C78D9-2F9E-497D-81D0-483FC17A0480}"/>
              </a:ext>
            </a:extLst>
          </p:cNvPr>
          <p:cNvSpPr/>
          <p:nvPr/>
        </p:nvSpPr>
        <p:spPr>
          <a:xfrm>
            <a:off x="8271963" y="4130733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attribute.cpp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46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84E5D-57B6-48FF-AB75-562491E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72C28-C9F1-4961-B963-E35F3524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19"/>
            <a:ext cx="10515600" cy="4351338"/>
          </a:xfrm>
        </p:spPr>
        <p:txBody>
          <a:bodyPr/>
          <a:lstStyle/>
          <a:p>
            <a:r>
              <a:rPr lang="zh-CN" altLang="en-US" dirty="0"/>
              <a:t>成员函数可以定义在类里面或者类外面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4C16FF-505C-4291-B7E0-E0AEE2F6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3248B-EDB2-463B-BA9D-7F731430A0F8}"/>
              </a:ext>
            </a:extLst>
          </p:cNvPr>
          <p:cNvSpPr/>
          <p:nvPr/>
        </p:nvSpPr>
        <p:spPr>
          <a:xfrm>
            <a:off x="0" y="2173529"/>
            <a:ext cx="5895859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4E882E-617E-4223-98E7-97D34DE999D1}"/>
              </a:ext>
            </a:extLst>
          </p:cNvPr>
          <p:cNvSpPr/>
          <p:nvPr/>
        </p:nvSpPr>
        <p:spPr>
          <a:xfrm>
            <a:off x="6022178" y="2688665"/>
            <a:ext cx="6030267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"Born in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"Gender: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BF8DB8-DECA-4979-97F2-E8625A57D278}"/>
              </a:ext>
            </a:extLst>
          </p:cNvPr>
          <p:cNvSpPr/>
          <p:nvPr/>
        </p:nvSpPr>
        <p:spPr>
          <a:xfrm>
            <a:off x="2844462" y="3121352"/>
            <a:ext cx="234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inline function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下箭头 9">
            <a:extLst>
              <a:ext uri="{FF2B5EF4-FFF2-40B4-BE49-F238E27FC236}">
                <a16:creationId xmlns:a16="http://schemas.microsoft.com/office/drawing/2014/main" id="{0A633FA2-3E43-4300-87E2-857EA3249FE7}"/>
              </a:ext>
            </a:extLst>
          </p:cNvPr>
          <p:cNvSpPr/>
          <p:nvPr/>
        </p:nvSpPr>
        <p:spPr>
          <a:xfrm rot="3748733">
            <a:off x="2018334" y="2862955"/>
            <a:ext cx="252739" cy="1446407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12">
            <a:extLst>
              <a:ext uri="{FF2B5EF4-FFF2-40B4-BE49-F238E27FC236}">
                <a16:creationId xmlns:a16="http://schemas.microsoft.com/office/drawing/2014/main" id="{A2FF9C5A-CB30-46F5-AA2C-B34C64EB2F36}"/>
              </a:ext>
            </a:extLst>
          </p:cNvPr>
          <p:cNvSpPr/>
          <p:nvPr/>
        </p:nvSpPr>
        <p:spPr>
          <a:xfrm rot="3374685">
            <a:off x="2336003" y="2971521"/>
            <a:ext cx="281525" cy="2607957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13">
            <a:extLst>
              <a:ext uri="{FF2B5EF4-FFF2-40B4-BE49-F238E27FC236}">
                <a16:creationId xmlns:a16="http://schemas.microsoft.com/office/drawing/2014/main" id="{A54E5557-6D8C-4B76-9E80-9D0243A0199E}"/>
              </a:ext>
            </a:extLst>
          </p:cNvPr>
          <p:cNvSpPr/>
          <p:nvPr/>
        </p:nvSpPr>
        <p:spPr>
          <a:xfrm rot="14254717">
            <a:off x="5469798" y="2647652"/>
            <a:ext cx="198570" cy="947400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F202-6981-448E-8830-7CBAF2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5038F-3DD7-4A33-B5DE-4AE85161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zh-CN" altLang="en-US" dirty="0"/>
              <a:t>源代码可以放到多个文件中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029B3-B752-4160-97F3-6C0A78FF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4A7B07-32A2-41D5-8EAA-C06186300AA3}"/>
              </a:ext>
            </a:extLst>
          </p:cNvPr>
          <p:cNvSpPr/>
          <p:nvPr/>
        </p:nvSpPr>
        <p:spPr>
          <a:xfrm>
            <a:off x="0" y="2210574"/>
            <a:ext cx="5895859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DAC9CC-DAEC-470C-9706-3A358BBDD37E}"/>
              </a:ext>
            </a:extLst>
          </p:cNvPr>
          <p:cNvSpPr/>
          <p:nvPr/>
        </p:nvSpPr>
        <p:spPr>
          <a:xfrm>
            <a:off x="6468605" y="2847558"/>
            <a:ext cx="5369041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"Born in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"Gender: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B647B0-C7F4-450D-A2D1-70A343C84576}"/>
              </a:ext>
            </a:extLst>
          </p:cNvPr>
          <p:cNvSpPr/>
          <p:nvPr/>
        </p:nvSpPr>
        <p:spPr>
          <a:xfrm>
            <a:off x="3609514" y="244744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student.hpp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33F248-D280-440F-A47C-8BCDD352264B}"/>
              </a:ext>
            </a:extLst>
          </p:cNvPr>
          <p:cNvSpPr/>
          <p:nvPr/>
        </p:nvSpPr>
        <p:spPr>
          <a:xfrm>
            <a:off x="9067455" y="2179925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53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8D23FD-5981-4053-A7A1-124AEB40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构造函数与析构函数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8649FA5-4040-4DF7-BAEE-BBDF38512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DAE4E-C9F0-4CCC-BF11-A7BA45D9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32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EBAAF-5A34-4A91-A2EC-03002EEB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15DE0-180B-40E0-888C-139F20DC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dirty="0"/>
              <a:t>不同，当创建一个</a:t>
            </a:r>
            <a:r>
              <a:rPr lang="en-US" altLang="zh-CN" dirty="0"/>
              <a:t>class</a:t>
            </a:r>
            <a:r>
              <a:rPr lang="zh-CN" altLang="en-US" dirty="0"/>
              <a:t>的对象时，构造函数将被调用。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dirty="0"/>
              <a:t>：分配内存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dirty="0"/>
              <a:t>：分配内存，调用构造函数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…</a:t>
            </a:r>
            <a:r>
              <a:rPr lang="zh-CN" altLang="en-US" dirty="0"/>
              <a:t>我们在上个例子中</a:t>
            </a:r>
            <a:r>
              <a:rPr lang="zh-CN" altLang="en-US" dirty="0">
                <a:solidFill>
                  <a:srgbClr val="0070C0"/>
                </a:solidFill>
              </a:rPr>
              <a:t>没有</a:t>
            </a:r>
            <a:r>
              <a:rPr lang="zh-CN" altLang="en-US" dirty="0"/>
              <a:t>显式地定义构造函数</a:t>
            </a:r>
            <a:endParaRPr lang="en-US" altLang="zh-CN" dirty="0"/>
          </a:p>
          <a:p>
            <a:pPr lvl="1"/>
            <a:r>
              <a:rPr lang="zh-CN" altLang="en-US" dirty="0"/>
              <a:t>编译器会生成一个</a:t>
            </a:r>
            <a:r>
              <a:rPr lang="zh-CN" altLang="en-US" dirty="0">
                <a:solidFill>
                  <a:srgbClr val="0070C0"/>
                </a:solidFill>
              </a:rPr>
              <a:t>默认</a:t>
            </a:r>
            <a:r>
              <a:rPr lang="zh-CN" altLang="en-US" dirty="0"/>
              <a:t>（函数体为空）的构造函数</a:t>
            </a:r>
            <a:endParaRPr lang="en-US" altLang="zh-CN" dirty="0"/>
          </a:p>
          <a:p>
            <a:pPr lvl="1"/>
            <a:r>
              <a:rPr lang="zh-CN" altLang="en-US" dirty="0"/>
              <a:t>构造函数可以被重载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0C7C4-D9D2-4D57-9502-5E6D9430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9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583C-D5E0-4EF2-A867-A1917672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64B2A-E0C7-4EA3-8152-58CE2BBE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默认构造函数是在未提供显式初始化值时用于创建对象的构造函数。如果不提供任何构造函数，编译器将</a:t>
            </a:r>
            <a:r>
              <a:rPr lang="zh-CN" altLang="en-US" sz="2400" b="0" i="0" dirty="0">
                <a:solidFill>
                  <a:srgbClr val="0070C0"/>
                </a:solidFill>
                <a:effectLst/>
                <a:latin typeface="PingFangSC-Regular"/>
              </a:rPr>
              <a:t>自动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提供默认构造函数。它是默认构造函数的隐式版本，它什么都不做。一个类中</a:t>
            </a:r>
            <a:r>
              <a:rPr lang="zh-CN" altLang="en-US" sz="2400" b="0" i="0" dirty="0">
                <a:solidFill>
                  <a:srgbClr val="C00000"/>
                </a:solidFill>
                <a:effectLst/>
                <a:latin typeface="PingFangSC-Regular"/>
              </a:rPr>
              <a:t>只有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一个默认构造函数。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如果为类定义任何构造函数，编译器将不提供默认构造函数。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要定义自己的不带参数的默认构造函数。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PingFangSC-Regular"/>
              </a:rPr>
              <a:t>两种定义默认构造函数的方式：</a:t>
            </a:r>
            <a:endParaRPr lang="en-US" altLang="zh-CN" sz="2400" dirty="0">
              <a:solidFill>
                <a:srgbClr val="000000"/>
              </a:solidFill>
              <a:latin typeface="PingFangSC-Regular"/>
            </a:endParaRPr>
          </a:p>
          <a:p>
            <a:pPr lvl="1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为现有构造函数的所有参数提供默认值：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457200" lvl="1" indent="0">
              <a:buNone/>
            </a:pP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使用函数重载定义第二个没有参数的构造函数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457200" lvl="1" indent="0" fontAlgn="base">
              <a:buNone/>
            </a:pPr>
            <a:r>
              <a:rPr lang="fr-FR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fr-FR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fontAlgn="base"/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注意：</a:t>
            </a:r>
            <a:r>
              <a:rPr lang="zh-CN" altLang="en-US" sz="2400" b="0" i="0" dirty="0">
                <a:solidFill>
                  <a:srgbClr val="C00000"/>
                </a:solidFill>
                <a:effectLst/>
                <a:latin typeface="PingFangSC-Regular"/>
              </a:rPr>
              <a:t>只能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有一个默认构造函数，确保不要同时使用两个。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145DB-64C4-4AA6-A0C2-A471D99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2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84A4-B34B-4583-B317-69BB0253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09756-9BFB-42B3-BCCE-1A61DC69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与类名相同</a:t>
            </a:r>
            <a:endParaRPr lang="en-US" altLang="zh-CN" dirty="0"/>
          </a:p>
          <a:p>
            <a:r>
              <a:rPr lang="zh-CN" altLang="en-US" dirty="0"/>
              <a:t>没有返回值</a:t>
            </a:r>
            <a:endParaRPr lang="en-US" altLang="zh-CN" dirty="0"/>
          </a:p>
          <a:p>
            <a:r>
              <a:rPr lang="zh-CN" altLang="en-US" dirty="0"/>
              <a:t>公开成员函数</a:t>
            </a:r>
            <a:endParaRPr lang="en-US" altLang="zh-CN" dirty="0"/>
          </a:p>
          <a:p>
            <a:r>
              <a:rPr lang="zh-CN" altLang="en-US" dirty="0"/>
              <a:t>创建对象时被调用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5C69F-4DB3-4202-86F9-A381227B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550E4-4882-4424-B6B6-E81FC3017B06}"/>
              </a:ext>
            </a:extLst>
          </p:cNvPr>
          <p:cNvSpPr/>
          <p:nvPr/>
        </p:nvSpPr>
        <p:spPr>
          <a:xfrm>
            <a:off x="3479685" y="1643161"/>
            <a:ext cx="86309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522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8B293-CE36-4046-A512-C20788B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319BE-7B59-45CD-8F75-7BB022B6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当创建对象时，构造函数将被自动调用。如果定义了默认构造函数，则可以声明对象变量，而无需显式初始化它们。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隐式调用默认构造函数时，请不要使用圆括号。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3C8EA-5FDD-4B7E-8C97-9B5181AC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AA466-E113-4C96-96AB-0F13982D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8" y="2757333"/>
            <a:ext cx="9776145" cy="11627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BAB78C-6149-4917-BC58-30C6B048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4" y="5017985"/>
            <a:ext cx="9025525" cy="100155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B81CD5A-825F-43BB-9113-52A17D78B471}"/>
              </a:ext>
            </a:extLst>
          </p:cNvPr>
          <p:cNvGrpSpPr/>
          <p:nvPr/>
        </p:nvGrpSpPr>
        <p:grpSpPr>
          <a:xfrm>
            <a:off x="1180561" y="5350592"/>
            <a:ext cx="5179872" cy="911311"/>
            <a:chOff x="1284480" y="5097172"/>
            <a:chExt cx="5707454" cy="100413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4C75DF-09D3-4272-9449-0BA956E88531}"/>
                </a:ext>
              </a:extLst>
            </p:cNvPr>
            <p:cNvSpPr/>
            <p:nvPr/>
          </p:nvSpPr>
          <p:spPr>
            <a:xfrm>
              <a:off x="1284480" y="5097172"/>
              <a:ext cx="2297564" cy="3264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2A96F9-D6A9-48A5-8E2A-AD3458458B59}"/>
                </a:ext>
              </a:extLst>
            </p:cNvPr>
            <p:cNvGrpSpPr/>
            <p:nvPr/>
          </p:nvGrpSpPr>
          <p:grpSpPr>
            <a:xfrm>
              <a:off x="3238251" y="5435014"/>
              <a:ext cx="3753683" cy="666288"/>
              <a:chOff x="1149596" y="4875267"/>
              <a:chExt cx="3753681" cy="666300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862D600-CAD0-4A22-9BF9-BC273B5135A5}"/>
                  </a:ext>
                </a:extLst>
              </p:cNvPr>
              <p:cNvCxnSpPr/>
              <p:nvPr/>
            </p:nvCxnSpPr>
            <p:spPr>
              <a:xfrm flipH="1" flipV="1">
                <a:off x="1149597" y="4875267"/>
                <a:ext cx="343794" cy="23674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CD6CC71D-DE2F-4669-9BDA-25E05B723BE3}"/>
                  </a:ext>
                </a:extLst>
              </p:cNvPr>
              <p:cNvSpPr txBox="1"/>
              <p:nvPr/>
            </p:nvSpPr>
            <p:spPr>
              <a:xfrm>
                <a:off x="1149596" y="5162730"/>
                <a:ext cx="3753681" cy="378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4" dirty="0">
                    <a:solidFill>
                      <a:srgbClr val="FF0000"/>
                    </a:solidFill>
                  </a:rPr>
                  <a:t>second() </a:t>
                </a:r>
                <a:r>
                  <a:rPr lang="zh-CN" altLang="en-US" sz="1634" dirty="0">
                    <a:solidFill>
                      <a:srgbClr val="FF0000"/>
                    </a:solidFill>
                  </a:rPr>
                  <a:t>是一个返回</a:t>
                </a:r>
                <a:r>
                  <a:rPr lang="en-US" altLang="zh-CN" sz="1634" dirty="0">
                    <a:solidFill>
                      <a:srgbClr val="FF0000"/>
                    </a:solidFill>
                  </a:rPr>
                  <a:t>Box</a:t>
                </a:r>
                <a:r>
                  <a:rPr lang="zh-CN" altLang="en-US" sz="1634" dirty="0">
                    <a:solidFill>
                      <a:srgbClr val="FF0000"/>
                    </a:solidFill>
                  </a:rPr>
                  <a:t>对象的函数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4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6637F-BC22-450A-818E-D8EDB07A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E241C-868E-44DA-A5EB-69864811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成员可以由以下方式初始化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成员初始化列表与参数列表之间用冒号隔开。它是一个逗号分隔的列表，其中要为成员赋值的值放在成员名称后面的圆括号中。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0" indent="0" algn="l" fontAlgn="base">
              <a:buNone/>
            </a:pPr>
            <a:br>
              <a:rPr lang="zh-CN" altLang="en-US" dirty="0"/>
            </a:br>
            <a:endParaRPr lang="en-US" altLang="zh-CN" dirty="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8E913-6BC4-473F-AB3B-59413A6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0C41CA-8830-4ED8-921B-323E87814C2E}"/>
              </a:ext>
            </a:extLst>
          </p:cNvPr>
          <p:cNvSpPr/>
          <p:nvPr/>
        </p:nvSpPr>
        <p:spPr>
          <a:xfrm>
            <a:off x="1089848" y="5009091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D07DBF-EA6A-479D-B242-7C57C18A1625}"/>
              </a:ext>
            </a:extLst>
          </p:cNvPr>
          <p:cNvSpPr/>
          <p:nvPr/>
        </p:nvSpPr>
        <p:spPr>
          <a:xfrm>
            <a:off x="1089848" y="2532820"/>
            <a:ext cx="9267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内联函数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与宏的区别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默认参数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顺序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函数重载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函数模板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显式实例化、隐式实例化、特例化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函数指针与引用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递归函数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46AB5-B6E8-4DAC-85D1-591D56F2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AABE-9B30-4F08-AFB0-EFFC4121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657"/>
            <a:ext cx="10515600" cy="4351338"/>
          </a:xfrm>
        </p:spPr>
        <p:txBody>
          <a:bodyPr/>
          <a:lstStyle/>
          <a:p>
            <a:r>
              <a:rPr lang="zh-CN" altLang="en-US" dirty="0"/>
              <a:t>当对象被销毁时，析构函数会被调用</a:t>
            </a:r>
            <a:endParaRPr lang="en-US" altLang="zh-CN" dirty="0"/>
          </a:p>
          <a:p>
            <a:r>
              <a:rPr lang="zh-CN" altLang="en-US" dirty="0"/>
              <a:t>函数名为类名前面加一个波浪号（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没有返回值，没有参数</a:t>
            </a:r>
            <a:endParaRPr lang="en-US" altLang="zh-CN" dirty="0"/>
          </a:p>
          <a:p>
            <a:r>
              <a:rPr lang="zh-CN" altLang="en-US" dirty="0"/>
              <a:t>只有一个析构函数（不能重载）</a:t>
            </a:r>
            <a:endParaRPr lang="en-US" altLang="zh-CN" dirty="0"/>
          </a:p>
          <a:p>
            <a:r>
              <a:rPr lang="zh-CN" altLang="en-US" dirty="0"/>
              <a:t>编译器会自动创建（若没提供）</a:t>
            </a:r>
            <a:endParaRPr lang="en-US" altLang="zh-CN" dirty="0"/>
          </a:p>
          <a:p>
            <a:r>
              <a:rPr lang="zh-CN" altLang="en-US" dirty="0"/>
              <a:t>调用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对象超出使用范围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 dirty="0"/>
              <a:t>删除应用于指向该对象的指针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2F33B-0832-4004-8001-549604D5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B9018-8EBD-4996-A3BF-D237BB0211D9}"/>
              </a:ext>
            </a:extLst>
          </p:cNvPr>
          <p:cNvSpPr/>
          <p:nvPr/>
        </p:nvSpPr>
        <p:spPr>
          <a:xfrm>
            <a:off x="5997254" y="2649515"/>
            <a:ext cx="60719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 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"Constructor: Person()"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[]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F8133-74DC-495A-80F9-D16939AE4DF3}"/>
              </a:ext>
            </a:extLst>
          </p:cNvPr>
          <p:cNvSpPr/>
          <p:nvPr/>
        </p:nvSpPr>
        <p:spPr>
          <a:xfrm>
            <a:off x="885489" y="6051490"/>
            <a:ext cx="175842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059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46AB5-B6E8-4DAC-85D1-591D56F2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AABE-9B30-4F08-AFB0-EFFC4121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657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释放？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2F33B-0832-4004-8001-549604D5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33BC97-9213-49AF-95BA-76E990178EDF}"/>
              </a:ext>
            </a:extLst>
          </p:cNvPr>
          <p:cNvSpPr txBox="1"/>
          <p:nvPr/>
        </p:nvSpPr>
        <p:spPr>
          <a:xfrm>
            <a:off x="900953" y="1465657"/>
            <a:ext cx="60966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F576C6-7996-4B63-A4EA-486C4BF1BAC5}"/>
              </a:ext>
            </a:extLst>
          </p:cNvPr>
          <p:cNvSpPr txBox="1"/>
          <p:nvPr/>
        </p:nvSpPr>
        <p:spPr>
          <a:xfrm>
            <a:off x="1140931" y="3581852"/>
            <a:ext cx="609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2E2292-4C70-46B5-8885-EDDD0C7F80A5}"/>
              </a:ext>
            </a:extLst>
          </p:cNvPr>
          <p:cNvSpPr/>
          <p:nvPr/>
        </p:nvSpPr>
        <p:spPr>
          <a:xfrm>
            <a:off x="5427981" y="302889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3177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EE29FA1-E5BF-4906-9F4B-18E39977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/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/>
              <a:t>成员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63C7F9-45BF-4975-8C3F-1FDFF5CCD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60A630-255C-487C-87B6-761B0E44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4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A173B-B09C-4573-AEF6-D2147AD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29BF-014C-4EE8-BF1E-51F61718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涉及常量的语句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C8BB8-222A-4A0E-816F-86886C9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3911FA-87DF-467D-B27A-356CABEE6079}"/>
              </a:ext>
            </a:extLst>
          </p:cNvPr>
          <p:cNvSpPr/>
          <p:nvPr/>
        </p:nvSpPr>
        <p:spPr>
          <a:xfrm>
            <a:off x="1136500" y="253572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&amp;); </a:t>
            </a:r>
          </a:p>
        </p:txBody>
      </p:sp>
    </p:spTree>
    <p:extLst>
      <p:ext uri="{BB962C8B-B14F-4D97-AF65-F5344CB8AC3E}">
        <p14:creationId xmlns:p14="http://schemas.microsoft.com/office/powerpoint/2010/main" val="3550589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A173B-B09C-4573-AEF6-D2147AD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/>
              <a:t>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29BF-014C-4EE8-BF1E-51F61718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7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sz="2400" dirty="0"/>
              <a:t>成员变量与普通</a:t>
            </a:r>
            <a:r>
              <a:rPr lang="en-US" altLang="zh-CN" sz="2400" dirty="0"/>
              <a:t>const</a:t>
            </a:r>
            <a:r>
              <a:rPr lang="zh-CN" altLang="en-US" sz="2400" dirty="0"/>
              <a:t>变量表现相似（但</a:t>
            </a:r>
            <a:r>
              <a:rPr lang="zh-CN" altLang="en-US" sz="2400" dirty="0">
                <a:solidFill>
                  <a:srgbClr val="0070C0"/>
                </a:solidFill>
              </a:rPr>
              <a:t>常量成员变量可以通过构造函数中的初始化列表进行初始化</a:t>
            </a:r>
            <a:r>
              <a:rPr lang="zh-CN" altLang="en-US" sz="2400" dirty="0"/>
              <a:t>。）</a:t>
            </a:r>
            <a:endParaRPr lang="en-US" altLang="zh-CN" sz="2400" dirty="0"/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sz="2400" dirty="0"/>
              <a:t>成员函数承诺</a:t>
            </a:r>
            <a:r>
              <a:rPr lang="zh-CN" altLang="en-US" sz="2400" dirty="0">
                <a:solidFill>
                  <a:srgbClr val="0070C0"/>
                </a:solidFill>
              </a:rPr>
              <a:t>不会修改成员变量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C8BB8-222A-4A0E-816F-86886C9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43CDC8-F8FC-4112-800F-CD848928089F}"/>
              </a:ext>
            </a:extLst>
          </p:cNvPr>
          <p:cNvSpPr/>
          <p:nvPr/>
        </p:nvSpPr>
        <p:spPr>
          <a:xfrm>
            <a:off x="6468605" y="2333685"/>
            <a:ext cx="5436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BMI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//can it be modified?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//Can it be modified?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B80A663-F5F3-43A0-8DAB-B4174132F9B4}"/>
                  </a:ext>
                </a:extLst>
              </p14:cNvPr>
              <p14:cNvContentPartPr/>
              <p14:nvPr/>
            </p14:nvContentPartPr>
            <p14:xfrm>
              <a:off x="6954787" y="3043020"/>
              <a:ext cx="978120" cy="5576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B80A663-F5F3-43A0-8DAB-B4174132F9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6780" y="3025020"/>
                <a:ext cx="1013773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95A3DAA-D621-4CC3-9807-41D12E8A1DA9}"/>
                  </a:ext>
                </a:extLst>
              </p14:cNvPr>
              <p14:cNvContentPartPr/>
              <p14:nvPr/>
            </p14:nvContentPartPr>
            <p14:xfrm>
              <a:off x="8859039" y="5001216"/>
              <a:ext cx="1155600" cy="5266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95A3DAA-D621-4CC3-9807-41D12E8A1D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1033" y="4983216"/>
                <a:ext cx="1191251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81F6908-646D-465D-A8E9-042D9335AB41}"/>
              </a:ext>
            </a:extLst>
          </p:cNvPr>
          <p:cNvSpPr/>
          <p:nvPr/>
        </p:nvSpPr>
        <p:spPr>
          <a:xfrm>
            <a:off x="1982236" y="377109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5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4062-4890-4615-98B4-5B895640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/>
              <a:t>成员变量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B2D6F-DAA8-4EA0-8D4B-05DE3F79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49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类中的静态成员变量由所有类对象</a:t>
            </a:r>
            <a:r>
              <a:rPr lang="zh-CN" altLang="en-US" sz="2400" b="0" i="0" dirty="0">
                <a:solidFill>
                  <a:srgbClr val="0070C0"/>
                </a:solidFill>
                <a:effectLst/>
                <a:latin typeface="PingFangSC-Regular"/>
              </a:rPr>
              <a:t>共享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，因为无论类中有多少对象，内存中只有一个成员变量的副本。必须在程序文本文件中提供该实例的显式定义。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该定义看起来类似于对象的全局定义，只是它的名称用类范围运算符：：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E129D-6349-43E9-AF5F-78983693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9894" y="6293909"/>
            <a:ext cx="74521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907218-7408-4480-A8AA-B15A199CA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0"/>
          <a:stretch/>
        </p:blipFill>
        <p:spPr>
          <a:xfrm>
            <a:off x="1311702" y="3263900"/>
            <a:ext cx="9903402" cy="331557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1CEAC4B-5F65-4AC5-8630-F58D7298372D}"/>
              </a:ext>
            </a:extLst>
          </p:cNvPr>
          <p:cNvGrpSpPr/>
          <p:nvPr/>
        </p:nvGrpSpPr>
        <p:grpSpPr>
          <a:xfrm>
            <a:off x="1747081" y="3532606"/>
            <a:ext cx="5583698" cy="840890"/>
            <a:chOff x="1284480" y="4497050"/>
            <a:chExt cx="6152414" cy="9265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1B61BD-D33B-4252-B467-86920422E881}"/>
                </a:ext>
              </a:extLst>
            </p:cNvPr>
            <p:cNvSpPr/>
            <p:nvPr/>
          </p:nvSpPr>
          <p:spPr>
            <a:xfrm>
              <a:off x="1284480" y="5097172"/>
              <a:ext cx="2173425" cy="326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ACD2987-CFAB-4E96-AFE3-3345A6BE8FCA}"/>
                </a:ext>
              </a:extLst>
            </p:cNvPr>
            <p:cNvGrpSpPr/>
            <p:nvPr/>
          </p:nvGrpSpPr>
          <p:grpSpPr>
            <a:xfrm>
              <a:off x="3457905" y="4497050"/>
              <a:ext cx="3978989" cy="921429"/>
              <a:chOff x="1369251" y="3937303"/>
              <a:chExt cx="3978989" cy="921429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86D7E61-FA36-4D46-982F-442B77C8B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9251" y="4258738"/>
                <a:ext cx="467936" cy="3164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1ADFB896-B0C6-4E29-96BB-04F4CEFC6E02}"/>
                  </a:ext>
                </a:extLst>
              </p:cNvPr>
              <p:cNvSpPr txBox="1"/>
              <p:nvPr/>
            </p:nvSpPr>
            <p:spPr>
              <a:xfrm>
                <a:off x="1753520" y="3937303"/>
                <a:ext cx="3594720" cy="9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fontAlgn="base"/>
                <a:r>
                  <a:rPr lang="zh-CN" altLang="en-US" sz="1600" b="0" i="0" dirty="0">
                    <a:solidFill>
                      <a:srgbClr val="C00000"/>
                    </a:solidFill>
                    <a:effectLst/>
                    <a:latin typeface="PingFangSC-Regular"/>
                  </a:rPr>
                  <a:t>静态成员变量在定义时无法初始化</a:t>
                </a:r>
              </a:p>
              <a:p>
                <a:br>
                  <a:rPr lang="zh-CN" altLang="en-US" sz="1600" dirty="0">
                    <a:solidFill>
                      <a:srgbClr val="C00000"/>
                    </a:solidFill>
                  </a:rPr>
                </a:br>
                <a:endParaRPr kumimoji="0" lang="zh-CN" altLang="en-US" sz="1634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01B974-1933-4407-8E3A-32D3FC52423C}"/>
              </a:ext>
            </a:extLst>
          </p:cNvPr>
          <p:cNvGrpSpPr/>
          <p:nvPr/>
        </p:nvGrpSpPr>
        <p:grpSpPr>
          <a:xfrm>
            <a:off x="1364564" y="5732312"/>
            <a:ext cx="6450615" cy="877834"/>
            <a:chOff x="1233594" y="4497050"/>
            <a:chExt cx="7107634" cy="96724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E28654-75FA-4B13-86B3-02C3125D489B}"/>
                </a:ext>
              </a:extLst>
            </p:cNvPr>
            <p:cNvSpPr/>
            <p:nvPr/>
          </p:nvSpPr>
          <p:spPr>
            <a:xfrm>
              <a:off x="1233594" y="5137880"/>
              <a:ext cx="3148666" cy="326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9C12E02-2934-4BDF-8EFE-8526DB175842}"/>
                </a:ext>
              </a:extLst>
            </p:cNvPr>
            <p:cNvGrpSpPr/>
            <p:nvPr/>
          </p:nvGrpSpPr>
          <p:grpSpPr>
            <a:xfrm>
              <a:off x="3457905" y="4497050"/>
              <a:ext cx="4883323" cy="921429"/>
              <a:chOff x="1369251" y="3937303"/>
              <a:chExt cx="4883323" cy="921429"/>
            </a:xfrm>
          </p:grpSpPr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7BB97A4-4532-49F9-90F4-4436AD090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9251" y="4258738"/>
                <a:ext cx="467936" cy="3164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9B421880-2748-400D-B123-6C45152E0A34}"/>
                  </a:ext>
                </a:extLst>
              </p:cNvPr>
              <p:cNvSpPr txBox="1"/>
              <p:nvPr/>
            </p:nvSpPr>
            <p:spPr>
              <a:xfrm>
                <a:off x="1753520" y="3937303"/>
                <a:ext cx="4499054" cy="9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fontAlgn="base"/>
                <a:r>
                  <a:rPr lang="zh-CN" altLang="en-US" sz="1600" b="0" i="0" dirty="0">
                    <a:solidFill>
                      <a:srgbClr val="C00000"/>
                    </a:solidFill>
                    <a:effectLst/>
                    <a:latin typeface="PingFangSC-Regular"/>
                  </a:rPr>
                  <a:t>静态成员变量必须在类定义之外进行初始化</a:t>
                </a:r>
              </a:p>
              <a:p>
                <a:br>
                  <a:rPr lang="zh-CN" altLang="en-US" sz="1600" dirty="0">
                    <a:solidFill>
                      <a:srgbClr val="C00000"/>
                    </a:solidFill>
                  </a:rPr>
                </a:br>
                <a:endParaRPr kumimoji="0" lang="zh-CN" altLang="en-US" sz="1634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F4AC964C-46E2-4B67-AFE3-D35BA97AA368}"/>
              </a:ext>
            </a:extLst>
          </p:cNvPr>
          <p:cNvSpPr/>
          <p:nvPr/>
        </p:nvSpPr>
        <p:spPr>
          <a:xfrm>
            <a:off x="1700901" y="6325893"/>
            <a:ext cx="1233701" cy="264221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0FAA-3818-4DF6-8CFF-15A9A312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/>
              <a:t>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EE330-6852-478A-A152-ED815C26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静态成员函数可以独立于类对象的方式调用。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只有当成员函数不访问任何非静态类成员时，才能将其声明为静态函数。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通过在类定义中使用关键字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作为其声明的前缀来使其成为静态的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03F25B-2994-4143-A289-05DE8CE4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6B204-908F-473A-9FA2-A0E6270DB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/>
          <a:stretch/>
        </p:blipFill>
        <p:spPr>
          <a:xfrm>
            <a:off x="1032303" y="3429000"/>
            <a:ext cx="9903402" cy="334520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704A3D4-61DE-42C5-A82D-2FC5A2924376}"/>
              </a:ext>
            </a:extLst>
          </p:cNvPr>
          <p:cNvGrpSpPr/>
          <p:nvPr/>
        </p:nvGrpSpPr>
        <p:grpSpPr>
          <a:xfrm>
            <a:off x="1414180" y="4618795"/>
            <a:ext cx="4147408" cy="1535315"/>
            <a:chOff x="1284479" y="4497050"/>
            <a:chExt cx="4569834" cy="169169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B022A9-5C15-470E-98DD-F00F15416ACC}"/>
                </a:ext>
              </a:extLst>
            </p:cNvPr>
            <p:cNvSpPr/>
            <p:nvPr/>
          </p:nvSpPr>
          <p:spPr>
            <a:xfrm>
              <a:off x="1284479" y="5097172"/>
              <a:ext cx="2429939" cy="10915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E9D3F3A-AFF7-4341-A15A-A8DA1C58AE76}"/>
                </a:ext>
              </a:extLst>
            </p:cNvPr>
            <p:cNvGrpSpPr/>
            <p:nvPr/>
          </p:nvGrpSpPr>
          <p:grpSpPr>
            <a:xfrm>
              <a:off x="3457905" y="4497050"/>
              <a:ext cx="2396408" cy="921429"/>
              <a:chOff x="1369251" y="3937303"/>
              <a:chExt cx="2396408" cy="921429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830E12C1-476E-4D00-BE1D-0CDCBFF4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9251" y="4258738"/>
                <a:ext cx="467936" cy="3164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41D1990E-267E-45EA-9DBE-BD8FCB14C44D}"/>
                  </a:ext>
                </a:extLst>
              </p:cNvPr>
              <p:cNvSpPr txBox="1"/>
              <p:nvPr/>
            </p:nvSpPr>
            <p:spPr>
              <a:xfrm>
                <a:off x="1753520" y="3937303"/>
                <a:ext cx="2012139" cy="9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fontAlgn="base"/>
                <a:r>
                  <a:rPr lang="zh-CN" altLang="en-US" sz="1600" b="0" i="0" dirty="0">
                    <a:solidFill>
                      <a:srgbClr val="C00000"/>
                    </a:solidFill>
                    <a:effectLst/>
                    <a:latin typeface="PingFangSC-Regular"/>
                  </a:rPr>
                  <a:t>定义静态成员函数</a:t>
                </a:r>
              </a:p>
              <a:p>
                <a:br>
                  <a:rPr lang="zh-CN" altLang="en-US" sz="1600" dirty="0">
                    <a:solidFill>
                      <a:srgbClr val="C00000"/>
                    </a:solidFill>
                  </a:rPr>
                </a:br>
                <a:endParaRPr kumimoji="0" lang="zh-CN" altLang="en-US" sz="1634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0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7EF63C53-CC8C-4F9F-92BA-247E02F45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61"/>
          <a:stretch/>
        </p:blipFill>
        <p:spPr>
          <a:xfrm>
            <a:off x="1199555" y="2167468"/>
            <a:ext cx="7289177" cy="45540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0A173B-B09C-4573-AEF6-D2147AD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29BF-014C-4EE8-BF1E-51F61718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可以使用对象或类来访问静态成员。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C8BB8-222A-4A0E-816F-86886C9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0EF05F-56E4-4CE0-A901-78CB99948ECB}"/>
              </a:ext>
            </a:extLst>
          </p:cNvPr>
          <p:cNvSpPr/>
          <p:nvPr/>
        </p:nvSpPr>
        <p:spPr>
          <a:xfrm>
            <a:off x="2660701" y="4179178"/>
            <a:ext cx="1494264" cy="211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592F29-D5AE-4981-AA5F-BD8428692247}"/>
              </a:ext>
            </a:extLst>
          </p:cNvPr>
          <p:cNvSpPr/>
          <p:nvPr/>
        </p:nvSpPr>
        <p:spPr>
          <a:xfrm>
            <a:off x="2632484" y="5302349"/>
            <a:ext cx="2693049" cy="3195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4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A173B-B09C-4573-AEF6-D2147AD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29BF-014C-4EE8-BF1E-51F61718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731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静态（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）成员不绑定到类的实例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C8BB8-222A-4A0E-816F-86886C9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7E42E-C70B-4485-9BAA-DEC95109E7BC}"/>
              </a:ext>
            </a:extLst>
          </p:cNvPr>
          <p:cNvSpPr/>
          <p:nvPr/>
        </p:nvSpPr>
        <p:spPr>
          <a:xfrm>
            <a:off x="1111280" y="1940771"/>
            <a:ext cx="8156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declaration only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definition it here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2D8282-E476-48B4-898E-F56762E890F9}"/>
              </a:ext>
            </a:extLst>
          </p:cNvPr>
          <p:cNvSpPr/>
          <p:nvPr/>
        </p:nvSpPr>
        <p:spPr>
          <a:xfrm>
            <a:off x="6280973" y="856922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static.cpp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FB668D-B47B-42A8-B449-90698A7EE761}"/>
              </a:ext>
            </a:extLst>
          </p:cNvPr>
          <p:cNvSpPr txBox="1"/>
          <p:nvPr/>
        </p:nvSpPr>
        <p:spPr>
          <a:xfrm>
            <a:off x="8813089" y="1654799"/>
            <a:ext cx="1564187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"Yi"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E98337-0DDF-4C25-8AF6-4FD46B2E69E2}"/>
              </a:ext>
            </a:extLst>
          </p:cNvPr>
          <p:cNvSpPr txBox="1"/>
          <p:nvPr/>
        </p:nvSpPr>
        <p:spPr>
          <a:xfrm>
            <a:off x="10427334" y="1650270"/>
            <a:ext cx="1564186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false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824534-5F2A-4946-B0AB-C77626AF28A9}"/>
              </a:ext>
            </a:extLst>
          </p:cNvPr>
          <p:cNvSpPr txBox="1"/>
          <p:nvPr/>
        </p:nvSpPr>
        <p:spPr>
          <a:xfrm>
            <a:off x="8813089" y="1106332"/>
            <a:ext cx="32284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:  0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128E86-0D51-4831-B615-613A0D15FD8D}"/>
              </a:ext>
            </a:extLst>
          </p:cNvPr>
          <p:cNvSpPr txBox="1"/>
          <p:nvPr/>
        </p:nvSpPr>
        <p:spPr>
          <a:xfrm>
            <a:off x="8813090" y="2620040"/>
            <a:ext cx="1564186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”Tom"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90B09C-79AC-49FA-B71A-8E0C3E1DDD47}"/>
              </a:ext>
            </a:extLst>
          </p:cNvPr>
          <p:cNvSpPr/>
          <p:nvPr/>
        </p:nvSpPr>
        <p:spPr>
          <a:xfrm>
            <a:off x="10288752" y="1113461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BC87AD-71EA-4B78-B5DF-2EFDBB0CC594}"/>
              </a:ext>
            </a:extLst>
          </p:cNvPr>
          <p:cNvSpPr/>
          <p:nvPr/>
        </p:nvSpPr>
        <p:spPr>
          <a:xfrm>
            <a:off x="10271061" y="1104981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C6E3DA-A5A4-4E6E-BCB7-FBA4C491A97B}"/>
              </a:ext>
            </a:extLst>
          </p:cNvPr>
          <p:cNvSpPr/>
          <p:nvPr/>
        </p:nvSpPr>
        <p:spPr>
          <a:xfrm>
            <a:off x="10288752" y="1112110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BD1881-7E7D-451E-AD80-0B7C9DE2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B00E03F-BD1B-4A3E-A217-CF3258FFB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6E526-BB32-4807-BBCE-A8AB22B2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6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B83A1E5-F837-41CC-80D4-014F985E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程序加速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DAF8C85-B8ED-4BC2-AE85-8CF17A640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3FB28-BAE4-4B84-957C-7E96B51C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623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856E-497E-4448-AAB9-EA40C63C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A40CC-188A-4E5F-8FA5-8DBDD109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成员函数如何知道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哪个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name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？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CE561-F488-4FA7-BCD1-E1B750DD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85C1E0-8DE5-4A1F-AF43-888F0B73562A}"/>
              </a:ext>
            </a:extLst>
          </p:cNvPr>
          <p:cNvSpPr txBox="1"/>
          <p:nvPr/>
        </p:nvSpPr>
        <p:spPr>
          <a:xfrm>
            <a:off x="1188858" y="3569953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"Yi"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true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E6F94C-5C72-4F5B-9668-0D9B34088D0D}"/>
              </a:ext>
            </a:extLst>
          </p:cNvPr>
          <p:cNvSpPr txBox="1"/>
          <p:nvPr/>
        </p:nvSpPr>
        <p:spPr>
          <a:xfrm>
            <a:off x="4617909" y="3569954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false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FBFF5-B76E-45D0-BDA9-DE3C4E70E523}"/>
              </a:ext>
            </a:extLst>
          </p:cNvPr>
          <p:cNvSpPr/>
          <p:nvPr/>
        </p:nvSpPr>
        <p:spPr>
          <a:xfrm>
            <a:off x="1188858" y="4964686"/>
            <a:ext cx="698597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0C4FBB-E62C-4F47-9D78-7FF784552F0B}"/>
              </a:ext>
            </a:extLst>
          </p:cNvPr>
          <p:cNvSpPr/>
          <p:nvPr/>
        </p:nvSpPr>
        <p:spPr>
          <a:xfrm>
            <a:off x="1093694" y="23517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amy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2743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856E-497E-4448-AAB9-EA40C63C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A40CC-188A-4E5F-8FA5-8DBDD109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所有在类中的非静态函数都有一个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指针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algn="l" fontAlgn="base"/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它被设置为调用该函数的对象的地址</a:t>
            </a:r>
            <a:endParaRPr lang="zh-CN" altLang="en-US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CE561-F488-4FA7-BCD1-E1B750DD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9C371D-A830-48C2-84EC-C13249C45654}"/>
              </a:ext>
            </a:extLst>
          </p:cNvPr>
          <p:cNvSpPr/>
          <p:nvPr/>
        </p:nvSpPr>
        <p:spPr>
          <a:xfrm>
            <a:off x="1376477" y="5521145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20EF13-559B-4017-B9B9-912CC7B5FC8A}"/>
              </a:ext>
            </a:extLst>
          </p:cNvPr>
          <p:cNvSpPr/>
          <p:nvPr/>
        </p:nvSpPr>
        <p:spPr>
          <a:xfrm>
            <a:off x="1376478" y="2828835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FB9F35-01BE-41CD-B887-87E1AC863E80}"/>
              </a:ext>
            </a:extLst>
          </p:cNvPr>
          <p:cNvSpPr/>
          <p:nvPr/>
        </p:nvSpPr>
        <p:spPr>
          <a:xfrm>
            <a:off x="1376477" y="4185879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8DF4B4-85B1-41E6-B841-47A41B37B7D9}"/>
              </a:ext>
            </a:extLst>
          </p:cNvPr>
          <p:cNvSpPr/>
          <p:nvPr/>
        </p:nvSpPr>
        <p:spPr>
          <a:xfrm>
            <a:off x="7446149" y="237412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this.cpp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824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7E356C0-5137-4646-806E-897C03A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8B83CC2-C8E1-4583-BD19-10C877C59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54F5A-7575-4FCF-AAF9-10589AF3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26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B6653-983E-4CB4-B102-DD7626F7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C1998-4A69-4BDF-93AE-05220FCB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若有矩阵类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Mat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add(Mat&amp; A, Mat&amp; B);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add(Mat&amp; A, float b);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add(float a, Mat&amp; B);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(Mat&amp; A, Mat&amp; B);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(Mat&amp; A, float b);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 a, Mat&amp; B);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30D6D-82B4-4E75-8137-AA16692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5738AD-0EFF-4263-9BD6-74A7F9C587FA}"/>
              </a:ext>
            </a:extLst>
          </p:cNvPr>
          <p:cNvSpPr txBox="1">
            <a:spLocks/>
          </p:cNvSpPr>
          <p:nvPr/>
        </p:nvSpPr>
        <p:spPr>
          <a:xfrm>
            <a:off x="7478052" y="2793487"/>
            <a:ext cx="4109404" cy="393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float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//…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C =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D = A *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E = a * A;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437EB-B9DC-430E-921C-C41A4E2C23D9}"/>
              </a:ext>
            </a:extLst>
          </p:cNvPr>
          <p:cNvSpPr/>
          <p:nvPr/>
        </p:nvSpPr>
        <p:spPr>
          <a:xfrm>
            <a:off x="7414962" y="2178420"/>
            <a:ext cx="341632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是否可以这么做呢？</a:t>
            </a:r>
            <a:endParaRPr lang="en-US" altLang="zh-CN" sz="28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4E68B-8FBC-47D5-9F65-7D3F5816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A9A5D-5AE4-43D7-AADC-0FC361EC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为用户定义类型的类自定义运算符。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重载运算符是具有特殊函数名的函数：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6A0A8-FF73-44C6-8F55-61BF42A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E395D8-9F2A-4903-8031-3A912DBCC96A}"/>
              </a:ext>
            </a:extLst>
          </p:cNvPr>
          <p:cNvSpPr/>
          <p:nvPr/>
        </p:nvSpPr>
        <p:spPr>
          <a:xfrm>
            <a:off x="1145026" y="28800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and CPP!"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BFC1E0-6FC1-4AF4-A1BF-3BDE7E9B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59" y="3848101"/>
            <a:ext cx="7859988" cy="2988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15E8C3-CD82-4243-B0B5-DD1AB418BF7B}"/>
              </a:ext>
            </a:extLst>
          </p:cNvPr>
          <p:cNvSpPr/>
          <p:nvPr/>
        </p:nvSpPr>
        <p:spPr>
          <a:xfrm>
            <a:off x="6992978" y="3157034"/>
            <a:ext cx="21371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stringdemo.cpp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7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7C156-FA4E-48B2-ABE6-B2E35D5F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382DC-A1EF-479D-AED0-F9EF32A3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93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operator+()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operator+=()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的实现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3AF4F1-9719-437B-8AB5-505BD06D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A77C97-C908-409D-B7B6-5FDD50F676A8}"/>
              </a:ext>
            </a:extLst>
          </p:cNvPr>
          <p:cNvSpPr/>
          <p:nvPr/>
        </p:nvSpPr>
        <p:spPr>
          <a:xfrm>
            <a:off x="1010624" y="2134700"/>
            <a:ext cx="83254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F7552-C7F5-4DF0-B687-284ABACE371C}"/>
              </a:ext>
            </a:extLst>
          </p:cNvPr>
          <p:cNvSpPr/>
          <p:nvPr/>
        </p:nvSpPr>
        <p:spPr>
          <a:xfrm>
            <a:off x="6552833" y="2134700"/>
            <a:ext cx="532929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8C3E2F-A39E-494B-BAB7-D2DCCDE724CF}"/>
              </a:ext>
            </a:extLst>
          </p:cNvPr>
          <p:cNvSpPr/>
          <p:nvPr/>
        </p:nvSpPr>
        <p:spPr>
          <a:xfrm>
            <a:off x="8792145" y="3482196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61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0AA23-9C34-4497-A441-C2BA654B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F2C96-14D5-40B1-B23A-75D439F3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如果一个操作数不是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zh-CN" altLang="en-US" dirty="0"/>
              <a:t>，而是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函数可以这么实现：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F7F32-1094-4070-97F5-EA0D6C83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9BD64-857F-494B-B95C-7404660E99F9}"/>
              </a:ext>
            </a:extLst>
          </p:cNvPr>
          <p:cNvSpPr/>
          <p:nvPr/>
        </p:nvSpPr>
        <p:spPr>
          <a:xfrm>
            <a:off x="1109134" y="2390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1FCF73-DE9A-414D-9F0F-ADBB9AF46408}"/>
              </a:ext>
            </a:extLst>
          </p:cNvPr>
          <p:cNvSpPr/>
          <p:nvPr/>
        </p:nvSpPr>
        <p:spPr>
          <a:xfrm>
            <a:off x="1109134" y="3953588"/>
            <a:ext cx="6096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0EE8E-B95E-4674-BEED-0C0C9E3B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CA8D3-CDD0-4C1E-83C2-A21A907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我们甚至可以支持以下这些对用户更友好的操作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80889-F57B-4E75-B415-22658B3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FE2655-0003-4332-9162-74BAF352BC1F}"/>
              </a:ext>
            </a:extLst>
          </p:cNvPr>
          <p:cNvSpPr/>
          <p:nvPr/>
        </p:nvSpPr>
        <p:spPr>
          <a:xfrm>
            <a:off x="1092200" y="22831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79B12-E645-46D6-B8C3-D2A04CE52EFD}"/>
              </a:ext>
            </a:extLst>
          </p:cNvPr>
          <p:cNvSpPr/>
          <p:nvPr/>
        </p:nvSpPr>
        <p:spPr>
          <a:xfrm>
            <a:off x="1151465" y="3064385"/>
            <a:ext cx="9512301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"Only 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hour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supported."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A339E9-5529-48F6-A52B-FB9BDB242791}"/>
              </a:ext>
            </a:extLst>
          </p:cNvPr>
          <p:cNvSpPr/>
          <p:nvPr/>
        </p:nvSpPr>
        <p:spPr>
          <a:xfrm>
            <a:off x="1092200" y="5875100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47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3968D-02D7-4DCA-AACE-CE649740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F8797-D621-4316-B87C-78548DB3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重载运算符比函数更便于用户使用。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F8C46-A64D-490B-8B30-69A7A3A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5DFB14-F08F-4E7B-B82E-0D9DD8D6B241}"/>
              </a:ext>
            </a:extLst>
          </p:cNvPr>
          <p:cNvSpPr/>
          <p:nvPr/>
        </p:nvSpPr>
        <p:spPr>
          <a:xfrm>
            <a:off x="1117599" y="2368098"/>
            <a:ext cx="712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运算符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相同的函数调用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F0346C-1A86-44FB-8E68-2F1FA3ED2680}"/>
              </a:ext>
            </a:extLst>
          </p:cNvPr>
          <p:cNvSpPr/>
          <p:nvPr/>
        </p:nvSpPr>
        <p:spPr>
          <a:xfrm>
            <a:off x="1117599" y="4077243"/>
            <a:ext cx="571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93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D70163-86DB-4CB8-9C4D-520D64C3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</a:t>
            </a:r>
            <a:r>
              <a:rPr lang="zh-CN" altLang="en-US" dirty="0"/>
              <a:t>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CF9366E-AD0F-4D3C-A8AB-6171DD8FD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友元函数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7F54-51E0-469D-889C-090DCAD5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2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B9EAC-AAF6-43DA-AC76-48A8649B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一些优化的方向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5CCC-446E-4155-B894-523909E4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选择合适的算法</a:t>
            </a:r>
            <a:endParaRPr lang="en-US" altLang="zh-CN" dirty="0"/>
          </a:p>
          <a:p>
            <a:r>
              <a:rPr lang="zh-CN" altLang="en-US" dirty="0"/>
              <a:t>清晰简单的代码，以便编译器能进行优化</a:t>
            </a:r>
            <a:endParaRPr lang="en-US" altLang="zh-CN" dirty="0"/>
          </a:p>
          <a:p>
            <a:r>
              <a:rPr lang="zh-CN" altLang="en-US" dirty="0"/>
              <a:t>针对代码优化内存使用（</a:t>
            </a:r>
            <a:r>
              <a:rPr lang="en-US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</a:t>
            </a:r>
            <a:r>
              <a:rPr lang="en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r>
              <a:rPr lang="zh-CN" altLang="en-US" dirty="0"/>
              <a:t> ）</a:t>
            </a:r>
            <a:endParaRPr lang="en-US" altLang="zh-CN" dirty="0"/>
          </a:p>
          <a:p>
            <a:r>
              <a:rPr lang="zh-CN" altLang="en-US" dirty="0"/>
              <a:t>尽量避免拷贝大块内存</a:t>
            </a:r>
            <a:endParaRPr lang="en-US" altLang="zh-CN" dirty="0"/>
          </a:p>
          <a:p>
            <a:r>
              <a:rPr lang="zh-CN" altLang="en-US" dirty="0"/>
              <a:t>尽量避免在循环中使用</a:t>
            </a:r>
            <a:r>
              <a:rPr lang="en-US" altLang="zh-CN" dirty="0" err="1"/>
              <a:t>printf</a:t>
            </a:r>
            <a:r>
              <a:rPr lang="zh-CN" altLang="en-US" dirty="0"/>
              <a:t>与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查表（</a:t>
            </a:r>
            <a:r>
              <a:rPr lang="en-US" altLang="zh-CN" dirty="0"/>
              <a:t>sin</a:t>
            </a:r>
            <a:r>
              <a:rPr lang="zh-CN" altLang="en-US" dirty="0"/>
              <a:t>，</a:t>
            </a:r>
            <a:r>
              <a:rPr lang="en-US" altLang="zh-CN" dirty="0"/>
              <a:t>cos</a:t>
            </a:r>
            <a:r>
              <a:rPr lang="zh-CN" altLang="en-US" dirty="0"/>
              <a:t>函数等）</a:t>
            </a:r>
            <a:endParaRPr lang="en-US" altLang="zh-CN" dirty="0"/>
          </a:p>
          <a:p>
            <a:r>
              <a:rPr lang="en-US" altLang="zh-CN" dirty="0"/>
              <a:t>SIMD</a:t>
            </a:r>
            <a:r>
              <a:rPr lang="zh-CN" altLang="en-US" dirty="0"/>
              <a:t>与</a:t>
            </a:r>
            <a:r>
              <a:rPr lang="en-US" altLang="zh-CN" dirty="0"/>
              <a:t>OpenMP</a:t>
            </a:r>
          </a:p>
          <a:p>
            <a:r>
              <a:rPr lang="zh-CN" altLang="en-US" dirty="0"/>
              <a:t>开启编译器优化（</a:t>
            </a:r>
            <a:r>
              <a:rPr lang="en-US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compiler</a:t>
            </a:r>
            <a:r>
              <a:rPr lang="en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r>
              <a:rPr lang="zh-CN" altLang="en-US" dirty="0"/>
              <a:t> 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sz="2800" dirty="0">
              <a:solidFill>
                <a:srgbClr val="0000CC"/>
              </a:solidFill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ED287-154C-48B4-8128-BFA0D7F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B05E2-5829-44A7-B5F4-323CC257B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57"/>
          <a:stretch/>
        </p:blipFill>
        <p:spPr>
          <a:xfrm>
            <a:off x="7403994" y="2889233"/>
            <a:ext cx="4557249" cy="64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D595ED-AF4D-47E1-95A1-28168E43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87" y="5047166"/>
            <a:ext cx="5689892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C3B0A-4643-40E8-AAD2-A74CD1E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415F-A1DE-4429-AC3C-2E5DC9E1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如果我们需要运算符</a:t>
            </a:r>
            <a:r>
              <a:rPr lang="en-US" altLang="zh-CN" dirty="0"/>
              <a:t>+</a:t>
            </a:r>
            <a:r>
              <a:rPr lang="zh-CN" altLang="en-US" dirty="0"/>
              <a:t>能够支持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MyTime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可以使用友元函数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在类里面声明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获得对类成员（包括私有成员）的访问权限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但友元函数</a:t>
            </a:r>
            <a:r>
              <a:rPr kumimoji="1" lang="zh-CN" altLang="en-US" dirty="0">
                <a:solidFill>
                  <a:srgbClr val="C00000"/>
                </a:solidFill>
              </a:rPr>
              <a:t>不是</a:t>
            </a:r>
            <a:r>
              <a:rPr kumimoji="1" lang="zh-CN" altLang="en-US" dirty="0"/>
              <a:t>类的成员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0A3667-5C76-4D51-B164-5382E3B0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F4EC3-626D-497A-95C7-B65BB00C6317}"/>
              </a:ext>
            </a:extLst>
          </p:cNvPr>
          <p:cNvSpPr/>
          <p:nvPr/>
        </p:nvSpPr>
        <p:spPr>
          <a:xfrm>
            <a:off x="1121832" y="2294466"/>
            <a:ext cx="571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0486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978B-36C1-425C-980A-69662D01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8A21-ADD8-4DFA-B44A-D9B71A02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友元函数不是类的成员，它只是在类里面声明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719EE4-275A-4DC8-B64F-DDB177B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08089F-B70F-40D0-96E8-432795E70125}"/>
              </a:ext>
            </a:extLst>
          </p:cNvPr>
          <p:cNvSpPr/>
          <p:nvPr/>
        </p:nvSpPr>
        <p:spPr>
          <a:xfrm>
            <a:off x="1143000" y="2356471"/>
            <a:ext cx="843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44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978B-36C1-425C-980A-69662D01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8A21-ADD8-4DFA-B44A-D9B71A02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友元函数可以定义在类的外面</a:t>
            </a:r>
            <a:endParaRPr lang="en-US" altLang="zh-CN" dirty="0"/>
          </a:p>
          <a:p>
            <a:r>
              <a:rPr lang="zh-CN" altLang="en-US" dirty="0"/>
              <a:t>在函数名前不需要加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719EE4-275A-4DC8-B64F-DDB177B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08089F-B70F-40D0-96E8-432795E70125}"/>
              </a:ext>
            </a:extLst>
          </p:cNvPr>
          <p:cNvSpPr/>
          <p:nvPr/>
        </p:nvSpPr>
        <p:spPr>
          <a:xfrm>
            <a:off x="1079500" y="291950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C25384-470E-4008-A077-8DEE62152F91}"/>
              </a:ext>
            </a:extLst>
          </p:cNvPr>
          <p:cNvSpPr/>
          <p:nvPr/>
        </p:nvSpPr>
        <p:spPr>
          <a:xfrm>
            <a:off x="1117600" y="6176963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556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978B-36C1-425C-980A-69662D01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8A21-ADD8-4DFA-B44A-D9B71A02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lang="en-US" altLang="zh-CN" dirty="0"/>
              <a:t>&lt;&lt;</a:t>
            </a:r>
            <a:r>
              <a:rPr lang="zh-CN" altLang="en-US" dirty="0"/>
              <a:t>也可以被重载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&lt;&lt;t1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中，第一个操作数是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::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SC-Regular"/>
              </a:rPr>
              <a:t>ostream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PingFangSC-Regular"/>
                <a:cs typeface="Courier New" panose="02070309020205020404" pitchFamily="49" charset="0"/>
              </a:rPr>
              <a:t>需要修改</a:t>
            </a:r>
            <a:r>
              <a:rPr kumimoji="1" lang="en-US" altLang="zh-CN" dirty="0"/>
              <a:t>std::</a:t>
            </a:r>
            <a:r>
              <a:rPr kumimoji="1" lang="en-US" altLang="zh-CN" dirty="0" err="1"/>
              <a:t>ostream</a:t>
            </a:r>
            <a:r>
              <a:rPr kumimoji="1" lang="zh-CN" altLang="en-US" dirty="0"/>
              <a:t>的定义吗？不用！</a:t>
            </a:r>
            <a:endParaRPr kumimoji="1" lang="en-US" altLang="zh-CN" dirty="0"/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使用友元函数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719EE4-275A-4DC8-B64F-DDB177B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0742AF-EEB8-4F10-8FFC-4EBFA9861479}"/>
              </a:ext>
            </a:extLst>
          </p:cNvPr>
          <p:cNvSpPr/>
          <p:nvPr/>
        </p:nvSpPr>
        <p:spPr>
          <a:xfrm>
            <a:off x="1052783" y="3911243"/>
            <a:ext cx="11053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hours and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+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minutes."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A5EA6A-BCBA-4C1C-953F-B113471D7745}"/>
              </a:ext>
            </a:extLst>
          </p:cNvPr>
          <p:cNvSpPr/>
          <p:nvPr/>
        </p:nvSpPr>
        <p:spPr>
          <a:xfrm>
            <a:off x="1052782" y="6356349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BC9DC-A4C2-4A73-AA44-844C867CC2F7}"/>
              </a:ext>
            </a:extLst>
          </p:cNvPr>
          <p:cNvSpPr/>
          <p:nvPr/>
        </p:nvSpPr>
        <p:spPr>
          <a:xfrm>
            <a:off x="1052782" y="5942568"/>
            <a:ext cx="93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operator&gt;&gt;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090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A53626E-504C-4EDB-BCF2-E1DB3FF9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由用户定义的类型转换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872B80-9601-4097-9C57-2B06C32F4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01891-1160-4D0A-87A8-3D9515A9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661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4D980-2422-4967-B962-E897674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9CD12-A0D5-41F3-BF8C-4AE4DC43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重载类型转换：将当前类型转换为另一个类型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04836-465C-4E22-B750-2DDE51B7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BCEC7-AAE4-45CA-8BB8-1E1E12E8F843}"/>
              </a:ext>
            </a:extLst>
          </p:cNvPr>
          <p:cNvSpPr/>
          <p:nvPr/>
        </p:nvSpPr>
        <p:spPr>
          <a:xfrm>
            <a:off x="1081740" y="2401080"/>
            <a:ext cx="9659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104CAE-119B-4E52-8A2B-7AAD47F70D81}"/>
              </a:ext>
            </a:extLst>
          </p:cNvPr>
          <p:cNvSpPr/>
          <p:nvPr/>
        </p:nvSpPr>
        <p:spPr>
          <a:xfrm>
            <a:off x="1081740" y="5530773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7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B97AA-CB13-40E0-930F-E4E905FA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转换构造函数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8169A-D3AE-4FE5-B77E-2EF50B90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将另一种类型转为当前类型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90EC7A-A46C-4BE4-8E25-4C5AAC69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623B5D-D068-4AF8-BBA5-9FBF141425E2}"/>
              </a:ext>
            </a:extLst>
          </p:cNvPr>
          <p:cNvSpPr/>
          <p:nvPr/>
        </p:nvSpPr>
        <p:spPr>
          <a:xfrm>
            <a:off x="1139412" y="2494519"/>
            <a:ext cx="7875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CB3678-4272-4579-8CAD-C5E4D51085D7}"/>
              </a:ext>
            </a:extLst>
          </p:cNvPr>
          <p:cNvSpPr/>
          <p:nvPr/>
        </p:nvSpPr>
        <p:spPr>
          <a:xfrm>
            <a:off x="1139412" y="4697115"/>
            <a:ext cx="546807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565E-836B-41B6-8B06-D0D6579C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赋值运算符重载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CFE09-9850-4646-9ECF-15DEAC86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将另一种类型转为当前类型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E4F69-7708-487C-9605-CB490C17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78E9E2-2874-4574-A4A6-B364E18E52CD}"/>
              </a:ext>
            </a:extLst>
          </p:cNvPr>
          <p:cNvSpPr/>
          <p:nvPr/>
        </p:nvSpPr>
        <p:spPr>
          <a:xfrm>
            <a:off x="1138517" y="2464343"/>
            <a:ext cx="842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C9DD6F-B583-4D82-943A-2E1ECDEC30D3}"/>
              </a:ext>
            </a:extLst>
          </p:cNvPr>
          <p:cNvSpPr/>
          <p:nvPr/>
        </p:nvSpPr>
        <p:spPr>
          <a:xfrm>
            <a:off x="1138517" y="5362201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D4632-5904-4100-B186-7FC05F46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小心！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B986F-392E-4B97-90B0-1A8D2793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zh-CN" altLang="en-US" dirty="0"/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zh-CN" altLang="en-US" dirty="0"/>
              <a:t>有什么区别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BE8D5-0DAB-4987-B0E4-C1658F5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1A55C-ECAF-4573-A742-6D177D460499}"/>
              </a:ext>
            </a:extLst>
          </p:cNvPr>
          <p:cNvSpPr/>
          <p:nvPr/>
        </p:nvSpPr>
        <p:spPr>
          <a:xfrm>
            <a:off x="1178858" y="2393141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C59F06-C5F0-420C-AFED-176E45F7899A}"/>
              </a:ext>
            </a:extLst>
          </p:cNvPr>
          <p:cNvSpPr/>
          <p:nvPr/>
        </p:nvSpPr>
        <p:spPr>
          <a:xfrm>
            <a:off x="1092200" y="4068653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example4.cpp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B0AD10F-AB60-465F-8FE0-20B82190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增减运算符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61E7AF-E013-41C6-B09D-34BE9875F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2A083-E425-45B1-9373-E1854B74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7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AC18-EAA9-4813-9C2A-296AE19D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</a:t>
            </a:r>
            <a:r>
              <a:rPr lang="zh-CN" altLang="en-US" dirty="0"/>
              <a:t>（</a:t>
            </a:r>
            <a:r>
              <a:rPr kumimoji="1" lang="en" altLang="zh-CN" sz="4400" dirty="0"/>
              <a:t>Single instruction, multiple data</a:t>
            </a:r>
            <a:r>
              <a:rPr kumimoji="1" lang="zh-CN" altLang="en-US" sz="4400" dirty="0"/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E9BFC-56FB-4A59-89E5-E096AE2F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E22A5-D17A-4715-B42E-3A5F4C356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1742811"/>
            <a:ext cx="78740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8D45AAD-2893-4DCB-B923-3B0D8C1622CA}"/>
              </a:ext>
            </a:extLst>
          </p:cNvPr>
          <p:cNvSpPr txBox="1">
            <a:spLocks/>
          </p:cNvSpPr>
          <p:nvPr/>
        </p:nvSpPr>
        <p:spPr>
          <a:xfrm>
            <a:off x="8187266" y="1769869"/>
            <a:ext cx="3776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Intel: MMX, SSE, SSE2, AVX, AVX2, AVX512</a:t>
            </a:r>
          </a:p>
          <a:p>
            <a:r>
              <a:rPr kumimoji="1" lang="en-US" altLang="zh-CN" dirty="0"/>
              <a:t>ARM: NEON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406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FC125-FBF5-4481-A910-D08A1C91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30F41-B84B-49DB-A019-0037D677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两种运算符：前缀和后缀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BA80-A05D-4BCE-A354-59FF34C4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04EBE4-32CA-4698-BEA2-64E1F4282530}"/>
              </a:ext>
            </a:extLst>
          </p:cNvPr>
          <p:cNvSpPr/>
          <p:nvPr/>
        </p:nvSpPr>
        <p:spPr>
          <a:xfrm>
            <a:off x="1080745" y="2427164"/>
            <a:ext cx="7507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prefix increment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postfix increment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keep the old value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operator++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prefix increment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8EDC91-4262-4234-BABF-3259AFD7C947}"/>
              </a:ext>
            </a:extLst>
          </p:cNvPr>
          <p:cNvSpPr/>
          <p:nvPr/>
        </p:nvSpPr>
        <p:spPr>
          <a:xfrm>
            <a:off x="5283200" y="1895365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example5.cpp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601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2AA3D-CD81-4E91-B9E0-7BBED4E9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DC22F-95C3-4983-957D-45783EC5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可以被重载的运算符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F68F2-9B77-48BF-A164-993D737E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D9398B-AC5B-49E0-B3AD-132D66B1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28986"/>
              </p:ext>
            </p:extLst>
          </p:nvPr>
        </p:nvGraphicFramePr>
        <p:xfrm>
          <a:off x="1214966" y="2751776"/>
          <a:ext cx="946524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24">
                  <a:extLst>
                    <a:ext uri="{9D8B030D-6E8A-4147-A177-3AD203B41FA5}">
                      <a16:colId xmlns:a16="http://schemas.microsoft.com/office/drawing/2014/main" val="239648735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080115598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4134599711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36165444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51255362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329309776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819925633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76110657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264204633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09866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~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^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,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[]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1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140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8D0-CE12-45DC-AC90-011E4677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OpenMP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443C63-6A75-4282-A434-C1BF62FC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CBA9B-7FE0-4E60-8AAE-9376FA5FC49D}"/>
              </a:ext>
            </a:extLst>
          </p:cNvPr>
          <p:cNvSpPr/>
          <p:nvPr/>
        </p:nvSpPr>
        <p:spPr>
          <a:xfrm>
            <a:off x="7513659" y="2039380"/>
            <a:ext cx="43608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omp.h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</a:p>
          <a:p>
            <a:endParaRPr lang="en" altLang="zh-CN" sz="2000" dirty="0">
              <a:solidFill>
                <a:srgbClr val="A31515"/>
              </a:solidFill>
              <a:latin typeface="Menlo" panose="020B0609030804020204" pitchFamily="49" charset="0"/>
            </a:endParaRPr>
          </a:p>
          <a:p>
            <a:endParaRPr lang="en" altLang="zh-CN" sz="2000" dirty="0">
              <a:solidFill>
                <a:srgbClr val="A31515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#pragma </a:t>
            </a:r>
            <a:r>
              <a:rPr lang="en" altLang="zh-CN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omp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FF0000"/>
                </a:solidFill>
                <a:latin typeface="Menlo" panose="020B0609030804020204" pitchFamily="49" charset="0"/>
              </a:rPr>
              <a:t>parallel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FF0000"/>
                </a:solidFill>
                <a:latin typeface="Menlo" panose="020B0609030804020204" pitchFamily="49" charset="0"/>
              </a:rPr>
              <a:t>for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c[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a[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+ b[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9705A82A-9CDB-4220-A122-A5C2C6CE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76" y="1986673"/>
            <a:ext cx="5474745" cy="33033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F35C41-60C0-466B-B6DA-181059DE08CE}"/>
              </a:ext>
            </a:extLst>
          </p:cNvPr>
          <p:cNvSpPr txBox="1"/>
          <p:nvPr/>
        </p:nvSpPr>
        <p:spPr>
          <a:xfrm>
            <a:off x="7513659" y="4772567"/>
            <a:ext cx="181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openmp</a:t>
            </a:r>
            <a:r>
              <a:rPr lang="en" altLang="zh-CN" sz="1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r>
              <a:rPr lang="zh-CN" altLang="en-US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CF575D-0407-4324-84A6-9D6E4232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663" y="5290000"/>
            <a:ext cx="3427471" cy="5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97895-C8B5-4990-B3E8-5D504B52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CE073-3B41-4285-9D7E-BFD79F50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dotproduct_unloop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dotproduct_avx2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dotproduct_avx2_omp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B1CCC-AE2C-4745-A2D6-F0F248CE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0BB3A8-4FAD-4667-9D71-D38CE9E6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76" y="4714264"/>
            <a:ext cx="5789373" cy="1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A063B2-829E-4E8B-972F-26A18CA7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7E89F26-4104-4E78-B04B-0CA6610AD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2F994-5FE1-4278-99C4-208952E5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9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04BBFFE-F52A-468F-890C-D99CE72B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B16C0-5947-43E6-A8F3-CDBE1021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zh-CN" altLang="en-US" dirty="0"/>
              <a:t>是由一系列数据成员组成的类型。</a:t>
            </a:r>
          </a:p>
          <a:p>
            <a:r>
              <a:rPr lang="zh-CN" altLang="en-US" dirty="0"/>
              <a:t>操作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zh-CN" altLang="en-US" dirty="0"/>
              <a:t>类型的对象的数据成员需要一些函数</a:t>
            </a:r>
            <a:r>
              <a:rPr lang="en-US" altLang="zh-CN" dirty="0"/>
              <a:t>/</a:t>
            </a:r>
            <a:r>
              <a:rPr lang="zh-CN" altLang="en-US" dirty="0"/>
              <a:t>语句。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73570-7274-4FC4-B84D-84F66FD5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4C7EB4-E633-4C2D-B25D-2507C52AAAED}"/>
              </a:ext>
            </a:extLst>
          </p:cNvPr>
          <p:cNvSpPr/>
          <p:nvPr/>
        </p:nvSpPr>
        <p:spPr>
          <a:xfrm>
            <a:off x="1244936" y="2940029"/>
            <a:ext cx="5609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A4437B5-B7B4-4FEB-8905-8F21EADA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50073"/>
              </p:ext>
            </p:extLst>
          </p:nvPr>
        </p:nvGraphicFramePr>
        <p:xfrm>
          <a:off x="9769603" y="1592146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11680</TotalTime>
  <Words>3353</Words>
  <Application>Microsoft Office PowerPoint</Application>
  <PresentationFormat>宽屏</PresentationFormat>
  <Paragraphs>703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Courier</vt:lpstr>
      <vt:lpstr>Menlo</vt:lpstr>
      <vt:lpstr>PingFangSC-Regular</vt:lpstr>
      <vt:lpstr>等线</vt:lpstr>
      <vt:lpstr>宋体</vt:lpstr>
      <vt:lpstr>Arial</vt:lpstr>
      <vt:lpstr>Calibri</vt:lpstr>
      <vt:lpstr>Comic Sans MS</vt:lpstr>
      <vt:lpstr>Courier New</vt:lpstr>
      <vt:lpstr>Times New Roman</vt:lpstr>
      <vt:lpstr>WPS</vt:lpstr>
      <vt:lpstr>C++程序设计 第七节：程序加速与类</vt:lpstr>
      <vt:lpstr>回顾</vt:lpstr>
      <vt:lpstr>程序加速</vt:lpstr>
      <vt:lpstr>一些优化的方向</vt:lpstr>
      <vt:lpstr>SIMD（Single instruction, multiple data）</vt:lpstr>
      <vt:lpstr>OpenMP</vt:lpstr>
      <vt:lpstr>点乘函数</vt:lpstr>
      <vt:lpstr>类和对象</vt:lpstr>
      <vt:lpstr>结构体</vt:lpstr>
      <vt:lpstr>类</vt:lpstr>
      <vt:lpstr>访问控制符</vt:lpstr>
      <vt:lpstr>成员函数</vt:lpstr>
      <vt:lpstr>文件结构</vt:lpstr>
      <vt:lpstr>构造函数与析构函数</vt:lpstr>
      <vt:lpstr>构造函数</vt:lpstr>
      <vt:lpstr>默认构造函数</vt:lpstr>
      <vt:lpstr>构造函数</vt:lpstr>
      <vt:lpstr>创建对象</vt:lpstr>
      <vt:lpstr>构造函数</vt:lpstr>
      <vt:lpstr>析构函数</vt:lpstr>
      <vt:lpstr>析构函数</vt:lpstr>
      <vt:lpstr>const与static成员</vt:lpstr>
      <vt:lpstr>const变量</vt:lpstr>
      <vt:lpstr>const成员</vt:lpstr>
      <vt:lpstr>static成员变量</vt:lpstr>
      <vt:lpstr>static成员函数</vt:lpstr>
      <vt:lpstr>static成员</vt:lpstr>
      <vt:lpstr>static成员</vt:lpstr>
      <vt:lpstr>this指针</vt:lpstr>
      <vt:lpstr>this指针</vt:lpstr>
      <vt:lpstr>this指针</vt:lpstr>
      <vt:lpstr>运算符重载</vt:lpstr>
      <vt:lpstr>函数重载</vt:lpstr>
      <vt:lpstr>函数重载</vt:lpstr>
      <vt:lpstr>运算符重载</vt:lpstr>
      <vt:lpstr>运算符重载</vt:lpstr>
      <vt:lpstr>运算符重载</vt:lpstr>
      <vt:lpstr>运算符重载</vt:lpstr>
      <vt:lpstr>friend 函数</vt:lpstr>
      <vt:lpstr>friend 函数</vt:lpstr>
      <vt:lpstr>友元函数</vt:lpstr>
      <vt:lpstr>友元函数</vt:lpstr>
      <vt:lpstr>友元函数</vt:lpstr>
      <vt:lpstr>由用户定义的类型转换</vt:lpstr>
      <vt:lpstr>运算符 type()</vt:lpstr>
      <vt:lpstr>转换构造函数</vt:lpstr>
      <vt:lpstr>赋值运算符重载</vt:lpstr>
      <vt:lpstr>小心！</vt:lpstr>
      <vt:lpstr>增减运算符</vt:lpstr>
      <vt:lpstr>增</vt:lpstr>
      <vt:lpstr>运算符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46</cp:revision>
  <dcterms:created xsi:type="dcterms:W3CDTF">2023-08-28T02:52:46Z</dcterms:created>
  <dcterms:modified xsi:type="dcterms:W3CDTF">2023-10-17T05:57:01Z</dcterms:modified>
</cp:coreProperties>
</file>