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603" r:id="rId3"/>
    <p:sldId id="604" r:id="rId4"/>
    <p:sldId id="599" r:id="rId5"/>
    <p:sldId id="600" r:id="rId6"/>
    <p:sldId id="605" r:id="rId7"/>
    <p:sldId id="6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D642FBF0-8374-43F6-B3CA-9C526D8D4992}"/>
    <pc:docChg chg="undo custSel addSld delSld modSld sldOrd">
      <pc:chgData name="Yi Liu" userId="eb9fa73d484f74de" providerId="LiveId" clId="{D642FBF0-8374-43F6-B3CA-9C526D8D4992}" dt="2023-11-21T04:30:05.323" v="409" actId="20577"/>
      <pc:docMkLst>
        <pc:docMk/>
      </pc:docMkLst>
      <pc:sldChg chg="modSp mod">
        <pc:chgData name="Yi Liu" userId="eb9fa73d484f74de" providerId="LiveId" clId="{D642FBF0-8374-43F6-B3CA-9C526D8D4992}" dt="2023-11-20T11:37:05.370" v="2" actId="20577"/>
        <pc:sldMkLst>
          <pc:docMk/>
          <pc:sldMk cId="1562787813" sldId="256"/>
        </pc:sldMkLst>
        <pc:spChg chg="mod">
          <ac:chgData name="Yi Liu" userId="eb9fa73d484f74de" providerId="LiveId" clId="{D642FBF0-8374-43F6-B3CA-9C526D8D4992}" dt="2023-11-20T11:37:05.37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add del">
        <pc:chgData name="Yi Liu" userId="eb9fa73d484f74de" providerId="LiveId" clId="{D642FBF0-8374-43F6-B3CA-9C526D8D4992}" dt="2023-11-20T11:37:12.785" v="5" actId="47"/>
        <pc:sldMkLst>
          <pc:docMk/>
          <pc:sldMk cId="297084079" sldId="597"/>
        </pc:sldMkLst>
      </pc:sldChg>
      <pc:sldChg chg="add del">
        <pc:chgData name="Yi Liu" userId="eb9fa73d484f74de" providerId="LiveId" clId="{D642FBF0-8374-43F6-B3CA-9C526D8D4992}" dt="2023-11-20T11:37:12.785" v="5" actId="47"/>
        <pc:sldMkLst>
          <pc:docMk/>
          <pc:sldMk cId="2698405521" sldId="598"/>
        </pc:sldMkLst>
      </pc:sldChg>
      <pc:sldChg chg="modSp add del mod">
        <pc:chgData name="Yi Liu" userId="eb9fa73d484f74de" providerId="LiveId" clId="{D642FBF0-8374-43F6-B3CA-9C526D8D4992}" dt="2023-11-21T04:22:42.023" v="313" actId="20577"/>
        <pc:sldMkLst>
          <pc:docMk/>
          <pc:sldMk cId="3428485690" sldId="599"/>
        </pc:sldMkLst>
        <pc:spChg chg="mod">
          <ac:chgData name="Yi Liu" userId="eb9fa73d484f74de" providerId="LiveId" clId="{D642FBF0-8374-43F6-B3CA-9C526D8D4992}" dt="2023-11-20T12:38:09.462" v="219" actId="20577"/>
          <ac:spMkLst>
            <pc:docMk/>
            <pc:sldMk cId="3428485690" sldId="599"/>
            <ac:spMk id="2" creationId="{5D143D77-7984-407D-9315-60BAB1791CAB}"/>
          </ac:spMkLst>
        </pc:spChg>
        <pc:spChg chg="mod">
          <ac:chgData name="Yi Liu" userId="eb9fa73d484f74de" providerId="LiveId" clId="{D642FBF0-8374-43F6-B3CA-9C526D8D4992}" dt="2023-11-21T04:22:42.023" v="313" actId="20577"/>
          <ac:spMkLst>
            <pc:docMk/>
            <pc:sldMk cId="3428485690" sldId="599"/>
            <ac:spMk id="3" creationId="{402A95FD-1CD4-48B6-B637-AA12258F7071}"/>
          </ac:spMkLst>
        </pc:spChg>
      </pc:sldChg>
      <pc:sldChg chg="modSp mod">
        <pc:chgData name="Yi Liu" userId="eb9fa73d484f74de" providerId="LiveId" clId="{D642FBF0-8374-43F6-B3CA-9C526D8D4992}" dt="2023-11-20T12:38:11.562" v="220" actId="20577"/>
        <pc:sldMkLst>
          <pc:docMk/>
          <pc:sldMk cId="2912682590" sldId="600"/>
        </pc:sldMkLst>
        <pc:spChg chg="mod">
          <ac:chgData name="Yi Liu" userId="eb9fa73d484f74de" providerId="LiveId" clId="{D642FBF0-8374-43F6-B3CA-9C526D8D4992}" dt="2023-11-20T12:38:11.562" v="220" actId="20577"/>
          <ac:spMkLst>
            <pc:docMk/>
            <pc:sldMk cId="2912682590" sldId="600"/>
            <ac:spMk id="2" creationId="{D2D1B51E-5348-472C-8DE6-83D3EDD874B1}"/>
          </ac:spMkLst>
        </pc:spChg>
      </pc:sldChg>
      <pc:sldChg chg="addSp delSp modSp new mod">
        <pc:chgData name="Yi Liu" userId="eb9fa73d484f74de" providerId="LiveId" clId="{D642FBF0-8374-43F6-B3CA-9C526D8D4992}" dt="2023-11-21T04:30:05.323" v="409" actId="20577"/>
        <pc:sldMkLst>
          <pc:docMk/>
          <pc:sldMk cId="2445952552" sldId="601"/>
        </pc:sldMkLst>
        <pc:spChg chg="mod">
          <ac:chgData name="Yi Liu" userId="eb9fa73d484f74de" providerId="LiveId" clId="{D642FBF0-8374-43F6-B3CA-9C526D8D4992}" dt="2023-11-21T04:27:57.345" v="383" actId="20577"/>
          <ac:spMkLst>
            <pc:docMk/>
            <pc:sldMk cId="2445952552" sldId="601"/>
            <ac:spMk id="2" creationId="{A9FB93CC-016D-48C9-9C55-067EAE91AA2C}"/>
          </ac:spMkLst>
        </pc:spChg>
        <pc:spChg chg="add del mod">
          <ac:chgData name="Yi Liu" userId="eb9fa73d484f74de" providerId="LiveId" clId="{D642FBF0-8374-43F6-B3CA-9C526D8D4992}" dt="2023-11-21T04:30:05.323" v="409" actId="20577"/>
          <ac:spMkLst>
            <pc:docMk/>
            <pc:sldMk cId="2445952552" sldId="601"/>
            <ac:spMk id="3" creationId="{23930A24-E6AE-4140-BAFA-ED56B4EDBA98}"/>
          </ac:spMkLst>
        </pc:spChg>
        <pc:spChg chg="add del mod">
          <ac:chgData name="Yi Liu" userId="eb9fa73d484f74de" providerId="LiveId" clId="{D642FBF0-8374-43F6-B3CA-9C526D8D4992}" dt="2023-11-20T12:23:04.524" v="12"/>
          <ac:spMkLst>
            <pc:docMk/>
            <pc:sldMk cId="2445952552" sldId="601"/>
            <ac:spMk id="5" creationId="{388E6E2C-A39A-4A6C-8182-8F46EA29B7B4}"/>
          </ac:spMkLst>
        </pc:spChg>
        <pc:spChg chg="add del">
          <ac:chgData name="Yi Liu" userId="eb9fa73d484f74de" providerId="LiveId" clId="{D642FBF0-8374-43F6-B3CA-9C526D8D4992}" dt="2023-11-20T12:23:29.766" v="17"/>
          <ac:spMkLst>
            <pc:docMk/>
            <pc:sldMk cId="2445952552" sldId="601"/>
            <ac:spMk id="6" creationId="{D22C6031-FD41-48CE-8B38-48F10A010501}"/>
          </ac:spMkLst>
        </pc:spChg>
      </pc:sldChg>
      <pc:sldChg chg="modSp new del mod ord">
        <pc:chgData name="Yi Liu" userId="eb9fa73d484f74de" providerId="LiveId" clId="{D642FBF0-8374-43F6-B3CA-9C526D8D4992}" dt="2023-11-20T12:35:32.965" v="129" actId="2696"/>
        <pc:sldMkLst>
          <pc:docMk/>
          <pc:sldMk cId="1059363804" sldId="602"/>
        </pc:sldMkLst>
        <pc:spChg chg="mod">
          <ac:chgData name="Yi Liu" userId="eb9fa73d484f74de" providerId="LiveId" clId="{D642FBF0-8374-43F6-B3CA-9C526D8D4992}" dt="2023-11-20T12:35:04.104" v="120" actId="20577"/>
          <ac:spMkLst>
            <pc:docMk/>
            <pc:sldMk cId="1059363804" sldId="602"/>
            <ac:spMk id="2" creationId="{B3922388-C196-43F4-A2AD-5EA5C607EC0A}"/>
          </ac:spMkLst>
        </pc:spChg>
        <pc:spChg chg="mod">
          <ac:chgData name="Yi Liu" userId="eb9fa73d484f74de" providerId="LiveId" clId="{D642FBF0-8374-43F6-B3CA-9C526D8D4992}" dt="2023-11-20T12:34:55.222" v="116" actId="20577"/>
          <ac:spMkLst>
            <pc:docMk/>
            <pc:sldMk cId="1059363804" sldId="602"/>
            <ac:spMk id="3" creationId="{F7AA8BAD-859F-463E-BF4C-C1256354C3E1}"/>
          </ac:spMkLst>
        </pc:spChg>
      </pc:sldChg>
      <pc:sldChg chg="addSp delSp modSp new mod ord">
        <pc:chgData name="Yi Liu" userId="eb9fa73d484f74de" providerId="LiveId" clId="{D642FBF0-8374-43F6-B3CA-9C526D8D4992}" dt="2023-11-21T02:35:57.996" v="226" actId="20577"/>
        <pc:sldMkLst>
          <pc:docMk/>
          <pc:sldMk cId="1461594893" sldId="603"/>
        </pc:sldMkLst>
        <pc:spChg chg="mod">
          <ac:chgData name="Yi Liu" userId="eb9fa73d484f74de" providerId="LiveId" clId="{D642FBF0-8374-43F6-B3CA-9C526D8D4992}" dt="2023-11-20T12:38:07.129" v="218" actId="20577"/>
          <ac:spMkLst>
            <pc:docMk/>
            <pc:sldMk cId="1461594893" sldId="603"/>
            <ac:spMk id="2" creationId="{0C9EF66B-91E0-4B17-8EBD-7595FC447A96}"/>
          </ac:spMkLst>
        </pc:spChg>
        <pc:spChg chg="add del mod">
          <ac:chgData name="Yi Liu" userId="eb9fa73d484f74de" providerId="LiveId" clId="{D642FBF0-8374-43F6-B3CA-9C526D8D4992}" dt="2023-11-21T02:35:57.996" v="226" actId="20577"/>
          <ac:spMkLst>
            <pc:docMk/>
            <pc:sldMk cId="1461594893" sldId="603"/>
            <ac:spMk id="3" creationId="{2C46D6F9-F140-4220-838E-853B1C12D00F}"/>
          </ac:spMkLst>
        </pc:spChg>
        <pc:spChg chg="add del mod">
          <ac:chgData name="Yi Liu" userId="eb9fa73d484f74de" providerId="LiveId" clId="{D642FBF0-8374-43F6-B3CA-9C526D8D4992}" dt="2023-11-20T12:30:03.295" v="50"/>
          <ac:spMkLst>
            <pc:docMk/>
            <pc:sldMk cId="1461594893" sldId="603"/>
            <ac:spMk id="5" creationId="{35EE5324-F8D9-41F0-8F55-76C569DA4FD8}"/>
          </ac:spMkLst>
        </pc:spChg>
      </pc:sldChg>
      <pc:sldChg chg="addSp delSp modSp new mod ord">
        <pc:chgData name="Yi Liu" userId="eb9fa73d484f74de" providerId="LiveId" clId="{D642FBF0-8374-43F6-B3CA-9C526D8D4992}" dt="2023-11-20T12:38:04.810" v="217"/>
        <pc:sldMkLst>
          <pc:docMk/>
          <pc:sldMk cId="1299971164" sldId="604"/>
        </pc:sldMkLst>
        <pc:spChg chg="del">
          <ac:chgData name="Yi Liu" userId="eb9fa73d484f74de" providerId="LiveId" clId="{D642FBF0-8374-43F6-B3CA-9C526D8D4992}" dt="2023-11-20T12:34:00.533" v="80" actId="478"/>
          <ac:spMkLst>
            <pc:docMk/>
            <pc:sldMk cId="1299971164" sldId="604"/>
            <ac:spMk id="2" creationId="{66852CCE-4769-475C-8C29-C826125CBB90}"/>
          </ac:spMkLst>
        </pc:spChg>
        <pc:spChg chg="del mod">
          <ac:chgData name="Yi Liu" userId="eb9fa73d484f74de" providerId="LiveId" clId="{D642FBF0-8374-43F6-B3CA-9C526D8D4992}" dt="2023-11-20T12:33:56.988" v="78" actId="478"/>
          <ac:spMkLst>
            <pc:docMk/>
            <pc:sldMk cId="1299971164" sldId="604"/>
            <ac:spMk id="3" creationId="{0159A90A-708F-496C-B256-4AC55022D917}"/>
          </ac:spMkLst>
        </pc:spChg>
        <pc:spChg chg="add">
          <ac:chgData name="Yi Liu" userId="eb9fa73d484f74de" providerId="LiveId" clId="{D642FBF0-8374-43F6-B3CA-9C526D8D4992}" dt="2023-11-20T12:33:57.437" v="79" actId="22"/>
          <ac:spMkLst>
            <pc:docMk/>
            <pc:sldMk cId="1299971164" sldId="604"/>
            <ac:spMk id="6" creationId="{5453B2C9-1465-499B-9649-0A2E58079DB7}"/>
          </ac:spMkLst>
        </pc:spChg>
      </pc:sldChg>
      <pc:sldChg chg="addSp delSp modSp new mod">
        <pc:chgData name="Yi Liu" userId="eb9fa73d484f74de" providerId="LiveId" clId="{D642FBF0-8374-43F6-B3CA-9C526D8D4992}" dt="2023-11-21T04:27:53.327" v="381" actId="20577"/>
        <pc:sldMkLst>
          <pc:docMk/>
          <pc:sldMk cId="140738669" sldId="605"/>
        </pc:sldMkLst>
        <pc:spChg chg="mod">
          <ac:chgData name="Yi Liu" userId="eb9fa73d484f74de" providerId="LiveId" clId="{D642FBF0-8374-43F6-B3CA-9C526D8D4992}" dt="2023-11-21T04:27:53.327" v="381" actId="20577"/>
          <ac:spMkLst>
            <pc:docMk/>
            <pc:sldMk cId="140738669" sldId="605"/>
            <ac:spMk id="2" creationId="{73111AAA-9D72-4977-9EDD-442EC55EADCA}"/>
          </ac:spMkLst>
        </pc:spChg>
        <pc:spChg chg="mod">
          <ac:chgData name="Yi Liu" userId="eb9fa73d484f74de" providerId="LiveId" clId="{D642FBF0-8374-43F6-B3CA-9C526D8D4992}" dt="2023-11-21T04:27:05.310" v="380" actId="20577"/>
          <ac:spMkLst>
            <pc:docMk/>
            <pc:sldMk cId="140738669" sldId="605"/>
            <ac:spMk id="3" creationId="{DDEB468A-646D-4223-A47D-BAE4AD626B2E}"/>
          </ac:spMkLst>
        </pc:spChg>
        <pc:spChg chg="add mod">
          <ac:chgData name="Yi Liu" userId="eb9fa73d484f74de" providerId="LiveId" clId="{D642FBF0-8374-43F6-B3CA-9C526D8D4992}" dt="2023-11-21T04:25:32.409" v="361" actId="404"/>
          <ac:spMkLst>
            <pc:docMk/>
            <pc:sldMk cId="140738669" sldId="605"/>
            <ac:spMk id="5" creationId="{6988B0F6-8BE5-4657-92F3-477AECAC69FE}"/>
          </ac:spMkLst>
        </pc:spChg>
        <pc:spChg chg="add mod">
          <ac:chgData name="Yi Liu" userId="eb9fa73d484f74de" providerId="LiveId" clId="{D642FBF0-8374-43F6-B3CA-9C526D8D4992}" dt="2023-11-21T04:25:58.805" v="365" actId="14100"/>
          <ac:spMkLst>
            <pc:docMk/>
            <pc:sldMk cId="140738669" sldId="605"/>
            <ac:spMk id="6" creationId="{8E8D4B4A-BF87-41C1-8A3E-6691F821ADC7}"/>
          </ac:spMkLst>
        </pc:spChg>
        <pc:spChg chg="add del mod">
          <ac:chgData name="Yi Liu" userId="eb9fa73d484f74de" providerId="LiveId" clId="{D642FBF0-8374-43F6-B3CA-9C526D8D4992}" dt="2023-11-21T04:26:55.335" v="378" actId="478"/>
          <ac:spMkLst>
            <pc:docMk/>
            <pc:sldMk cId="140738669" sldId="605"/>
            <ac:spMk id="8" creationId="{DDDAAB40-7E55-46EC-9E3C-E29220A0AA21}"/>
          </ac:spMkLst>
        </pc:spChg>
        <pc:picChg chg="add del mod">
          <ac:chgData name="Yi Liu" userId="eb9fa73d484f74de" providerId="LiveId" clId="{D642FBF0-8374-43F6-B3CA-9C526D8D4992}" dt="2023-11-21T04:26:52.315" v="377" actId="478"/>
          <ac:picMkLst>
            <pc:docMk/>
            <pc:sldMk cId="140738669" sldId="605"/>
            <ac:picMk id="7" creationId="{C33575FF-F993-4336-9113-C8788B1BFE7B}"/>
          </ac:picMkLst>
        </pc:pic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6A223E39-A79A-43E7-82B1-16D844AAF4E0}"/>
    <pc:docChg chg="undo custSel addSld delSld modSld sldOrd">
      <pc:chgData name="Yi Liu" userId="eb9fa73d484f74de" providerId="LiveId" clId="{6A223E39-A79A-43E7-82B1-16D844AAF4E0}" dt="2023-11-14T05:08:29.206" v="1182" actId="20577"/>
      <pc:docMkLst>
        <pc:docMk/>
      </pc:docMkLst>
      <pc:sldChg chg="modSp mod">
        <pc:chgData name="Yi Liu" userId="eb9fa73d484f74de" providerId="LiveId" clId="{6A223E39-A79A-43E7-82B1-16D844AAF4E0}" dt="2023-11-14T02:36:29.490" v="2" actId="20577"/>
        <pc:sldMkLst>
          <pc:docMk/>
          <pc:sldMk cId="1562787813" sldId="256"/>
        </pc:sldMkLst>
        <pc:spChg chg="mod">
          <ac:chgData name="Yi Liu" userId="eb9fa73d484f74de" providerId="LiveId" clId="{6A223E39-A79A-43E7-82B1-16D844AAF4E0}" dt="2023-11-14T02:36:29.49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519519552" sldId="587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3620765839" sldId="591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3620765839" sldId="591"/>
            <ac:spMk id="3" creationId="{4B80A01A-331E-4BEC-A922-D3775B3CEF2F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2480175143" sldId="593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2480175143" sldId="593"/>
            <ac:spMk id="6" creationId="{50480201-F078-47DE-BAA0-A5664106E573}"/>
          </ac:spMkLst>
        </pc:spChg>
        <pc:spChg chg="mod">
          <ac:chgData name="Yi Liu" userId="eb9fa73d484f74de" providerId="LiveId" clId="{6A223E39-A79A-43E7-82B1-16D844AAF4E0}" dt="2023-11-14T03:04:37.456" v="51"/>
          <ac:spMkLst>
            <pc:docMk/>
            <pc:sldMk cId="2480175143" sldId="593"/>
            <ac:spMk id="8" creationId="{7CD5C91A-F1F6-4845-9E8A-7D18ED62EC91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1518229118" sldId="594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1518229118" sldId="594"/>
            <ac:spMk id="3" creationId="{EF77D294-1BA6-4FFA-AFCF-58E2A0478F54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889863081" sldId="595"/>
        </pc:sldMkLst>
        <pc:spChg chg="mod">
          <ac:chgData name="Yi Liu" userId="eb9fa73d484f74de" providerId="LiveId" clId="{6A223E39-A79A-43E7-82B1-16D844AAF4E0}" dt="2023-11-14T03:00:58.621" v="18" actId="20577"/>
          <ac:spMkLst>
            <pc:docMk/>
            <pc:sldMk cId="1889863081" sldId="595"/>
            <ac:spMk id="2" creationId="{7CEDA488-323F-4D39-AD13-B2B18B24D000}"/>
          </ac:spMkLst>
        </pc:spChg>
        <pc:spChg chg="mod">
          <ac:chgData name="Yi Liu" userId="eb9fa73d484f74de" providerId="LiveId" clId="{6A223E39-A79A-43E7-82B1-16D844AAF4E0}" dt="2023-11-14T03:37:52.947" v="720" actId="12"/>
          <ac:spMkLst>
            <pc:docMk/>
            <pc:sldMk cId="1889863081" sldId="595"/>
            <ac:spMk id="3" creationId="{B5AD0110-3069-4459-B22C-F171707ED2FD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591757464" sldId="596"/>
        </pc:sldMkLst>
        <pc:spChg chg="mod">
          <ac:chgData name="Yi Liu" userId="eb9fa73d484f74de" providerId="LiveId" clId="{6A223E39-A79A-43E7-82B1-16D844AAF4E0}" dt="2023-11-14T03:24:23.741" v="405"/>
          <ac:spMkLst>
            <pc:docMk/>
            <pc:sldMk cId="1591757464" sldId="596"/>
            <ac:spMk id="2" creationId="{85E51689-ED34-46FC-9FAE-2F035496E16B}"/>
          </ac:spMkLst>
        </pc:spChg>
        <pc:spChg chg="mod">
          <ac:chgData name="Yi Liu" userId="eb9fa73d484f74de" providerId="LiveId" clId="{6A223E39-A79A-43E7-82B1-16D844AAF4E0}" dt="2023-11-14T03:36:02.362" v="701" actId="20577"/>
          <ac:spMkLst>
            <pc:docMk/>
            <pc:sldMk cId="1591757464" sldId="596"/>
            <ac:spMk id="3" creationId="{A2B9F805-475A-4C20-A6D2-F2B5CEBF6A37}"/>
          </ac:spMkLst>
        </pc:spChg>
      </pc:sldChg>
      <pc:sldChg chg="addSp delSp modSp new mod">
        <pc:chgData name="Yi Liu" userId="eb9fa73d484f74de" providerId="LiveId" clId="{6A223E39-A79A-43E7-82B1-16D844AAF4E0}" dt="2023-11-14T04:32:54.513" v="1167" actId="207"/>
        <pc:sldMkLst>
          <pc:docMk/>
          <pc:sldMk cId="297084079" sldId="597"/>
        </pc:sldMkLst>
        <pc:spChg chg="mod">
          <ac:chgData name="Yi Liu" userId="eb9fa73d484f74de" providerId="LiveId" clId="{6A223E39-A79A-43E7-82B1-16D844AAF4E0}" dt="2023-11-14T04:27:00.368" v="894" actId="20577"/>
          <ac:spMkLst>
            <pc:docMk/>
            <pc:sldMk cId="297084079" sldId="597"/>
            <ac:spMk id="2" creationId="{DAEC08FB-8F44-415E-B37B-3840EAF39B7A}"/>
          </ac:spMkLst>
        </pc:spChg>
        <pc:spChg chg="add del mod">
          <ac:chgData name="Yi Liu" userId="eb9fa73d484f74de" providerId="LiveId" clId="{6A223E39-A79A-43E7-82B1-16D844AAF4E0}" dt="2023-11-14T04:32:54.513" v="1167" actId="207"/>
          <ac:spMkLst>
            <pc:docMk/>
            <pc:sldMk cId="297084079" sldId="597"/>
            <ac:spMk id="3" creationId="{C514FFDC-F961-4C2B-B15A-201B198732D8}"/>
          </ac:spMkLst>
        </pc:spChg>
        <pc:spChg chg="add del mod">
          <ac:chgData name="Yi Liu" userId="eb9fa73d484f74de" providerId="LiveId" clId="{6A223E39-A79A-43E7-82B1-16D844AAF4E0}" dt="2023-11-14T03:39:38.399" v="723"/>
          <ac:spMkLst>
            <pc:docMk/>
            <pc:sldMk cId="297084079" sldId="597"/>
            <ac:spMk id="5" creationId="{B75DBE8A-E64E-44BA-8ED5-454465E096AC}"/>
          </ac:spMkLst>
        </pc:spChg>
        <pc:spChg chg="add del">
          <ac:chgData name="Yi Liu" userId="eb9fa73d484f74de" providerId="LiveId" clId="{6A223E39-A79A-43E7-82B1-16D844AAF4E0}" dt="2023-11-14T03:40:11.894" v="729"/>
          <ac:spMkLst>
            <pc:docMk/>
            <pc:sldMk cId="297084079" sldId="597"/>
            <ac:spMk id="6" creationId="{6B78F533-D278-434C-A58B-E3FB022697D4}"/>
          </ac:spMkLst>
        </pc:spChg>
        <pc:spChg chg="add del mod">
          <ac:chgData name="Yi Liu" userId="eb9fa73d484f74de" providerId="LiveId" clId="{6A223E39-A79A-43E7-82B1-16D844AAF4E0}" dt="2023-11-14T03:40:49.630" v="735" actId="22"/>
          <ac:spMkLst>
            <pc:docMk/>
            <pc:sldMk cId="297084079" sldId="597"/>
            <ac:spMk id="8" creationId="{888E0752-2A9A-4A72-9AD4-2AF93ED3DAD3}"/>
          </ac:spMkLst>
        </pc:spChg>
        <pc:spChg chg="add mod">
          <ac:chgData name="Yi Liu" userId="eb9fa73d484f74de" providerId="LiveId" clId="{6A223E39-A79A-43E7-82B1-16D844AAF4E0}" dt="2023-11-14T04:32:40.846" v="1166" actId="20577"/>
          <ac:spMkLst>
            <pc:docMk/>
            <pc:sldMk cId="297084079" sldId="597"/>
            <ac:spMk id="10" creationId="{5D7C0433-57D3-4C7B-AA37-215EE2591792}"/>
          </ac:spMkLst>
        </pc:spChg>
        <pc:spChg chg="add del">
          <ac:chgData name="Yi Liu" userId="eb9fa73d484f74de" providerId="LiveId" clId="{6A223E39-A79A-43E7-82B1-16D844AAF4E0}" dt="2023-11-14T03:48:32.049" v="760"/>
          <ac:spMkLst>
            <pc:docMk/>
            <pc:sldMk cId="297084079" sldId="597"/>
            <ac:spMk id="11" creationId="{5046114A-CEE4-460B-B6FC-A2AFF4502C9B}"/>
          </ac:spMkLst>
        </pc:spChg>
        <pc:spChg chg="add del">
          <ac:chgData name="Yi Liu" userId="eb9fa73d484f74de" providerId="LiveId" clId="{6A223E39-A79A-43E7-82B1-16D844AAF4E0}" dt="2023-11-14T03:49:24.318" v="770"/>
          <ac:spMkLst>
            <pc:docMk/>
            <pc:sldMk cId="297084079" sldId="597"/>
            <ac:spMk id="12" creationId="{53B4C576-B32B-4ADB-AE9A-39FD204495E4}"/>
          </ac:spMkLst>
        </pc:spChg>
      </pc:sldChg>
      <pc:sldChg chg="addSp delSp modSp new mod ord">
        <pc:chgData name="Yi Liu" userId="eb9fa73d484f74de" providerId="LiveId" clId="{6A223E39-A79A-43E7-82B1-16D844AAF4E0}" dt="2023-11-14T05:08:29.206" v="1182" actId="20577"/>
        <pc:sldMkLst>
          <pc:docMk/>
          <pc:sldMk cId="2698405521" sldId="598"/>
        </pc:sldMkLst>
        <pc:spChg chg="mod">
          <ac:chgData name="Yi Liu" userId="eb9fa73d484f74de" providerId="LiveId" clId="{6A223E39-A79A-43E7-82B1-16D844AAF4E0}" dt="2023-11-14T04:26:56.426" v="893" actId="20577"/>
          <ac:spMkLst>
            <pc:docMk/>
            <pc:sldMk cId="2698405521" sldId="598"/>
            <ac:spMk id="2" creationId="{41532E23-CD0D-4860-A09E-BE923E356E4F}"/>
          </ac:spMkLst>
        </pc:spChg>
        <pc:spChg chg="add del mod">
          <ac:chgData name="Yi Liu" userId="eb9fa73d484f74de" providerId="LiveId" clId="{6A223E39-A79A-43E7-82B1-16D844AAF4E0}" dt="2023-11-14T05:08:29.206" v="1182" actId="20577"/>
          <ac:spMkLst>
            <pc:docMk/>
            <pc:sldMk cId="2698405521" sldId="598"/>
            <ac:spMk id="3" creationId="{6D768917-3C75-4107-8965-1CCB426C80D6}"/>
          </ac:spMkLst>
        </pc:spChg>
        <pc:spChg chg="add del mod">
          <ac:chgData name="Yi Liu" userId="eb9fa73d484f74de" providerId="LiveId" clId="{6A223E39-A79A-43E7-82B1-16D844AAF4E0}" dt="2023-11-14T03:51:44.499" v="794"/>
          <ac:spMkLst>
            <pc:docMk/>
            <pc:sldMk cId="2698405521" sldId="598"/>
            <ac:spMk id="5" creationId="{A5512A57-EF18-440C-BA23-1C6D49383F8E}"/>
          </ac:spMkLst>
        </pc:spChg>
        <pc:spChg chg="add mod">
          <ac:chgData name="Yi Liu" userId="eb9fa73d484f74de" providerId="LiveId" clId="{6A223E39-A79A-43E7-82B1-16D844AAF4E0}" dt="2023-11-14T04:29:44.057" v="1140" actId="1076"/>
          <ac:spMkLst>
            <pc:docMk/>
            <pc:sldMk cId="2698405521" sldId="598"/>
            <ac:spMk id="7" creationId="{993CAEBC-49BD-47DB-9AF8-7D72B2E396E1}"/>
          </ac:spMkLst>
        </pc:spChg>
      </pc:sldChg>
      <pc:sldChg chg="addSp delSp modSp new mod">
        <pc:chgData name="Yi Liu" userId="eb9fa73d484f74de" providerId="LiveId" clId="{6A223E39-A79A-43E7-82B1-16D844AAF4E0}" dt="2023-11-14T04:23:38.426" v="884" actId="20577"/>
        <pc:sldMkLst>
          <pc:docMk/>
          <pc:sldMk cId="3428485690" sldId="599"/>
        </pc:sldMkLst>
        <pc:spChg chg="mod">
          <ac:chgData name="Yi Liu" userId="eb9fa73d484f74de" providerId="LiveId" clId="{6A223E39-A79A-43E7-82B1-16D844AAF4E0}" dt="2023-11-14T04:23:27.814" v="857" actId="20577"/>
          <ac:spMkLst>
            <pc:docMk/>
            <pc:sldMk cId="3428485690" sldId="599"/>
            <ac:spMk id="2" creationId="{5D143D77-7984-407D-9315-60BAB1791CAB}"/>
          </ac:spMkLst>
        </pc:spChg>
        <pc:spChg chg="add del mod">
          <ac:chgData name="Yi Liu" userId="eb9fa73d484f74de" providerId="LiveId" clId="{6A223E39-A79A-43E7-82B1-16D844AAF4E0}" dt="2023-11-14T04:23:38.426" v="884" actId="20577"/>
          <ac:spMkLst>
            <pc:docMk/>
            <pc:sldMk cId="3428485690" sldId="599"/>
            <ac:spMk id="3" creationId="{402A95FD-1CD4-48B6-B637-AA12258F7071}"/>
          </ac:spMkLst>
        </pc:spChg>
        <pc:spChg chg="add del mod">
          <ac:chgData name="Yi Liu" userId="eb9fa73d484f74de" providerId="LiveId" clId="{6A223E39-A79A-43E7-82B1-16D844AAF4E0}" dt="2023-11-14T04:05:41.911" v="816"/>
          <ac:spMkLst>
            <pc:docMk/>
            <pc:sldMk cId="3428485690" sldId="599"/>
            <ac:spMk id="5" creationId="{B7B30277-FD79-434F-85DE-89D222B28F5C}"/>
          </ac:spMkLst>
        </pc:spChg>
        <pc:spChg chg="add del">
          <ac:chgData name="Yi Liu" userId="eb9fa73d484f74de" providerId="LiveId" clId="{6A223E39-A79A-43E7-82B1-16D844AAF4E0}" dt="2023-11-14T04:19:45.347" v="825"/>
          <ac:spMkLst>
            <pc:docMk/>
            <pc:sldMk cId="3428485690" sldId="599"/>
            <ac:spMk id="6" creationId="{75B9CA5B-8608-4A14-A7A9-4DEDFE5CC2BD}"/>
          </ac:spMkLst>
        </pc:spChg>
      </pc:sldChg>
      <pc:sldChg chg="addSp delSp modSp new mod">
        <pc:chgData name="Yi Liu" userId="eb9fa73d484f74de" providerId="LiveId" clId="{6A223E39-A79A-43E7-82B1-16D844AAF4E0}" dt="2023-11-14T04:25:13.216" v="887" actId="20577"/>
        <pc:sldMkLst>
          <pc:docMk/>
          <pc:sldMk cId="2912682590" sldId="600"/>
        </pc:sldMkLst>
        <pc:spChg chg="mod">
          <ac:chgData name="Yi Liu" userId="eb9fa73d484f74de" providerId="LiveId" clId="{6A223E39-A79A-43E7-82B1-16D844AAF4E0}" dt="2023-11-14T04:23:43.337" v="885"/>
          <ac:spMkLst>
            <pc:docMk/>
            <pc:sldMk cId="2912682590" sldId="600"/>
            <ac:spMk id="2" creationId="{D2D1B51E-5348-472C-8DE6-83D3EDD874B1}"/>
          </ac:spMkLst>
        </pc:spChg>
        <pc:spChg chg="del">
          <ac:chgData name="Yi Liu" userId="eb9fa73d484f74de" providerId="LiveId" clId="{6A223E39-A79A-43E7-82B1-16D844AAF4E0}" dt="2023-11-14T04:22:57.615" v="834" actId="478"/>
          <ac:spMkLst>
            <pc:docMk/>
            <pc:sldMk cId="2912682590" sldId="600"/>
            <ac:spMk id="3" creationId="{409E0994-9293-4BEF-80A1-8FFA919922B1}"/>
          </ac:spMkLst>
        </pc:spChg>
        <pc:spChg chg="add mod">
          <ac:chgData name="Yi Liu" userId="eb9fa73d484f74de" providerId="LiveId" clId="{6A223E39-A79A-43E7-82B1-16D844AAF4E0}" dt="2023-11-14T04:25:13.216" v="887" actId="20577"/>
          <ac:spMkLst>
            <pc:docMk/>
            <pc:sldMk cId="2912682590" sldId="600"/>
            <ac:spMk id="6" creationId="{8E270A67-38D7-4597-9ACD-43D1E96987CC}"/>
          </ac:spMkLst>
        </pc:spChg>
      </pc:sldChg>
      <pc:sldChg chg="modSp add del mod">
        <pc:chgData name="Yi Liu" userId="eb9fa73d484f74de" providerId="LiveId" clId="{6A223E39-A79A-43E7-82B1-16D844AAF4E0}" dt="2023-11-14T04:31:51.613" v="1148" actId="47"/>
        <pc:sldMkLst>
          <pc:docMk/>
          <pc:sldMk cId="2182590323" sldId="601"/>
        </pc:sldMkLst>
        <pc:spChg chg="mod">
          <ac:chgData name="Yi Liu" userId="eb9fa73d484f74de" providerId="LiveId" clId="{6A223E39-A79A-43E7-82B1-16D844AAF4E0}" dt="2023-11-14T04:31:33.512" v="1144" actId="20577"/>
          <ac:spMkLst>
            <pc:docMk/>
            <pc:sldMk cId="2182590323" sldId="601"/>
            <ac:spMk id="3" creationId="{6D768917-3C75-4107-8965-1CCB426C80D6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D9CD3DD3-FA06-4707-82ED-EC45D26298A5}"/>
    <pc:docChg chg="undo custSel addSld delSld modSld">
      <pc:chgData name="Yi Liu" userId="eb9fa73d484f74de" providerId="LiveId" clId="{D9CD3DD3-FA06-4707-82ED-EC45D26298A5}" dt="2023-10-31T05:14:34.217" v="1102" actId="20577"/>
      <pc:docMkLst>
        <pc:docMk/>
      </pc:docMkLst>
      <pc:sldChg chg="modSp mod">
        <pc:chgData name="Yi Liu" userId="eb9fa73d484f74de" providerId="LiveId" clId="{D9CD3DD3-FA06-4707-82ED-EC45D26298A5}" dt="2023-10-31T01:51:49.333" v="9" actId="20577"/>
        <pc:sldMkLst>
          <pc:docMk/>
          <pc:sldMk cId="1562787813" sldId="256"/>
        </pc:sldMkLst>
        <pc:spChg chg="mod">
          <ac:chgData name="Yi Liu" userId="eb9fa73d484f74de" providerId="LiveId" clId="{D9CD3DD3-FA06-4707-82ED-EC45D26298A5}" dt="2023-10-31T01:51:49.333" v="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D9CD3DD3-FA06-4707-82ED-EC45D26298A5}" dt="2023-10-31T05:14:34.217" v="1102" actId="20577"/>
        <pc:sldMkLst>
          <pc:docMk/>
          <pc:sldMk cId="519519552" sldId="587"/>
        </pc:sldMkLst>
        <pc:spChg chg="mod">
          <ac:chgData name="Yi Liu" userId="eb9fa73d484f74de" providerId="LiveId" clId="{D9CD3DD3-FA06-4707-82ED-EC45D26298A5}" dt="2023-10-31T05:14:34.217" v="1102" actId="20577"/>
          <ac:spMkLst>
            <pc:docMk/>
            <pc:sldMk cId="519519552" sldId="587"/>
            <ac:spMk id="3" creationId="{74959191-E5B1-4C61-B6BB-4F8BFD8B37F3}"/>
          </ac:spMkLst>
        </pc:spChg>
        <pc:spChg chg="del">
          <ac:chgData name="Yi Liu" userId="eb9fa73d484f74de" providerId="LiveId" clId="{D9CD3DD3-FA06-4707-82ED-EC45D26298A5}" dt="2023-10-31T01:56:38.918" v="11" actId="478"/>
          <ac:spMkLst>
            <pc:docMk/>
            <pc:sldMk cId="519519552" sldId="587"/>
            <ac:spMk id="7" creationId="{DBA44BDF-9EA9-4410-8E4F-7C3F22F5AE69}"/>
          </ac:spMkLst>
        </pc:spChg>
      </pc:sldChg>
      <pc:sldChg chg="modSp del">
        <pc:chgData name="Yi Liu" userId="eb9fa73d484f74de" providerId="LiveId" clId="{D9CD3DD3-FA06-4707-82ED-EC45D26298A5}" dt="2023-10-31T03:55:35.424" v="614" actId="47"/>
        <pc:sldMkLst>
          <pc:docMk/>
          <pc:sldMk cId="2743013192" sldId="588"/>
        </pc:sldMkLst>
        <pc:spChg chg="mod">
          <ac:chgData name="Yi Liu" userId="eb9fa73d484f74de" providerId="LiveId" clId="{D9CD3DD3-FA06-4707-82ED-EC45D26298A5}" dt="2023-10-31T03:21:15.532" v="75"/>
          <ac:spMkLst>
            <pc:docMk/>
            <pc:sldMk cId="2743013192" sldId="588"/>
            <ac:spMk id="3" creationId="{9D987A9B-42EF-4DA6-BC61-7D557D31235D}"/>
          </ac:spMkLst>
        </pc:spChg>
      </pc:sldChg>
      <pc:sldChg chg="addSp modSp mod">
        <pc:chgData name="Yi Liu" userId="eb9fa73d484f74de" providerId="LiveId" clId="{D9CD3DD3-FA06-4707-82ED-EC45D26298A5}" dt="2023-10-31T04:52:11.756" v="774" actId="1076"/>
        <pc:sldMkLst>
          <pc:docMk/>
          <pc:sldMk cId="36285003" sldId="589"/>
        </pc:sldMkLst>
        <pc:spChg chg="mod">
          <ac:chgData name="Yi Liu" userId="eb9fa73d484f74de" providerId="LiveId" clId="{D9CD3DD3-FA06-4707-82ED-EC45D26298A5}" dt="2023-10-31T03:55:38.692" v="615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D9CD3DD3-FA06-4707-82ED-EC45D26298A5}" dt="2023-10-31T04:52:07.629" v="772" actId="1076"/>
          <ac:spMkLst>
            <pc:docMk/>
            <pc:sldMk cId="36285003" sldId="589"/>
            <ac:spMk id="3" creationId="{DC739D9D-EA75-4CEF-95E9-EEC4A3B47A4E}"/>
          </ac:spMkLst>
        </pc:spChg>
        <pc:spChg chg="add mod">
          <ac:chgData name="Yi Liu" userId="eb9fa73d484f74de" providerId="LiveId" clId="{D9CD3DD3-FA06-4707-82ED-EC45D26298A5}" dt="2023-10-31T04:52:11.756" v="774" actId="1076"/>
          <ac:spMkLst>
            <pc:docMk/>
            <pc:sldMk cId="36285003" sldId="589"/>
            <ac:spMk id="6" creationId="{CEC3010D-B6FC-4D33-99AB-21AAA843DA89}"/>
          </ac:spMkLst>
        </pc:spChg>
        <pc:spChg chg="add mod">
          <ac:chgData name="Yi Liu" userId="eb9fa73d484f74de" providerId="LiveId" clId="{D9CD3DD3-FA06-4707-82ED-EC45D26298A5}" dt="2023-10-31T04:52:09.429" v="773" actId="1076"/>
          <ac:spMkLst>
            <pc:docMk/>
            <pc:sldMk cId="36285003" sldId="589"/>
            <ac:spMk id="7" creationId="{E66D1C0E-E393-4ADE-9E1E-BF05A2472B80}"/>
          </ac:spMkLst>
        </pc:spChg>
      </pc:sldChg>
      <pc:sldChg chg="addSp modSp new mod">
        <pc:chgData name="Yi Liu" userId="eb9fa73d484f74de" providerId="LiveId" clId="{D9CD3DD3-FA06-4707-82ED-EC45D26298A5}" dt="2023-10-31T04:58:14.112" v="815" actId="2711"/>
        <pc:sldMkLst>
          <pc:docMk/>
          <pc:sldMk cId="3168909123" sldId="590"/>
        </pc:sldMkLst>
        <pc:spChg chg="mod">
          <ac:chgData name="Yi Liu" userId="eb9fa73d484f74de" providerId="LiveId" clId="{D9CD3DD3-FA06-4707-82ED-EC45D26298A5}" dt="2023-10-31T04:52:38.508" v="786" actId="20577"/>
          <ac:spMkLst>
            <pc:docMk/>
            <pc:sldMk cId="3168909123" sldId="590"/>
            <ac:spMk id="2" creationId="{F3B26624-4A61-413C-8081-BECB894523D2}"/>
          </ac:spMkLst>
        </pc:spChg>
        <pc:spChg chg="mod">
          <ac:chgData name="Yi Liu" userId="eb9fa73d484f74de" providerId="LiveId" clId="{D9CD3DD3-FA06-4707-82ED-EC45D26298A5}" dt="2023-10-31T04:58:02.437" v="814" actId="20577"/>
          <ac:spMkLst>
            <pc:docMk/>
            <pc:sldMk cId="3168909123" sldId="590"/>
            <ac:spMk id="3" creationId="{697F8A5E-D5A0-4569-904D-00EDFE66ED63}"/>
          </ac:spMkLst>
        </pc:spChg>
        <pc:spChg chg="add mod">
          <ac:chgData name="Yi Liu" userId="eb9fa73d484f74de" providerId="LiveId" clId="{D9CD3DD3-FA06-4707-82ED-EC45D26298A5}" dt="2023-10-31T04:58:14.112" v="815" actId="2711"/>
          <ac:spMkLst>
            <pc:docMk/>
            <pc:sldMk cId="3168909123" sldId="590"/>
            <ac:spMk id="6" creationId="{751FEC0E-8D36-47B2-97B7-11A92839A727}"/>
          </ac:spMkLst>
        </pc:spChg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643B0848-90C7-4726-B751-9642572717FE}"/>
    <pc:docChg chg="undo custSel addSld delSld modSld sldOrd">
      <pc:chgData name="Yi Liu" userId="eb9fa73d484f74de" providerId="LiveId" clId="{643B0848-90C7-4726-B751-9642572717FE}" dt="2023-11-07T05:05:45.999" v="838" actId="207"/>
      <pc:docMkLst>
        <pc:docMk/>
      </pc:docMkLst>
      <pc:sldChg chg="modSp mod">
        <pc:chgData name="Yi Liu" userId="eb9fa73d484f74de" providerId="LiveId" clId="{643B0848-90C7-4726-B751-9642572717FE}" dt="2023-11-06T14:15:50.685" v="10" actId="20577"/>
        <pc:sldMkLst>
          <pc:docMk/>
          <pc:sldMk cId="1562787813" sldId="256"/>
        </pc:sldMkLst>
        <pc:spChg chg="mod">
          <ac:chgData name="Yi Liu" userId="eb9fa73d484f74de" providerId="LiveId" clId="{643B0848-90C7-4726-B751-9642572717FE}" dt="2023-11-06T14:15:50.685" v="10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643B0848-90C7-4726-B751-9642572717FE}" dt="2023-11-07T03:22:10.100" v="469" actId="20577"/>
        <pc:sldMkLst>
          <pc:docMk/>
          <pc:sldMk cId="519519552" sldId="587"/>
        </pc:sldMkLst>
        <pc:spChg chg="mod">
          <ac:chgData name="Yi Liu" userId="eb9fa73d484f74de" providerId="LiveId" clId="{643B0848-90C7-4726-B751-9642572717FE}" dt="2023-11-07T03:22:10.100" v="469" actId="20577"/>
          <ac:spMkLst>
            <pc:docMk/>
            <pc:sldMk cId="519519552" sldId="587"/>
            <ac:spMk id="2" creationId="{5176C973-2875-4CD0-ABFE-799D0E9B6422}"/>
          </ac:spMkLst>
        </pc:spChg>
        <pc:spChg chg="mod">
          <ac:chgData name="Yi Liu" userId="eb9fa73d484f74de" providerId="LiveId" clId="{643B0848-90C7-4726-B751-9642572717FE}" dt="2023-11-06T14:17:19.625" v="31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6285003" sldId="589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6285003" sldId="589"/>
            <ac:spMk id="3" creationId="{DC739D9D-EA75-4CEF-95E9-EEC4A3B47A4E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6" creationId="{CEC3010D-B6FC-4D33-99AB-21AAA843DA89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7" creationId="{E66D1C0E-E393-4ADE-9E1E-BF05A2472B80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168909123" sldId="590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168909123" sldId="590"/>
            <ac:spMk id="6" creationId="{751FEC0E-8D36-47B2-97B7-11A92839A727}"/>
          </ac:spMkLst>
        </pc:spChg>
      </pc:sldChg>
      <pc:sldChg chg="modSp new mod">
        <pc:chgData name="Yi Liu" userId="eb9fa73d484f74de" providerId="LiveId" clId="{643B0848-90C7-4726-B751-9642572717FE}" dt="2023-11-07T03:22:12.539" v="470" actId="20577"/>
        <pc:sldMkLst>
          <pc:docMk/>
          <pc:sldMk cId="3620765839" sldId="591"/>
        </pc:sldMkLst>
        <pc:spChg chg="mod">
          <ac:chgData name="Yi Liu" userId="eb9fa73d484f74de" providerId="LiveId" clId="{643B0848-90C7-4726-B751-9642572717FE}" dt="2023-11-07T03:22:12.539" v="470" actId="20577"/>
          <ac:spMkLst>
            <pc:docMk/>
            <pc:sldMk cId="3620765839" sldId="591"/>
            <ac:spMk id="2" creationId="{7F9C4378-7AE1-4B26-BABF-98072922038E}"/>
          </ac:spMkLst>
        </pc:spChg>
        <pc:spChg chg="mod">
          <ac:chgData name="Yi Liu" userId="eb9fa73d484f74de" providerId="LiveId" clId="{643B0848-90C7-4726-B751-9642572717FE}" dt="2023-11-06T14:19:01.728" v="53" actId="20577"/>
          <ac:spMkLst>
            <pc:docMk/>
            <pc:sldMk cId="3620765839" sldId="591"/>
            <ac:spMk id="3" creationId="{4B80A01A-331E-4BEC-A922-D3775B3CEF2F}"/>
          </ac:spMkLst>
        </pc:spChg>
      </pc:sldChg>
      <pc:sldChg chg="modSp new del mod ord">
        <pc:chgData name="Yi Liu" userId="eb9fa73d484f74de" providerId="LiveId" clId="{643B0848-90C7-4726-B751-9642572717FE}" dt="2023-11-07T05:04:39.851" v="837" actId="47"/>
        <pc:sldMkLst>
          <pc:docMk/>
          <pc:sldMk cId="341026959" sldId="592"/>
        </pc:sldMkLst>
        <pc:spChg chg="mod">
          <ac:chgData name="Yi Liu" userId="eb9fa73d484f74de" providerId="LiveId" clId="{643B0848-90C7-4726-B751-9642572717FE}" dt="2023-11-07T05:04:12.432" v="836" actId="20577"/>
          <ac:spMkLst>
            <pc:docMk/>
            <pc:sldMk cId="341026959" sldId="592"/>
            <ac:spMk id="2" creationId="{5AB6AB48-D531-47AC-998F-9DC3C826CD6E}"/>
          </ac:spMkLst>
        </pc:spChg>
        <pc:spChg chg="mod">
          <ac:chgData name="Yi Liu" userId="eb9fa73d484f74de" providerId="LiveId" clId="{643B0848-90C7-4726-B751-9642572717FE}" dt="2023-11-06T14:24:46.005" v="269" actId="20577"/>
          <ac:spMkLst>
            <pc:docMk/>
            <pc:sldMk cId="341026959" sldId="592"/>
            <ac:spMk id="3" creationId="{51993CC4-BFF3-48B4-A98F-229AA81ED01F}"/>
          </ac:spMkLst>
        </pc:spChg>
      </pc:sldChg>
      <pc:sldChg chg="addSp delSp modSp new mod ord">
        <pc:chgData name="Yi Liu" userId="eb9fa73d484f74de" providerId="LiveId" clId="{643B0848-90C7-4726-B751-9642572717FE}" dt="2023-11-07T05:05:45.999" v="838" actId="207"/>
        <pc:sldMkLst>
          <pc:docMk/>
          <pc:sldMk cId="2480175143" sldId="593"/>
        </pc:sldMkLst>
        <pc:spChg chg="mod">
          <ac:chgData name="Yi Liu" userId="eb9fa73d484f74de" providerId="LiveId" clId="{643B0848-90C7-4726-B751-9642572717FE}" dt="2023-11-07T03:22:07.873" v="468" actId="20577"/>
          <ac:spMkLst>
            <pc:docMk/>
            <pc:sldMk cId="2480175143" sldId="593"/>
            <ac:spMk id="2" creationId="{4E37A76A-BCB6-43CA-BD73-B1D6D7D691FC}"/>
          </ac:spMkLst>
        </pc:spChg>
        <pc:spChg chg="del mod">
          <ac:chgData name="Yi Liu" userId="eb9fa73d484f74de" providerId="LiveId" clId="{643B0848-90C7-4726-B751-9642572717FE}" dt="2023-11-06T14:25:54.291" v="297" actId="478"/>
          <ac:spMkLst>
            <pc:docMk/>
            <pc:sldMk cId="2480175143" sldId="593"/>
            <ac:spMk id="3" creationId="{52FB955A-5ADE-47CF-96CF-D92DC8F075A9}"/>
          </ac:spMkLst>
        </pc:spChg>
        <pc:spChg chg="add mod">
          <ac:chgData name="Yi Liu" userId="eb9fa73d484f74de" providerId="LiveId" clId="{643B0848-90C7-4726-B751-9642572717FE}" dt="2023-11-07T03:21:29.614" v="439" actId="14100"/>
          <ac:spMkLst>
            <pc:docMk/>
            <pc:sldMk cId="2480175143" sldId="593"/>
            <ac:spMk id="6" creationId="{50480201-F078-47DE-BAA0-A5664106E573}"/>
          </ac:spMkLst>
        </pc:spChg>
        <pc:spChg chg="add mod">
          <ac:chgData name="Yi Liu" userId="eb9fa73d484f74de" providerId="LiveId" clId="{643B0848-90C7-4726-B751-9642572717FE}" dt="2023-11-06T14:27:43.871" v="344" actId="1076"/>
          <ac:spMkLst>
            <pc:docMk/>
            <pc:sldMk cId="2480175143" sldId="593"/>
            <ac:spMk id="8" creationId="{7CD5C91A-F1F6-4845-9E8A-7D18ED62EC91}"/>
          </ac:spMkLst>
        </pc:spChg>
        <pc:spChg chg="add mod">
          <ac:chgData name="Yi Liu" userId="eb9fa73d484f74de" providerId="LiveId" clId="{643B0848-90C7-4726-B751-9642572717FE}" dt="2023-11-07T05:05:45.999" v="838" actId="207"/>
          <ac:spMkLst>
            <pc:docMk/>
            <pc:sldMk cId="2480175143" sldId="593"/>
            <ac:spMk id="9" creationId="{665D0BE7-AA1B-4360-90EB-F85B6AA58EC7}"/>
          </ac:spMkLst>
        </pc:spChg>
      </pc:sldChg>
      <pc:sldChg chg="modSp new mod">
        <pc:chgData name="Yi Liu" userId="eb9fa73d484f74de" providerId="LiveId" clId="{643B0848-90C7-4726-B751-9642572717FE}" dt="2023-11-07T03:26:18.270" v="818" actId="20577"/>
        <pc:sldMkLst>
          <pc:docMk/>
          <pc:sldMk cId="1518229118" sldId="594"/>
        </pc:sldMkLst>
        <pc:spChg chg="mod">
          <ac:chgData name="Yi Liu" userId="eb9fa73d484f74de" providerId="LiveId" clId="{643B0848-90C7-4726-B751-9642572717FE}" dt="2023-11-07T03:22:30.022" v="472"/>
          <ac:spMkLst>
            <pc:docMk/>
            <pc:sldMk cId="1518229118" sldId="594"/>
            <ac:spMk id="2" creationId="{8AB0BBDB-E3DE-46CB-9C04-B93D34146F41}"/>
          </ac:spMkLst>
        </pc:spChg>
        <pc:spChg chg="mod">
          <ac:chgData name="Yi Liu" userId="eb9fa73d484f74de" providerId="LiveId" clId="{643B0848-90C7-4726-B751-9642572717FE}" dt="2023-11-07T03:26:18.270" v="818" actId="20577"/>
          <ac:spMkLst>
            <pc:docMk/>
            <pc:sldMk cId="1518229118" sldId="594"/>
            <ac:spMk id="3" creationId="{EF77D294-1BA6-4FFA-AFCF-58E2A0478F54}"/>
          </ac:spMkLst>
        </pc:spChg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第十二节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EF66B-91E0-4B17-8EBD-7595FC4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6D6F9-F140-4220-838E-853B1C12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设计一个简单的动物类继承体系，包括基类 </a:t>
            </a:r>
            <a:r>
              <a:rPr lang="en-US" altLang="zh-CN" sz="2000" dirty="0"/>
              <a:t>Animal </a:t>
            </a:r>
            <a:r>
              <a:rPr lang="zh-CN" altLang="en-US" sz="2000" dirty="0"/>
              <a:t>和两个派生类 </a:t>
            </a:r>
            <a:r>
              <a:rPr lang="en-US" altLang="zh-CN" sz="2000" dirty="0"/>
              <a:t>Dog </a:t>
            </a:r>
            <a:r>
              <a:rPr lang="zh-CN" altLang="en-US" sz="2000" dirty="0"/>
              <a:t>和 </a:t>
            </a:r>
            <a:r>
              <a:rPr lang="en-US" altLang="zh-CN" sz="2000" dirty="0"/>
              <a:t>Cat</a:t>
            </a:r>
            <a:r>
              <a:rPr lang="zh-CN" altLang="en-US" sz="2000" dirty="0"/>
              <a:t>。每个动物都有一个 </a:t>
            </a:r>
            <a:r>
              <a:rPr lang="en-US" altLang="zh-CN" sz="2000" dirty="0" err="1"/>
              <a:t>makeSound</a:t>
            </a:r>
            <a:r>
              <a:rPr lang="en-US" altLang="zh-CN" sz="2000" dirty="0"/>
              <a:t> </a:t>
            </a:r>
            <a:r>
              <a:rPr lang="zh-CN" altLang="en-US" sz="2000" dirty="0"/>
              <a:t>函数，用于输出它们的声音。</a:t>
            </a:r>
          </a:p>
          <a:p>
            <a:r>
              <a:rPr lang="zh-CN" altLang="en-US" sz="2000" dirty="0"/>
              <a:t>定义基类 </a:t>
            </a:r>
            <a:r>
              <a:rPr lang="en-US" altLang="zh-CN" sz="2000" dirty="0"/>
              <a:t>Animal</a:t>
            </a:r>
            <a:r>
              <a:rPr lang="zh-CN" altLang="en-US" sz="2000" dirty="0"/>
              <a:t>，其中包含一个纯虚函数 </a:t>
            </a:r>
            <a:r>
              <a:rPr lang="en-US" altLang="zh-CN" sz="2000" dirty="0" err="1"/>
              <a:t>makeSound</a:t>
            </a:r>
            <a:r>
              <a:rPr lang="en-US" altLang="zh-CN" sz="2000" dirty="0"/>
              <a:t>() </a:t>
            </a:r>
            <a:r>
              <a:rPr lang="zh-CN" altLang="en-US" sz="2000" dirty="0"/>
              <a:t>用于输出动物的声音。</a:t>
            </a:r>
          </a:p>
          <a:p>
            <a:r>
              <a:rPr lang="zh-CN" altLang="en-US" sz="2000" dirty="0"/>
              <a:t>定义派生类 </a:t>
            </a:r>
            <a:r>
              <a:rPr lang="en-US" altLang="zh-CN" sz="2000" dirty="0"/>
              <a:t>Dog</a:t>
            </a:r>
            <a:r>
              <a:rPr lang="zh-CN" altLang="en-US" sz="2000" dirty="0"/>
              <a:t>，它继承自基类 </a:t>
            </a:r>
            <a:r>
              <a:rPr lang="en-US" altLang="zh-CN" sz="2000" dirty="0"/>
              <a:t>Animal</a:t>
            </a:r>
            <a:r>
              <a:rPr lang="zh-CN" altLang="en-US" sz="2000" dirty="0"/>
              <a:t>。在 </a:t>
            </a:r>
            <a:r>
              <a:rPr lang="en-US" altLang="zh-CN" sz="2000" dirty="0"/>
              <a:t>Dog </a:t>
            </a:r>
            <a:r>
              <a:rPr lang="zh-CN" altLang="en-US" sz="2000" dirty="0"/>
              <a:t>类中实现 </a:t>
            </a:r>
            <a:r>
              <a:rPr lang="en-US" altLang="zh-CN" sz="2000" dirty="0" err="1"/>
              <a:t>makeSound</a:t>
            </a:r>
            <a:r>
              <a:rPr lang="en-US" altLang="zh-CN" sz="2000" dirty="0"/>
              <a:t> </a:t>
            </a:r>
            <a:r>
              <a:rPr lang="zh-CN" altLang="en-US" sz="2000" dirty="0"/>
              <a:t>函数，输出狗的声音（例如：</a:t>
            </a:r>
            <a:r>
              <a:rPr lang="en-US" altLang="zh-CN" sz="2000" dirty="0"/>
              <a:t>"Woof! Woof!"</a:t>
            </a:r>
            <a:r>
              <a:rPr lang="zh-CN" altLang="en-US" sz="2000" dirty="0"/>
              <a:t>）。</a:t>
            </a:r>
          </a:p>
          <a:p>
            <a:r>
              <a:rPr lang="zh-CN" altLang="en-US" sz="2000" dirty="0"/>
              <a:t>定义派生类 </a:t>
            </a:r>
            <a:r>
              <a:rPr lang="en-US" altLang="zh-CN" sz="2000" dirty="0"/>
              <a:t>Cat</a:t>
            </a:r>
            <a:r>
              <a:rPr lang="zh-CN" altLang="en-US" sz="2000" dirty="0"/>
              <a:t>，它继承自基类 </a:t>
            </a:r>
            <a:r>
              <a:rPr lang="en-US" altLang="zh-CN" sz="2000" dirty="0"/>
              <a:t>Animal</a:t>
            </a:r>
            <a:r>
              <a:rPr lang="zh-CN" altLang="en-US" sz="2000" dirty="0"/>
              <a:t>。在 </a:t>
            </a:r>
            <a:r>
              <a:rPr lang="en-US" altLang="zh-CN" sz="2000" dirty="0"/>
              <a:t>Cat </a:t>
            </a:r>
            <a:r>
              <a:rPr lang="zh-CN" altLang="en-US" sz="2000" dirty="0"/>
              <a:t>类中实现 </a:t>
            </a:r>
            <a:r>
              <a:rPr lang="en-US" altLang="zh-CN" sz="2000" dirty="0" err="1"/>
              <a:t>makeSound</a:t>
            </a:r>
            <a:r>
              <a:rPr lang="en-US" altLang="zh-CN" sz="2000" dirty="0"/>
              <a:t> </a:t>
            </a:r>
            <a:r>
              <a:rPr lang="zh-CN" altLang="en-US" sz="2000" dirty="0"/>
              <a:t>函数，输出猫的声音（例如：</a:t>
            </a:r>
            <a:r>
              <a:rPr lang="en-US" altLang="zh-CN" sz="2000" dirty="0"/>
              <a:t>"Meow! Meow!"</a:t>
            </a:r>
            <a:r>
              <a:rPr lang="zh-CN" altLang="en-US" sz="2000" dirty="0"/>
              <a:t>）。</a:t>
            </a:r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main </a:t>
            </a:r>
            <a:r>
              <a:rPr lang="zh-CN" altLang="en-US" sz="2000" dirty="0"/>
              <a:t>函数中，创建一个数组存储不同动物的对象指针。包括两个狗和一个猫。通过多态调用数组中每个动物对象的 </a:t>
            </a:r>
            <a:r>
              <a:rPr lang="en-US" altLang="zh-CN" sz="2000" dirty="0" err="1"/>
              <a:t>makeSound</a:t>
            </a:r>
            <a:r>
              <a:rPr lang="en-US" altLang="zh-CN" sz="2000" dirty="0"/>
              <a:t> </a:t>
            </a:r>
            <a:r>
              <a:rPr lang="zh-CN" altLang="en-US" sz="2000" dirty="0"/>
              <a:t>函数，输出各个动物的声音。（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函数见下页）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A0782-9D3E-4F89-9DFD-57AAC50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F0BD5-E1F7-46BF-8D4A-7BB1A586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3B2C9-1465-499B-9649-0A2E58079DB7}"/>
              </a:ext>
            </a:extLst>
          </p:cNvPr>
          <p:cNvSpPr txBox="1"/>
          <p:nvPr/>
        </p:nvSpPr>
        <p:spPr>
          <a:xfrm>
            <a:off x="3048512" y="337380"/>
            <a:ext cx="609702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animalsCount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创建一个数组存储不同动物的对象指针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animalsCount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通过多态调用 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animalsCount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"Animal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释放动态分配的内存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animalsCount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97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3D77-7984-407D-9315-60BAB179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A95FD-1CD4-48B6-B637-AA12258F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设计一个模板类 </a:t>
            </a:r>
            <a:r>
              <a:rPr lang="en-US" altLang="zh-CN" sz="2000" dirty="0"/>
              <a:t>Pair</a:t>
            </a:r>
            <a:r>
              <a:rPr lang="zh-CN" altLang="en-US" sz="2000" dirty="0"/>
              <a:t>，代表一对值。这个模板类应该包含：</a:t>
            </a:r>
          </a:p>
          <a:p>
            <a:r>
              <a:rPr lang="zh-CN" altLang="en-US" sz="2000" dirty="0"/>
              <a:t>两个私有成员变量，</a:t>
            </a:r>
            <a:r>
              <a:rPr lang="en-US" altLang="zh-CN" sz="2000" dirty="0"/>
              <a:t>first </a:t>
            </a:r>
            <a:r>
              <a:rPr lang="zh-CN" altLang="en-US" sz="2000" dirty="0"/>
              <a:t>和 </a:t>
            </a:r>
            <a:r>
              <a:rPr lang="en-US" altLang="zh-CN" sz="2000" dirty="0"/>
              <a:t>second</a:t>
            </a:r>
            <a:r>
              <a:rPr lang="zh-CN" altLang="en-US" sz="2000" dirty="0"/>
              <a:t>，分别表示这一对值。</a:t>
            </a:r>
          </a:p>
          <a:p>
            <a:r>
              <a:rPr lang="zh-CN" altLang="en-US" sz="2000" dirty="0"/>
              <a:t>一个构造函数，接受两个参数并将它们分别赋给 </a:t>
            </a:r>
            <a:r>
              <a:rPr lang="en-US" altLang="zh-CN" sz="2000" dirty="0"/>
              <a:t>first </a:t>
            </a:r>
            <a:r>
              <a:rPr lang="zh-CN" altLang="en-US" sz="2000" dirty="0"/>
              <a:t>和 </a:t>
            </a:r>
            <a:r>
              <a:rPr lang="en-US" altLang="zh-CN" sz="2000" dirty="0"/>
              <a:t>second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一个成员函数 </a:t>
            </a:r>
            <a:r>
              <a:rPr lang="en-US" altLang="zh-CN" sz="2000" dirty="0"/>
              <a:t>void display() const; </a:t>
            </a:r>
            <a:r>
              <a:rPr lang="zh-CN" altLang="en-US" sz="2000" dirty="0"/>
              <a:t>用于输出这一对值。</a:t>
            </a:r>
            <a:r>
              <a:rPr lang="en-US" altLang="zh-CN" sz="2000" dirty="0"/>
              <a:t>display </a:t>
            </a:r>
            <a:r>
              <a:rPr lang="zh-CN" altLang="en-US" sz="2000" dirty="0"/>
              <a:t>函数应当适用于不同类型，并输出形如 </a:t>
            </a:r>
            <a:r>
              <a:rPr lang="en-US" altLang="zh-CN" sz="2000" dirty="0"/>
              <a:t>"Pair values: 5 and 10" </a:t>
            </a:r>
            <a:r>
              <a:rPr lang="zh-CN" altLang="en-US" sz="2000" dirty="0"/>
              <a:t>的信息。</a:t>
            </a:r>
          </a:p>
          <a:p>
            <a:r>
              <a:rPr lang="zh-CN" altLang="en-US" sz="2000" dirty="0"/>
              <a:t>一个运算符重载函数 </a:t>
            </a:r>
            <a:r>
              <a:rPr lang="en-US" altLang="zh-CN" sz="2000" dirty="0"/>
              <a:t>Pair&lt;T&gt; operator+(const Pair&lt;T&gt;&amp; other) const;</a:t>
            </a:r>
            <a:r>
              <a:rPr lang="zh-CN" altLang="en-US" sz="2000" dirty="0"/>
              <a:t>，用于将两个 </a:t>
            </a:r>
            <a:r>
              <a:rPr lang="en-US" altLang="zh-CN" sz="2000" dirty="0"/>
              <a:t>Pair </a:t>
            </a:r>
            <a:r>
              <a:rPr lang="zh-CN" altLang="en-US" sz="2000" dirty="0"/>
              <a:t>对象的值相加并返回一个新的 </a:t>
            </a:r>
            <a:r>
              <a:rPr lang="en-US" altLang="zh-CN" sz="2000" dirty="0"/>
              <a:t>Pair 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r>
              <a:rPr lang="en-US" altLang="zh-CN" sz="2000" dirty="0"/>
              <a:t>main</a:t>
            </a:r>
            <a:r>
              <a:rPr lang="zh-CN" altLang="en-US" sz="2000" dirty="0"/>
              <a:t>函数见下页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EAC77-0374-47D7-A4D4-C60DE0EA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8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B51E-5348-472C-8DE6-83D3EDD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8735F-BECD-475B-9DCE-0C2D09D2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70A67-38D7-4597-9ACD-43D1E96987CC}"/>
              </a:ext>
            </a:extLst>
          </p:cNvPr>
          <p:cNvSpPr txBox="1"/>
          <p:nvPr/>
        </p:nvSpPr>
        <p:spPr>
          <a:xfrm>
            <a:off x="932329" y="1706819"/>
            <a:ext cx="103273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doublePair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"Original Integer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Double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使用运算符重载</a:t>
            </a:r>
            <a:endParaRPr lang="zh-CN" alt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resultIntPair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intPair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Integer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resultIntPair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resultDoublePair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doublePair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1.51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2.51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Double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resultDoublePair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68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1AAA-9D72-4977-9EDD-442EC55E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B468A-646D-4223-A47D-BAE4AD62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名为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的模板类定义如下。请实现重载运算符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比较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的值，如果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this-&gt;value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小于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的值，则返回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。然后定义一个友元函数来重载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运算符，该运算符显示该对的数据成员。最后，运行程序。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4CC49-E077-4D0B-A5BA-1FC1D6EB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8B0F6-8BE5-4657-92F3-477AECAC69FE}"/>
              </a:ext>
            </a:extLst>
          </p:cNvPr>
          <p:cNvSpPr txBox="1"/>
          <p:nvPr/>
        </p:nvSpPr>
        <p:spPr>
          <a:xfrm>
            <a:off x="1702641" y="2930378"/>
            <a:ext cx="4765964" cy="38779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){};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8D4B4A-BF87-41C1-8A3E-6691F821ADC7}"/>
              </a:ext>
            </a:extLst>
          </p:cNvPr>
          <p:cNvSpPr txBox="1"/>
          <p:nvPr/>
        </p:nvSpPr>
        <p:spPr>
          <a:xfrm>
            <a:off x="6665604" y="3004177"/>
            <a:ext cx="4578205" cy="28007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Pair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string,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Pair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string,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(one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two)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one;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two;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3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93CC-016D-48C9-9C55-067EAE91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30A24-E6AE-4140-BAFA-ED56B4ED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设计一个通用的栈类模板 </a:t>
            </a:r>
            <a:r>
              <a:rPr lang="en-US" altLang="zh-CN" sz="2000" dirty="0" err="1"/>
              <a:t>CustomStack</a:t>
            </a:r>
            <a:r>
              <a:rPr lang="zh-CN" altLang="en-US" sz="2000" dirty="0"/>
              <a:t>，该模板要求支持不同数据类型的栈操作，包括推入元素（</a:t>
            </a:r>
            <a:r>
              <a:rPr lang="en-US" altLang="zh-CN" sz="2000" dirty="0"/>
              <a:t>push</a:t>
            </a:r>
            <a:r>
              <a:rPr lang="zh-CN" altLang="en-US" sz="2000" dirty="0"/>
              <a:t>）、弹出元素（</a:t>
            </a:r>
            <a:r>
              <a:rPr lang="en-US" altLang="zh-CN" sz="2000" dirty="0"/>
              <a:t>pop</a:t>
            </a:r>
            <a:r>
              <a:rPr lang="zh-CN" altLang="en-US" sz="2000" dirty="0"/>
              <a:t>）、获取栈顶元素（</a:t>
            </a:r>
            <a:r>
              <a:rPr lang="en-US" altLang="zh-CN" sz="2000" dirty="0"/>
              <a:t>top</a:t>
            </a:r>
            <a:r>
              <a:rPr lang="zh-CN" altLang="en-US" sz="2000" dirty="0"/>
              <a:t>）、检查栈是否为空（</a:t>
            </a:r>
            <a:r>
              <a:rPr lang="en-US" altLang="zh-CN" sz="2000" dirty="0" err="1"/>
              <a:t>isEmpty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要求：</a:t>
            </a:r>
          </a:p>
          <a:p>
            <a:r>
              <a:rPr lang="zh-CN" altLang="en-US" sz="2000" dirty="0"/>
              <a:t>实现通用的栈类模板 </a:t>
            </a:r>
            <a:r>
              <a:rPr lang="en-US" altLang="zh-CN" sz="2000" dirty="0" err="1"/>
              <a:t>CustomStack</a:t>
            </a:r>
            <a:r>
              <a:rPr lang="zh-CN" altLang="en-US" sz="2000" dirty="0"/>
              <a:t>，支持模板参数化，栈用数组实现（栈容量为</a:t>
            </a:r>
            <a:r>
              <a:rPr lang="en-US" altLang="zh-CN" sz="2000" dirty="0"/>
              <a:t>5</a:t>
            </a:r>
            <a:r>
              <a:rPr lang="zh-CN" altLang="en-US" sz="2000"/>
              <a:t>，用</a:t>
            </a:r>
            <a:r>
              <a:rPr lang="zh-CN" altLang="en-US" sz="2000" dirty="0"/>
              <a:t>模板的</a:t>
            </a:r>
            <a:r>
              <a:rPr lang="zh-CN" altLang="en-US" sz="2000" dirty="0">
                <a:solidFill>
                  <a:srgbClr val="C00000"/>
                </a:solidFill>
              </a:rPr>
              <a:t>非类型参数</a:t>
            </a:r>
            <a:r>
              <a:rPr lang="zh-CN" altLang="en-US" sz="2000" dirty="0"/>
              <a:t>设定）。</a:t>
            </a:r>
          </a:p>
          <a:p>
            <a:r>
              <a:rPr lang="zh-CN" altLang="en-US" sz="2000" dirty="0"/>
              <a:t>在通用模板中处理栈为空时的情况，输出 </a:t>
            </a:r>
            <a:r>
              <a:rPr lang="en-US" altLang="zh-CN" sz="2000" dirty="0"/>
              <a:t>"Stack is empty. Cannot pop."</a:t>
            </a:r>
            <a:endParaRPr lang="zh-CN" altLang="en-US" sz="2000" dirty="0"/>
          </a:p>
          <a:p>
            <a:r>
              <a:rPr lang="zh-CN" altLang="en-US" sz="2000" dirty="0"/>
              <a:t>特例化处理整数类型（</a:t>
            </a:r>
            <a:r>
              <a:rPr lang="en-US" altLang="zh-CN" sz="2000" dirty="0"/>
              <a:t>int</a:t>
            </a:r>
            <a:r>
              <a:rPr lang="zh-CN" altLang="en-US" sz="2000" dirty="0"/>
              <a:t>）的栈，在该特例化处理栈为空时输出 </a:t>
            </a:r>
            <a:r>
              <a:rPr lang="en-US" altLang="zh-CN" sz="2000" dirty="0"/>
              <a:t>"Special Handling: Stack is empty. Cannot pop."</a:t>
            </a:r>
            <a:endParaRPr lang="zh-CN" altLang="en-US" sz="2000" dirty="0"/>
          </a:p>
          <a:p>
            <a:r>
              <a:rPr lang="zh-CN" altLang="en-US" sz="2000" dirty="0"/>
              <a:t>在主函数中进行测试，包括使用双精度浮点数和整数类型的栈，演示栈的基本操作。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179C7-7515-4587-930B-83D522E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5255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1133</Words>
  <Application>Microsoft Office PowerPoint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Consolas</vt:lpstr>
      <vt:lpstr>Courier New</vt:lpstr>
      <vt:lpstr>Times New Roman</vt:lpstr>
      <vt:lpstr>WPS</vt:lpstr>
      <vt:lpstr>C++程序设计实验 第十二节</vt:lpstr>
      <vt:lpstr>课堂练习1</vt:lpstr>
      <vt:lpstr>PowerPoint 演示文稿</vt:lpstr>
      <vt:lpstr>课堂练习2</vt:lpstr>
      <vt:lpstr>课堂练习2</vt:lpstr>
      <vt:lpstr>课堂练习3</vt:lpstr>
      <vt:lpstr>课堂练习4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14</cp:revision>
  <dcterms:created xsi:type="dcterms:W3CDTF">2023-08-28T02:52:46Z</dcterms:created>
  <dcterms:modified xsi:type="dcterms:W3CDTF">2023-11-21T04:30:05Z</dcterms:modified>
</cp:coreProperties>
</file>