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603" r:id="rId3"/>
    <p:sldId id="599" r:id="rId4"/>
    <p:sldId id="605" r:id="rId5"/>
    <p:sldId id="606" r:id="rId6"/>
    <p:sldId id="6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D642FBF0-8374-43F6-B3CA-9C526D8D4992}"/>
    <pc:docChg chg="undo custSel addSld delSld modSld sldOrd">
      <pc:chgData name="Yi Liu" userId="eb9fa73d484f74de" providerId="LiveId" clId="{D642FBF0-8374-43F6-B3CA-9C526D8D4992}" dt="2023-11-21T04:30:05.323" v="409" actId="20577"/>
      <pc:docMkLst>
        <pc:docMk/>
      </pc:docMkLst>
      <pc:sldChg chg="modSp mod">
        <pc:chgData name="Yi Liu" userId="eb9fa73d484f74de" providerId="LiveId" clId="{D642FBF0-8374-43F6-B3CA-9C526D8D4992}" dt="2023-11-20T11:37:05.370" v="2" actId="20577"/>
        <pc:sldMkLst>
          <pc:docMk/>
          <pc:sldMk cId="1562787813" sldId="256"/>
        </pc:sldMkLst>
        <pc:spChg chg="mod">
          <ac:chgData name="Yi Liu" userId="eb9fa73d484f74de" providerId="LiveId" clId="{D642FBF0-8374-43F6-B3CA-9C526D8D4992}" dt="2023-11-20T11:37:05.37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97084079" sldId="597"/>
        </pc:sldMkLst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698405521" sldId="598"/>
        </pc:sldMkLst>
      </pc:sldChg>
      <pc:sldChg chg="modSp add del mod">
        <pc:chgData name="Yi Liu" userId="eb9fa73d484f74de" providerId="LiveId" clId="{D642FBF0-8374-43F6-B3CA-9C526D8D4992}" dt="2023-11-21T04:22:42.023" v="313" actId="20577"/>
        <pc:sldMkLst>
          <pc:docMk/>
          <pc:sldMk cId="3428485690" sldId="599"/>
        </pc:sldMkLst>
        <pc:spChg chg="mod">
          <ac:chgData name="Yi Liu" userId="eb9fa73d484f74de" providerId="LiveId" clId="{D642FBF0-8374-43F6-B3CA-9C526D8D4992}" dt="2023-11-20T12:38:09.462" v="219" actId="20577"/>
          <ac:spMkLst>
            <pc:docMk/>
            <pc:sldMk cId="3428485690" sldId="599"/>
            <ac:spMk id="2" creationId="{5D143D77-7984-407D-9315-60BAB1791CAB}"/>
          </ac:spMkLst>
        </pc:spChg>
        <pc:spChg chg="mod">
          <ac:chgData name="Yi Liu" userId="eb9fa73d484f74de" providerId="LiveId" clId="{D642FBF0-8374-43F6-B3CA-9C526D8D4992}" dt="2023-11-21T04:22:42.023" v="313" actId="20577"/>
          <ac:spMkLst>
            <pc:docMk/>
            <pc:sldMk cId="3428485690" sldId="599"/>
            <ac:spMk id="3" creationId="{402A95FD-1CD4-48B6-B637-AA12258F7071}"/>
          </ac:spMkLst>
        </pc:spChg>
      </pc:sldChg>
      <pc:sldChg chg="modSp mod">
        <pc:chgData name="Yi Liu" userId="eb9fa73d484f74de" providerId="LiveId" clId="{D642FBF0-8374-43F6-B3CA-9C526D8D4992}" dt="2023-11-20T12:38:11.562" v="220" actId="20577"/>
        <pc:sldMkLst>
          <pc:docMk/>
          <pc:sldMk cId="2912682590" sldId="600"/>
        </pc:sldMkLst>
        <pc:spChg chg="mod">
          <ac:chgData name="Yi Liu" userId="eb9fa73d484f74de" providerId="LiveId" clId="{D642FBF0-8374-43F6-B3CA-9C526D8D4992}" dt="2023-11-20T12:38:11.562" v="220" actId="20577"/>
          <ac:spMkLst>
            <pc:docMk/>
            <pc:sldMk cId="2912682590" sldId="600"/>
            <ac:spMk id="2" creationId="{D2D1B51E-5348-472C-8DE6-83D3EDD874B1}"/>
          </ac:spMkLst>
        </pc:spChg>
      </pc:sldChg>
      <pc:sldChg chg="addSp delSp modSp new mod">
        <pc:chgData name="Yi Liu" userId="eb9fa73d484f74de" providerId="LiveId" clId="{D642FBF0-8374-43F6-B3CA-9C526D8D4992}" dt="2023-11-21T04:30:05.323" v="409" actId="20577"/>
        <pc:sldMkLst>
          <pc:docMk/>
          <pc:sldMk cId="2445952552" sldId="601"/>
        </pc:sldMkLst>
        <pc:spChg chg="mod">
          <ac:chgData name="Yi Liu" userId="eb9fa73d484f74de" providerId="LiveId" clId="{D642FBF0-8374-43F6-B3CA-9C526D8D4992}" dt="2023-11-21T04:27:57.345" v="383" actId="20577"/>
          <ac:spMkLst>
            <pc:docMk/>
            <pc:sldMk cId="2445952552" sldId="601"/>
            <ac:spMk id="2" creationId="{A9FB93CC-016D-48C9-9C55-067EAE91AA2C}"/>
          </ac:spMkLst>
        </pc:spChg>
        <pc:spChg chg="add del mod">
          <ac:chgData name="Yi Liu" userId="eb9fa73d484f74de" providerId="LiveId" clId="{D642FBF0-8374-43F6-B3CA-9C526D8D4992}" dt="2023-11-21T04:30:05.323" v="409" actId="20577"/>
          <ac:spMkLst>
            <pc:docMk/>
            <pc:sldMk cId="2445952552" sldId="601"/>
            <ac:spMk id="3" creationId="{23930A24-E6AE-4140-BAFA-ED56B4EDBA98}"/>
          </ac:spMkLst>
        </pc:spChg>
        <pc:spChg chg="add del mod">
          <ac:chgData name="Yi Liu" userId="eb9fa73d484f74de" providerId="LiveId" clId="{D642FBF0-8374-43F6-B3CA-9C526D8D4992}" dt="2023-11-20T12:23:04.524" v="12"/>
          <ac:spMkLst>
            <pc:docMk/>
            <pc:sldMk cId="2445952552" sldId="601"/>
            <ac:spMk id="5" creationId="{388E6E2C-A39A-4A6C-8182-8F46EA29B7B4}"/>
          </ac:spMkLst>
        </pc:spChg>
        <pc:spChg chg="add del">
          <ac:chgData name="Yi Liu" userId="eb9fa73d484f74de" providerId="LiveId" clId="{D642FBF0-8374-43F6-B3CA-9C526D8D4992}" dt="2023-11-20T12:23:29.766" v="17"/>
          <ac:spMkLst>
            <pc:docMk/>
            <pc:sldMk cId="2445952552" sldId="601"/>
            <ac:spMk id="6" creationId="{D22C6031-FD41-48CE-8B38-48F10A010501}"/>
          </ac:spMkLst>
        </pc:spChg>
      </pc:sldChg>
      <pc:sldChg chg="modSp new del mod ord">
        <pc:chgData name="Yi Liu" userId="eb9fa73d484f74de" providerId="LiveId" clId="{D642FBF0-8374-43F6-B3CA-9C526D8D4992}" dt="2023-11-20T12:35:32.965" v="129" actId="2696"/>
        <pc:sldMkLst>
          <pc:docMk/>
          <pc:sldMk cId="1059363804" sldId="602"/>
        </pc:sldMkLst>
        <pc:spChg chg="mod">
          <ac:chgData name="Yi Liu" userId="eb9fa73d484f74de" providerId="LiveId" clId="{D642FBF0-8374-43F6-B3CA-9C526D8D4992}" dt="2023-11-20T12:35:04.104" v="120" actId="20577"/>
          <ac:spMkLst>
            <pc:docMk/>
            <pc:sldMk cId="1059363804" sldId="602"/>
            <ac:spMk id="2" creationId="{B3922388-C196-43F4-A2AD-5EA5C607EC0A}"/>
          </ac:spMkLst>
        </pc:spChg>
        <pc:spChg chg="mod">
          <ac:chgData name="Yi Liu" userId="eb9fa73d484f74de" providerId="LiveId" clId="{D642FBF0-8374-43F6-B3CA-9C526D8D4992}" dt="2023-11-20T12:34:55.222" v="116" actId="20577"/>
          <ac:spMkLst>
            <pc:docMk/>
            <pc:sldMk cId="1059363804" sldId="602"/>
            <ac:spMk id="3" creationId="{F7AA8BAD-859F-463E-BF4C-C1256354C3E1}"/>
          </ac:spMkLst>
        </pc:spChg>
      </pc:sldChg>
      <pc:sldChg chg="addSp delSp modSp new mod ord">
        <pc:chgData name="Yi Liu" userId="eb9fa73d484f74de" providerId="LiveId" clId="{D642FBF0-8374-43F6-B3CA-9C526D8D4992}" dt="2023-11-21T02:35:57.996" v="226" actId="20577"/>
        <pc:sldMkLst>
          <pc:docMk/>
          <pc:sldMk cId="1461594893" sldId="603"/>
        </pc:sldMkLst>
        <pc:spChg chg="mod">
          <ac:chgData name="Yi Liu" userId="eb9fa73d484f74de" providerId="LiveId" clId="{D642FBF0-8374-43F6-B3CA-9C526D8D4992}" dt="2023-11-20T12:38:07.129" v="218" actId="20577"/>
          <ac:spMkLst>
            <pc:docMk/>
            <pc:sldMk cId="1461594893" sldId="603"/>
            <ac:spMk id="2" creationId="{0C9EF66B-91E0-4B17-8EBD-7595FC447A96}"/>
          </ac:spMkLst>
        </pc:spChg>
        <pc:spChg chg="add del mod">
          <ac:chgData name="Yi Liu" userId="eb9fa73d484f74de" providerId="LiveId" clId="{D642FBF0-8374-43F6-B3CA-9C526D8D4992}" dt="2023-11-21T02:35:57.996" v="226" actId="20577"/>
          <ac:spMkLst>
            <pc:docMk/>
            <pc:sldMk cId="1461594893" sldId="603"/>
            <ac:spMk id="3" creationId="{2C46D6F9-F140-4220-838E-853B1C12D00F}"/>
          </ac:spMkLst>
        </pc:spChg>
        <pc:spChg chg="add del mod">
          <ac:chgData name="Yi Liu" userId="eb9fa73d484f74de" providerId="LiveId" clId="{D642FBF0-8374-43F6-B3CA-9C526D8D4992}" dt="2023-11-20T12:30:03.295" v="50"/>
          <ac:spMkLst>
            <pc:docMk/>
            <pc:sldMk cId="1461594893" sldId="603"/>
            <ac:spMk id="5" creationId="{35EE5324-F8D9-41F0-8F55-76C569DA4FD8}"/>
          </ac:spMkLst>
        </pc:spChg>
      </pc:sldChg>
      <pc:sldChg chg="addSp delSp modSp new mod ord">
        <pc:chgData name="Yi Liu" userId="eb9fa73d484f74de" providerId="LiveId" clId="{D642FBF0-8374-43F6-B3CA-9C526D8D4992}" dt="2023-11-20T12:38:04.810" v="217"/>
        <pc:sldMkLst>
          <pc:docMk/>
          <pc:sldMk cId="1299971164" sldId="604"/>
        </pc:sldMkLst>
        <pc:spChg chg="del">
          <ac:chgData name="Yi Liu" userId="eb9fa73d484f74de" providerId="LiveId" clId="{D642FBF0-8374-43F6-B3CA-9C526D8D4992}" dt="2023-11-20T12:34:00.533" v="80" actId="478"/>
          <ac:spMkLst>
            <pc:docMk/>
            <pc:sldMk cId="1299971164" sldId="604"/>
            <ac:spMk id="2" creationId="{66852CCE-4769-475C-8C29-C826125CBB90}"/>
          </ac:spMkLst>
        </pc:spChg>
        <pc:spChg chg="del mod">
          <ac:chgData name="Yi Liu" userId="eb9fa73d484f74de" providerId="LiveId" clId="{D642FBF0-8374-43F6-B3CA-9C526D8D4992}" dt="2023-11-20T12:33:56.988" v="78" actId="478"/>
          <ac:spMkLst>
            <pc:docMk/>
            <pc:sldMk cId="1299971164" sldId="604"/>
            <ac:spMk id="3" creationId="{0159A90A-708F-496C-B256-4AC55022D917}"/>
          </ac:spMkLst>
        </pc:spChg>
        <pc:spChg chg="add">
          <ac:chgData name="Yi Liu" userId="eb9fa73d484f74de" providerId="LiveId" clId="{D642FBF0-8374-43F6-B3CA-9C526D8D4992}" dt="2023-11-20T12:33:57.437" v="79" actId="22"/>
          <ac:spMkLst>
            <pc:docMk/>
            <pc:sldMk cId="1299971164" sldId="604"/>
            <ac:spMk id="6" creationId="{5453B2C9-1465-499B-9649-0A2E58079DB7}"/>
          </ac:spMkLst>
        </pc:spChg>
      </pc:sldChg>
      <pc:sldChg chg="addSp delSp modSp new mod">
        <pc:chgData name="Yi Liu" userId="eb9fa73d484f74de" providerId="LiveId" clId="{D642FBF0-8374-43F6-B3CA-9C526D8D4992}" dt="2023-11-21T04:27:53.327" v="381" actId="20577"/>
        <pc:sldMkLst>
          <pc:docMk/>
          <pc:sldMk cId="140738669" sldId="605"/>
        </pc:sldMkLst>
        <pc:spChg chg="mod">
          <ac:chgData name="Yi Liu" userId="eb9fa73d484f74de" providerId="LiveId" clId="{D642FBF0-8374-43F6-B3CA-9C526D8D4992}" dt="2023-11-21T04:27:53.327" v="381" actId="20577"/>
          <ac:spMkLst>
            <pc:docMk/>
            <pc:sldMk cId="140738669" sldId="605"/>
            <ac:spMk id="2" creationId="{73111AAA-9D72-4977-9EDD-442EC55EADCA}"/>
          </ac:spMkLst>
        </pc:spChg>
        <pc:spChg chg="mod">
          <ac:chgData name="Yi Liu" userId="eb9fa73d484f74de" providerId="LiveId" clId="{D642FBF0-8374-43F6-B3CA-9C526D8D4992}" dt="2023-11-21T04:27:05.310" v="380" actId="20577"/>
          <ac:spMkLst>
            <pc:docMk/>
            <pc:sldMk cId="140738669" sldId="605"/>
            <ac:spMk id="3" creationId="{DDEB468A-646D-4223-A47D-BAE4AD626B2E}"/>
          </ac:spMkLst>
        </pc:spChg>
        <pc:spChg chg="add mod">
          <ac:chgData name="Yi Liu" userId="eb9fa73d484f74de" providerId="LiveId" clId="{D642FBF0-8374-43F6-B3CA-9C526D8D4992}" dt="2023-11-21T04:25:32.409" v="361" actId="404"/>
          <ac:spMkLst>
            <pc:docMk/>
            <pc:sldMk cId="140738669" sldId="605"/>
            <ac:spMk id="5" creationId="{6988B0F6-8BE5-4657-92F3-477AECAC69FE}"/>
          </ac:spMkLst>
        </pc:spChg>
        <pc:spChg chg="add mod">
          <ac:chgData name="Yi Liu" userId="eb9fa73d484f74de" providerId="LiveId" clId="{D642FBF0-8374-43F6-B3CA-9C526D8D4992}" dt="2023-11-21T04:25:58.805" v="365" actId="14100"/>
          <ac:spMkLst>
            <pc:docMk/>
            <pc:sldMk cId="140738669" sldId="605"/>
            <ac:spMk id="6" creationId="{8E8D4B4A-BF87-41C1-8A3E-6691F821ADC7}"/>
          </ac:spMkLst>
        </pc:spChg>
        <pc:spChg chg="add del mod">
          <ac:chgData name="Yi Liu" userId="eb9fa73d484f74de" providerId="LiveId" clId="{D642FBF0-8374-43F6-B3CA-9C526D8D4992}" dt="2023-11-21T04:26:55.335" v="378" actId="478"/>
          <ac:spMkLst>
            <pc:docMk/>
            <pc:sldMk cId="140738669" sldId="605"/>
            <ac:spMk id="8" creationId="{DDDAAB40-7E55-46EC-9E3C-E29220A0AA21}"/>
          </ac:spMkLst>
        </pc:spChg>
        <pc:picChg chg="add del mod">
          <ac:chgData name="Yi Liu" userId="eb9fa73d484f74de" providerId="LiveId" clId="{D642FBF0-8374-43F6-B3CA-9C526D8D4992}" dt="2023-11-21T04:26:52.315" v="377" actId="478"/>
          <ac:picMkLst>
            <pc:docMk/>
            <pc:sldMk cId="140738669" sldId="605"/>
            <ac:picMk id="7" creationId="{C33575FF-F993-4336-9113-C8788B1BFE7B}"/>
          </ac:picMkLst>
        </pc:pic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6A223E39-A79A-43E7-82B1-16D844AAF4E0}"/>
    <pc:docChg chg="undo custSel addSld delSld modSld sldOrd">
      <pc:chgData name="Yi Liu" userId="eb9fa73d484f74de" providerId="LiveId" clId="{6A223E39-A79A-43E7-82B1-16D844AAF4E0}" dt="2023-11-14T05:08:29.206" v="1182" actId="20577"/>
      <pc:docMkLst>
        <pc:docMk/>
      </pc:docMkLst>
      <pc:sldChg chg="modSp mod">
        <pc:chgData name="Yi Liu" userId="eb9fa73d484f74de" providerId="LiveId" clId="{6A223E39-A79A-43E7-82B1-16D844AAF4E0}" dt="2023-11-14T02:36:29.490" v="2" actId="20577"/>
        <pc:sldMkLst>
          <pc:docMk/>
          <pc:sldMk cId="1562787813" sldId="256"/>
        </pc:sldMkLst>
        <pc:spChg chg="mod">
          <ac:chgData name="Yi Liu" userId="eb9fa73d484f74de" providerId="LiveId" clId="{6A223E39-A79A-43E7-82B1-16D844AAF4E0}" dt="2023-11-14T02:36:29.49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519519552" sldId="587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3620765839" sldId="591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3620765839" sldId="591"/>
            <ac:spMk id="3" creationId="{4B80A01A-331E-4BEC-A922-D3775B3CEF2F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2480175143" sldId="593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2480175143" sldId="593"/>
            <ac:spMk id="6" creationId="{50480201-F078-47DE-BAA0-A5664106E573}"/>
          </ac:spMkLst>
        </pc:spChg>
        <pc:spChg chg="mod">
          <ac:chgData name="Yi Liu" userId="eb9fa73d484f74de" providerId="LiveId" clId="{6A223E39-A79A-43E7-82B1-16D844AAF4E0}" dt="2023-11-14T03:04:37.456" v="51"/>
          <ac:spMkLst>
            <pc:docMk/>
            <pc:sldMk cId="2480175143" sldId="593"/>
            <ac:spMk id="8" creationId="{7CD5C91A-F1F6-4845-9E8A-7D18ED62EC91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1518229118" sldId="594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1518229118" sldId="594"/>
            <ac:spMk id="3" creationId="{EF77D294-1BA6-4FFA-AFCF-58E2A0478F54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889863081" sldId="595"/>
        </pc:sldMkLst>
        <pc:spChg chg="mod">
          <ac:chgData name="Yi Liu" userId="eb9fa73d484f74de" providerId="LiveId" clId="{6A223E39-A79A-43E7-82B1-16D844AAF4E0}" dt="2023-11-14T03:00:58.621" v="18" actId="20577"/>
          <ac:spMkLst>
            <pc:docMk/>
            <pc:sldMk cId="1889863081" sldId="595"/>
            <ac:spMk id="2" creationId="{7CEDA488-323F-4D39-AD13-B2B18B24D000}"/>
          </ac:spMkLst>
        </pc:spChg>
        <pc:spChg chg="mod">
          <ac:chgData name="Yi Liu" userId="eb9fa73d484f74de" providerId="LiveId" clId="{6A223E39-A79A-43E7-82B1-16D844AAF4E0}" dt="2023-11-14T03:37:52.947" v="720" actId="12"/>
          <ac:spMkLst>
            <pc:docMk/>
            <pc:sldMk cId="1889863081" sldId="595"/>
            <ac:spMk id="3" creationId="{B5AD0110-3069-4459-B22C-F171707ED2FD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591757464" sldId="596"/>
        </pc:sldMkLst>
        <pc:spChg chg="mod">
          <ac:chgData name="Yi Liu" userId="eb9fa73d484f74de" providerId="LiveId" clId="{6A223E39-A79A-43E7-82B1-16D844AAF4E0}" dt="2023-11-14T03:24:23.741" v="405"/>
          <ac:spMkLst>
            <pc:docMk/>
            <pc:sldMk cId="1591757464" sldId="596"/>
            <ac:spMk id="2" creationId="{85E51689-ED34-46FC-9FAE-2F035496E16B}"/>
          </ac:spMkLst>
        </pc:spChg>
        <pc:spChg chg="mod">
          <ac:chgData name="Yi Liu" userId="eb9fa73d484f74de" providerId="LiveId" clId="{6A223E39-A79A-43E7-82B1-16D844AAF4E0}" dt="2023-11-14T03:36:02.362" v="701" actId="20577"/>
          <ac:spMkLst>
            <pc:docMk/>
            <pc:sldMk cId="1591757464" sldId="596"/>
            <ac:spMk id="3" creationId="{A2B9F805-475A-4C20-A6D2-F2B5CEBF6A37}"/>
          </ac:spMkLst>
        </pc:spChg>
      </pc:sldChg>
      <pc:sldChg chg="addSp delSp modSp new mod">
        <pc:chgData name="Yi Liu" userId="eb9fa73d484f74de" providerId="LiveId" clId="{6A223E39-A79A-43E7-82B1-16D844AAF4E0}" dt="2023-11-14T04:32:54.513" v="1167" actId="207"/>
        <pc:sldMkLst>
          <pc:docMk/>
          <pc:sldMk cId="297084079" sldId="597"/>
        </pc:sldMkLst>
        <pc:spChg chg="mod">
          <ac:chgData name="Yi Liu" userId="eb9fa73d484f74de" providerId="LiveId" clId="{6A223E39-A79A-43E7-82B1-16D844AAF4E0}" dt="2023-11-14T04:27:00.368" v="894" actId="20577"/>
          <ac:spMkLst>
            <pc:docMk/>
            <pc:sldMk cId="297084079" sldId="597"/>
            <ac:spMk id="2" creationId="{DAEC08FB-8F44-415E-B37B-3840EAF39B7A}"/>
          </ac:spMkLst>
        </pc:spChg>
        <pc:spChg chg="add del mod">
          <ac:chgData name="Yi Liu" userId="eb9fa73d484f74de" providerId="LiveId" clId="{6A223E39-A79A-43E7-82B1-16D844AAF4E0}" dt="2023-11-14T04:32:54.513" v="1167" actId="207"/>
          <ac:spMkLst>
            <pc:docMk/>
            <pc:sldMk cId="297084079" sldId="597"/>
            <ac:spMk id="3" creationId="{C514FFDC-F961-4C2B-B15A-201B198732D8}"/>
          </ac:spMkLst>
        </pc:spChg>
        <pc:spChg chg="add del mod">
          <ac:chgData name="Yi Liu" userId="eb9fa73d484f74de" providerId="LiveId" clId="{6A223E39-A79A-43E7-82B1-16D844AAF4E0}" dt="2023-11-14T03:39:38.399" v="723"/>
          <ac:spMkLst>
            <pc:docMk/>
            <pc:sldMk cId="297084079" sldId="597"/>
            <ac:spMk id="5" creationId="{B75DBE8A-E64E-44BA-8ED5-454465E096AC}"/>
          </ac:spMkLst>
        </pc:spChg>
        <pc:spChg chg="add del">
          <ac:chgData name="Yi Liu" userId="eb9fa73d484f74de" providerId="LiveId" clId="{6A223E39-A79A-43E7-82B1-16D844AAF4E0}" dt="2023-11-14T03:40:11.894" v="729"/>
          <ac:spMkLst>
            <pc:docMk/>
            <pc:sldMk cId="297084079" sldId="597"/>
            <ac:spMk id="6" creationId="{6B78F533-D278-434C-A58B-E3FB022697D4}"/>
          </ac:spMkLst>
        </pc:spChg>
        <pc:spChg chg="add del mod">
          <ac:chgData name="Yi Liu" userId="eb9fa73d484f74de" providerId="LiveId" clId="{6A223E39-A79A-43E7-82B1-16D844AAF4E0}" dt="2023-11-14T03:40:49.630" v="735" actId="22"/>
          <ac:spMkLst>
            <pc:docMk/>
            <pc:sldMk cId="297084079" sldId="597"/>
            <ac:spMk id="8" creationId="{888E0752-2A9A-4A72-9AD4-2AF93ED3DAD3}"/>
          </ac:spMkLst>
        </pc:spChg>
        <pc:spChg chg="add mod">
          <ac:chgData name="Yi Liu" userId="eb9fa73d484f74de" providerId="LiveId" clId="{6A223E39-A79A-43E7-82B1-16D844AAF4E0}" dt="2023-11-14T04:32:40.846" v="1166" actId="20577"/>
          <ac:spMkLst>
            <pc:docMk/>
            <pc:sldMk cId="297084079" sldId="597"/>
            <ac:spMk id="10" creationId="{5D7C0433-57D3-4C7B-AA37-215EE2591792}"/>
          </ac:spMkLst>
        </pc:spChg>
        <pc:spChg chg="add del">
          <ac:chgData name="Yi Liu" userId="eb9fa73d484f74de" providerId="LiveId" clId="{6A223E39-A79A-43E7-82B1-16D844AAF4E0}" dt="2023-11-14T03:48:32.049" v="760"/>
          <ac:spMkLst>
            <pc:docMk/>
            <pc:sldMk cId="297084079" sldId="597"/>
            <ac:spMk id="11" creationId="{5046114A-CEE4-460B-B6FC-A2AFF4502C9B}"/>
          </ac:spMkLst>
        </pc:spChg>
        <pc:spChg chg="add del">
          <ac:chgData name="Yi Liu" userId="eb9fa73d484f74de" providerId="LiveId" clId="{6A223E39-A79A-43E7-82B1-16D844AAF4E0}" dt="2023-11-14T03:49:24.318" v="770"/>
          <ac:spMkLst>
            <pc:docMk/>
            <pc:sldMk cId="297084079" sldId="597"/>
            <ac:spMk id="12" creationId="{53B4C576-B32B-4ADB-AE9A-39FD204495E4}"/>
          </ac:spMkLst>
        </pc:spChg>
      </pc:sldChg>
      <pc:sldChg chg="addSp delSp modSp new mod ord">
        <pc:chgData name="Yi Liu" userId="eb9fa73d484f74de" providerId="LiveId" clId="{6A223E39-A79A-43E7-82B1-16D844AAF4E0}" dt="2023-11-14T05:08:29.206" v="1182" actId="20577"/>
        <pc:sldMkLst>
          <pc:docMk/>
          <pc:sldMk cId="2698405521" sldId="598"/>
        </pc:sldMkLst>
        <pc:spChg chg="mod">
          <ac:chgData name="Yi Liu" userId="eb9fa73d484f74de" providerId="LiveId" clId="{6A223E39-A79A-43E7-82B1-16D844AAF4E0}" dt="2023-11-14T04:26:56.426" v="893" actId="20577"/>
          <ac:spMkLst>
            <pc:docMk/>
            <pc:sldMk cId="2698405521" sldId="598"/>
            <ac:spMk id="2" creationId="{41532E23-CD0D-4860-A09E-BE923E356E4F}"/>
          </ac:spMkLst>
        </pc:spChg>
        <pc:spChg chg="add del mod">
          <ac:chgData name="Yi Liu" userId="eb9fa73d484f74de" providerId="LiveId" clId="{6A223E39-A79A-43E7-82B1-16D844AAF4E0}" dt="2023-11-14T05:08:29.206" v="1182" actId="20577"/>
          <ac:spMkLst>
            <pc:docMk/>
            <pc:sldMk cId="2698405521" sldId="598"/>
            <ac:spMk id="3" creationId="{6D768917-3C75-4107-8965-1CCB426C80D6}"/>
          </ac:spMkLst>
        </pc:spChg>
        <pc:spChg chg="add del mod">
          <ac:chgData name="Yi Liu" userId="eb9fa73d484f74de" providerId="LiveId" clId="{6A223E39-A79A-43E7-82B1-16D844AAF4E0}" dt="2023-11-14T03:51:44.499" v="794"/>
          <ac:spMkLst>
            <pc:docMk/>
            <pc:sldMk cId="2698405521" sldId="598"/>
            <ac:spMk id="5" creationId="{A5512A57-EF18-440C-BA23-1C6D49383F8E}"/>
          </ac:spMkLst>
        </pc:spChg>
        <pc:spChg chg="add mod">
          <ac:chgData name="Yi Liu" userId="eb9fa73d484f74de" providerId="LiveId" clId="{6A223E39-A79A-43E7-82B1-16D844AAF4E0}" dt="2023-11-14T04:29:44.057" v="1140" actId="1076"/>
          <ac:spMkLst>
            <pc:docMk/>
            <pc:sldMk cId="2698405521" sldId="598"/>
            <ac:spMk id="7" creationId="{993CAEBC-49BD-47DB-9AF8-7D72B2E396E1}"/>
          </ac:spMkLst>
        </pc:spChg>
      </pc:sldChg>
      <pc:sldChg chg="addSp delSp modSp new mod">
        <pc:chgData name="Yi Liu" userId="eb9fa73d484f74de" providerId="LiveId" clId="{6A223E39-A79A-43E7-82B1-16D844AAF4E0}" dt="2023-11-14T04:23:38.426" v="884" actId="20577"/>
        <pc:sldMkLst>
          <pc:docMk/>
          <pc:sldMk cId="3428485690" sldId="599"/>
        </pc:sldMkLst>
        <pc:spChg chg="mod">
          <ac:chgData name="Yi Liu" userId="eb9fa73d484f74de" providerId="LiveId" clId="{6A223E39-A79A-43E7-82B1-16D844AAF4E0}" dt="2023-11-14T04:23:27.814" v="857" actId="20577"/>
          <ac:spMkLst>
            <pc:docMk/>
            <pc:sldMk cId="3428485690" sldId="599"/>
            <ac:spMk id="2" creationId="{5D143D77-7984-407D-9315-60BAB1791CAB}"/>
          </ac:spMkLst>
        </pc:spChg>
        <pc:spChg chg="add del mod">
          <ac:chgData name="Yi Liu" userId="eb9fa73d484f74de" providerId="LiveId" clId="{6A223E39-A79A-43E7-82B1-16D844AAF4E0}" dt="2023-11-14T04:23:38.426" v="884" actId="20577"/>
          <ac:spMkLst>
            <pc:docMk/>
            <pc:sldMk cId="3428485690" sldId="599"/>
            <ac:spMk id="3" creationId="{402A95FD-1CD4-48B6-B637-AA12258F7071}"/>
          </ac:spMkLst>
        </pc:spChg>
        <pc:spChg chg="add del mod">
          <ac:chgData name="Yi Liu" userId="eb9fa73d484f74de" providerId="LiveId" clId="{6A223E39-A79A-43E7-82B1-16D844AAF4E0}" dt="2023-11-14T04:05:41.911" v="816"/>
          <ac:spMkLst>
            <pc:docMk/>
            <pc:sldMk cId="3428485690" sldId="599"/>
            <ac:spMk id="5" creationId="{B7B30277-FD79-434F-85DE-89D222B28F5C}"/>
          </ac:spMkLst>
        </pc:spChg>
        <pc:spChg chg="add del">
          <ac:chgData name="Yi Liu" userId="eb9fa73d484f74de" providerId="LiveId" clId="{6A223E39-A79A-43E7-82B1-16D844AAF4E0}" dt="2023-11-14T04:19:45.347" v="825"/>
          <ac:spMkLst>
            <pc:docMk/>
            <pc:sldMk cId="3428485690" sldId="599"/>
            <ac:spMk id="6" creationId="{75B9CA5B-8608-4A14-A7A9-4DEDFE5CC2BD}"/>
          </ac:spMkLst>
        </pc:spChg>
      </pc:sldChg>
      <pc:sldChg chg="addSp delSp modSp new mod">
        <pc:chgData name="Yi Liu" userId="eb9fa73d484f74de" providerId="LiveId" clId="{6A223E39-A79A-43E7-82B1-16D844AAF4E0}" dt="2023-11-14T04:25:13.216" v="887" actId="20577"/>
        <pc:sldMkLst>
          <pc:docMk/>
          <pc:sldMk cId="2912682590" sldId="600"/>
        </pc:sldMkLst>
        <pc:spChg chg="mod">
          <ac:chgData name="Yi Liu" userId="eb9fa73d484f74de" providerId="LiveId" clId="{6A223E39-A79A-43E7-82B1-16D844AAF4E0}" dt="2023-11-14T04:23:43.337" v="885"/>
          <ac:spMkLst>
            <pc:docMk/>
            <pc:sldMk cId="2912682590" sldId="600"/>
            <ac:spMk id="2" creationId="{D2D1B51E-5348-472C-8DE6-83D3EDD874B1}"/>
          </ac:spMkLst>
        </pc:spChg>
        <pc:spChg chg="del">
          <ac:chgData name="Yi Liu" userId="eb9fa73d484f74de" providerId="LiveId" clId="{6A223E39-A79A-43E7-82B1-16D844AAF4E0}" dt="2023-11-14T04:22:57.615" v="834" actId="478"/>
          <ac:spMkLst>
            <pc:docMk/>
            <pc:sldMk cId="2912682590" sldId="600"/>
            <ac:spMk id="3" creationId="{409E0994-9293-4BEF-80A1-8FFA919922B1}"/>
          </ac:spMkLst>
        </pc:spChg>
        <pc:spChg chg="add mod">
          <ac:chgData name="Yi Liu" userId="eb9fa73d484f74de" providerId="LiveId" clId="{6A223E39-A79A-43E7-82B1-16D844AAF4E0}" dt="2023-11-14T04:25:13.216" v="887" actId="20577"/>
          <ac:spMkLst>
            <pc:docMk/>
            <pc:sldMk cId="2912682590" sldId="600"/>
            <ac:spMk id="6" creationId="{8E270A67-38D7-4597-9ACD-43D1E96987CC}"/>
          </ac:spMkLst>
        </pc:spChg>
      </pc:sldChg>
      <pc:sldChg chg="modSp add del mod">
        <pc:chgData name="Yi Liu" userId="eb9fa73d484f74de" providerId="LiveId" clId="{6A223E39-A79A-43E7-82B1-16D844AAF4E0}" dt="2023-11-14T04:31:51.613" v="1148" actId="47"/>
        <pc:sldMkLst>
          <pc:docMk/>
          <pc:sldMk cId="2182590323" sldId="601"/>
        </pc:sldMkLst>
        <pc:spChg chg="mod">
          <ac:chgData name="Yi Liu" userId="eb9fa73d484f74de" providerId="LiveId" clId="{6A223E39-A79A-43E7-82B1-16D844AAF4E0}" dt="2023-11-14T04:31:33.512" v="1144" actId="20577"/>
          <ac:spMkLst>
            <pc:docMk/>
            <pc:sldMk cId="2182590323" sldId="601"/>
            <ac:spMk id="3" creationId="{6D768917-3C75-4107-8965-1CCB426C80D6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82CD14C7-9C13-40BC-8C12-C90842FFAB50}"/>
    <pc:docChg chg="undo custSel delSld modSld">
      <pc:chgData name="Yi Liu" userId="eb9fa73d484f74de" providerId="LiveId" clId="{82CD14C7-9C13-40BC-8C12-C90842FFAB50}" dt="2023-11-28T03:04:15.599" v="72" actId="47"/>
      <pc:docMkLst>
        <pc:docMk/>
      </pc:docMkLst>
      <pc:sldChg chg="modSp mod">
        <pc:chgData name="Yi Liu" userId="eb9fa73d484f74de" providerId="LiveId" clId="{82CD14C7-9C13-40BC-8C12-C90842FFAB50}" dt="2023-11-28T02:41:53.684" v="7" actId="20577"/>
        <pc:sldMkLst>
          <pc:docMk/>
          <pc:sldMk cId="1562787813" sldId="256"/>
        </pc:sldMkLst>
        <pc:spChg chg="mod">
          <ac:chgData name="Yi Liu" userId="eb9fa73d484f74de" providerId="LiveId" clId="{82CD14C7-9C13-40BC-8C12-C90842FFAB50}" dt="2023-11-28T02:41:53.684" v="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2912682590" sldId="600"/>
        </pc:sldMkLst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2445952552" sldId="601"/>
        </pc:sldMkLst>
      </pc:sldChg>
      <pc:sldChg chg="addSp delSp modSp mod">
        <pc:chgData name="Yi Liu" userId="eb9fa73d484f74de" providerId="LiveId" clId="{82CD14C7-9C13-40BC-8C12-C90842FFAB50}" dt="2023-11-28T02:48:21.499" v="71"/>
        <pc:sldMkLst>
          <pc:docMk/>
          <pc:sldMk cId="1461594893" sldId="603"/>
        </pc:sldMkLst>
        <pc:spChg chg="mod">
          <ac:chgData name="Yi Liu" userId="eb9fa73d484f74de" providerId="LiveId" clId="{82CD14C7-9C13-40BC-8C12-C90842FFAB50}" dt="2023-11-28T02:48:21.499" v="71"/>
          <ac:spMkLst>
            <pc:docMk/>
            <pc:sldMk cId="1461594893" sldId="603"/>
            <ac:spMk id="3" creationId="{2C46D6F9-F140-4220-838E-853B1C12D00F}"/>
          </ac:spMkLst>
        </pc:spChg>
        <pc:spChg chg="add del">
          <ac:chgData name="Yi Liu" userId="eb9fa73d484f74de" providerId="LiveId" clId="{82CD14C7-9C13-40BC-8C12-C90842FFAB50}" dt="2023-11-28T02:48:12.623" v="65"/>
          <ac:spMkLst>
            <pc:docMk/>
            <pc:sldMk cId="1461594893" sldId="603"/>
            <ac:spMk id="5" creationId="{2E840A6C-FDD3-41DD-9A44-699931C7E1F5}"/>
          </ac:spMkLst>
        </pc:spChg>
        <pc:spChg chg="add del">
          <ac:chgData name="Yi Liu" userId="eb9fa73d484f74de" providerId="LiveId" clId="{82CD14C7-9C13-40BC-8C12-C90842FFAB50}" dt="2023-11-28T02:48:19.911" v="69"/>
          <ac:spMkLst>
            <pc:docMk/>
            <pc:sldMk cId="1461594893" sldId="603"/>
            <ac:spMk id="6" creationId="{352D7025-46FC-48EE-A428-87EEC4478EBD}"/>
          </ac:spMkLst>
        </pc:spChg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140738669" sldId="605"/>
        </pc:sldMkLst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643B0848-90C7-4726-B751-9642572717FE}"/>
    <pc:docChg chg="undo custSel addSld delSld modSld sldOrd">
      <pc:chgData name="Yi Liu" userId="eb9fa73d484f74de" providerId="LiveId" clId="{643B0848-90C7-4726-B751-9642572717FE}" dt="2023-11-07T05:05:45.999" v="838" actId="207"/>
      <pc:docMkLst>
        <pc:docMk/>
      </pc:docMkLst>
      <pc:sldChg chg="modSp mod">
        <pc:chgData name="Yi Liu" userId="eb9fa73d484f74de" providerId="LiveId" clId="{643B0848-90C7-4726-B751-9642572717FE}" dt="2023-11-06T14:15:50.685" v="10" actId="20577"/>
        <pc:sldMkLst>
          <pc:docMk/>
          <pc:sldMk cId="1562787813" sldId="256"/>
        </pc:sldMkLst>
        <pc:spChg chg="mod">
          <ac:chgData name="Yi Liu" userId="eb9fa73d484f74de" providerId="LiveId" clId="{643B0848-90C7-4726-B751-9642572717FE}" dt="2023-11-06T14:15:50.685" v="10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643B0848-90C7-4726-B751-9642572717FE}" dt="2023-11-07T03:22:10.100" v="469" actId="20577"/>
        <pc:sldMkLst>
          <pc:docMk/>
          <pc:sldMk cId="519519552" sldId="587"/>
        </pc:sldMkLst>
        <pc:spChg chg="mod">
          <ac:chgData name="Yi Liu" userId="eb9fa73d484f74de" providerId="LiveId" clId="{643B0848-90C7-4726-B751-9642572717FE}" dt="2023-11-07T03:22:10.100" v="469" actId="20577"/>
          <ac:spMkLst>
            <pc:docMk/>
            <pc:sldMk cId="519519552" sldId="587"/>
            <ac:spMk id="2" creationId="{5176C973-2875-4CD0-ABFE-799D0E9B6422}"/>
          </ac:spMkLst>
        </pc:spChg>
        <pc:spChg chg="mod">
          <ac:chgData name="Yi Liu" userId="eb9fa73d484f74de" providerId="LiveId" clId="{643B0848-90C7-4726-B751-9642572717FE}" dt="2023-11-06T14:17:19.625" v="31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6285003" sldId="589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6285003" sldId="589"/>
            <ac:spMk id="3" creationId="{DC739D9D-EA75-4CEF-95E9-EEC4A3B47A4E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6" creationId="{CEC3010D-B6FC-4D33-99AB-21AAA843DA89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7" creationId="{E66D1C0E-E393-4ADE-9E1E-BF05A2472B80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168909123" sldId="590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168909123" sldId="590"/>
            <ac:spMk id="6" creationId="{751FEC0E-8D36-47B2-97B7-11A92839A727}"/>
          </ac:spMkLst>
        </pc:spChg>
      </pc:sldChg>
      <pc:sldChg chg="modSp new mod">
        <pc:chgData name="Yi Liu" userId="eb9fa73d484f74de" providerId="LiveId" clId="{643B0848-90C7-4726-B751-9642572717FE}" dt="2023-11-07T03:22:12.539" v="470" actId="20577"/>
        <pc:sldMkLst>
          <pc:docMk/>
          <pc:sldMk cId="3620765839" sldId="591"/>
        </pc:sldMkLst>
        <pc:spChg chg="mod">
          <ac:chgData name="Yi Liu" userId="eb9fa73d484f74de" providerId="LiveId" clId="{643B0848-90C7-4726-B751-9642572717FE}" dt="2023-11-07T03:22:12.539" v="470" actId="20577"/>
          <ac:spMkLst>
            <pc:docMk/>
            <pc:sldMk cId="3620765839" sldId="591"/>
            <ac:spMk id="2" creationId="{7F9C4378-7AE1-4B26-BABF-98072922038E}"/>
          </ac:spMkLst>
        </pc:spChg>
        <pc:spChg chg="mod">
          <ac:chgData name="Yi Liu" userId="eb9fa73d484f74de" providerId="LiveId" clId="{643B0848-90C7-4726-B751-9642572717FE}" dt="2023-11-06T14:19:01.728" v="53" actId="20577"/>
          <ac:spMkLst>
            <pc:docMk/>
            <pc:sldMk cId="3620765839" sldId="591"/>
            <ac:spMk id="3" creationId="{4B80A01A-331E-4BEC-A922-D3775B3CEF2F}"/>
          </ac:spMkLst>
        </pc:spChg>
      </pc:sldChg>
      <pc:sldChg chg="modSp new del mod ord">
        <pc:chgData name="Yi Liu" userId="eb9fa73d484f74de" providerId="LiveId" clId="{643B0848-90C7-4726-B751-9642572717FE}" dt="2023-11-07T05:04:39.851" v="837" actId="47"/>
        <pc:sldMkLst>
          <pc:docMk/>
          <pc:sldMk cId="341026959" sldId="592"/>
        </pc:sldMkLst>
        <pc:spChg chg="mod">
          <ac:chgData name="Yi Liu" userId="eb9fa73d484f74de" providerId="LiveId" clId="{643B0848-90C7-4726-B751-9642572717FE}" dt="2023-11-07T05:04:12.432" v="836" actId="20577"/>
          <ac:spMkLst>
            <pc:docMk/>
            <pc:sldMk cId="341026959" sldId="592"/>
            <ac:spMk id="2" creationId="{5AB6AB48-D531-47AC-998F-9DC3C826CD6E}"/>
          </ac:spMkLst>
        </pc:spChg>
        <pc:spChg chg="mod">
          <ac:chgData name="Yi Liu" userId="eb9fa73d484f74de" providerId="LiveId" clId="{643B0848-90C7-4726-B751-9642572717FE}" dt="2023-11-06T14:24:46.005" v="269" actId="20577"/>
          <ac:spMkLst>
            <pc:docMk/>
            <pc:sldMk cId="341026959" sldId="592"/>
            <ac:spMk id="3" creationId="{51993CC4-BFF3-48B4-A98F-229AA81ED01F}"/>
          </ac:spMkLst>
        </pc:spChg>
      </pc:sldChg>
      <pc:sldChg chg="addSp delSp modSp new mod ord">
        <pc:chgData name="Yi Liu" userId="eb9fa73d484f74de" providerId="LiveId" clId="{643B0848-90C7-4726-B751-9642572717FE}" dt="2023-11-07T05:05:45.999" v="838" actId="207"/>
        <pc:sldMkLst>
          <pc:docMk/>
          <pc:sldMk cId="2480175143" sldId="593"/>
        </pc:sldMkLst>
        <pc:spChg chg="mod">
          <ac:chgData name="Yi Liu" userId="eb9fa73d484f74de" providerId="LiveId" clId="{643B0848-90C7-4726-B751-9642572717FE}" dt="2023-11-07T03:22:07.873" v="468" actId="20577"/>
          <ac:spMkLst>
            <pc:docMk/>
            <pc:sldMk cId="2480175143" sldId="593"/>
            <ac:spMk id="2" creationId="{4E37A76A-BCB6-43CA-BD73-B1D6D7D691FC}"/>
          </ac:spMkLst>
        </pc:spChg>
        <pc:spChg chg="del mod">
          <ac:chgData name="Yi Liu" userId="eb9fa73d484f74de" providerId="LiveId" clId="{643B0848-90C7-4726-B751-9642572717FE}" dt="2023-11-06T14:25:54.291" v="297" actId="478"/>
          <ac:spMkLst>
            <pc:docMk/>
            <pc:sldMk cId="2480175143" sldId="593"/>
            <ac:spMk id="3" creationId="{52FB955A-5ADE-47CF-96CF-D92DC8F075A9}"/>
          </ac:spMkLst>
        </pc:spChg>
        <pc:spChg chg="add mod">
          <ac:chgData name="Yi Liu" userId="eb9fa73d484f74de" providerId="LiveId" clId="{643B0848-90C7-4726-B751-9642572717FE}" dt="2023-11-07T03:21:29.614" v="439" actId="14100"/>
          <ac:spMkLst>
            <pc:docMk/>
            <pc:sldMk cId="2480175143" sldId="593"/>
            <ac:spMk id="6" creationId="{50480201-F078-47DE-BAA0-A5664106E573}"/>
          </ac:spMkLst>
        </pc:spChg>
        <pc:spChg chg="add mod">
          <ac:chgData name="Yi Liu" userId="eb9fa73d484f74de" providerId="LiveId" clId="{643B0848-90C7-4726-B751-9642572717FE}" dt="2023-11-06T14:27:43.871" v="344" actId="1076"/>
          <ac:spMkLst>
            <pc:docMk/>
            <pc:sldMk cId="2480175143" sldId="593"/>
            <ac:spMk id="8" creationId="{7CD5C91A-F1F6-4845-9E8A-7D18ED62EC91}"/>
          </ac:spMkLst>
        </pc:spChg>
        <pc:spChg chg="add mod">
          <ac:chgData name="Yi Liu" userId="eb9fa73d484f74de" providerId="LiveId" clId="{643B0848-90C7-4726-B751-9642572717FE}" dt="2023-11-07T05:05:45.999" v="838" actId="207"/>
          <ac:spMkLst>
            <pc:docMk/>
            <pc:sldMk cId="2480175143" sldId="593"/>
            <ac:spMk id="9" creationId="{665D0BE7-AA1B-4360-90EB-F85B6AA58EC7}"/>
          </ac:spMkLst>
        </pc:spChg>
      </pc:sldChg>
      <pc:sldChg chg="modSp new mod">
        <pc:chgData name="Yi Liu" userId="eb9fa73d484f74de" providerId="LiveId" clId="{643B0848-90C7-4726-B751-9642572717FE}" dt="2023-11-07T03:26:18.270" v="818" actId="20577"/>
        <pc:sldMkLst>
          <pc:docMk/>
          <pc:sldMk cId="1518229118" sldId="594"/>
        </pc:sldMkLst>
        <pc:spChg chg="mod">
          <ac:chgData name="Yi Liu" userId="eb9fa73d484f74de" providerId="LiveId" clId="{643B0848-90C7-4726-B751-9642572717FE}" dt="2023-11-07T03:22:30.022" v="472"/>
          <ac:spMkLst>
            <pc:docMk/>
            <pc:sldMk cId="1518229118" sldId="594"/>
            <ac:spMk id="2" creationId="{8AB0BBDB-E3DE-46CB-9C04-B93D34146F41}"/>
          </ac:spMkLst>
        </pc:spChg>
        <pc:spChg chg="mod">
          <ac:chgData name="Yi Liu" userId="eb9fa73d484f74de" providerId="LiveId" clId="{643B0848-90C7-4726-B751-9642572717FE}" dt="2023-11-07T03:26:18.270" v="818" actId="20577"/>
          <ac:spMkLst>
            <pc:docMk/>
            <pc:sldMk cId="1518229118" sldId="594"/>
            <ac:spMk id="3" creationId="{EF77D294-1BA6-4FFA-AFCF-58E2A0478F54}"/>
          </ac:spMkLst>
        </pc:spChg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9BC12BBD-C888-4FAE-AE55-FA5F9941F0D7}"/>
    <pc:docChg chg="undo custSel addSld delSld modSld">
      <pc:chgData name="Yi Liu" userId="eb9fa73d484f74de" providerId="LiveId" clId="{9BC12BBD-C888-4FAE-AE55-FA5F9941F0D7}" dt="2023-11-28T04:47:07.005" v="195" actId="20577"/>
      <pc:docMkLst>
        <pc:docMk/>
      </pc:docMkLst>
      <pc:sldChg chg="addSp delSp modSp mod">
        <pc:chgData name="Yi Liu" userId="eb9fa73d484f74de" providerId="LiveId" clId="{9BC12BBD-C888-4FAE-AE55-FA5F9941F0D7}" dt="2023-11-28T04:44:09.327" v="100" actId="5793"/>
        <pc:sldMkLst>
          <pc:docMk/>
          <pc:sldMk cId="3428485690" sldId="599"/>
        </pc:sldMkLst>
        <pc:spChg chg="mod">
          <ac:chgData name="Yi Liu" userId="eb9fa73d484f74de" providerId="LiveId" clId="{9BC12BBD-C888-4FAE-AE55-FA5F9941F0D7}" dt="2023-11-28T04:44:09.327" v="100" actId="5793"/>
          <ac:spMkLst>
            <pc:docMk/>
            <pc:sldMk cId="3428485690" sldId="599"/>
            <ac:spMk id="3" creationId="{402A95FD-1CD4-48B6-B637-AA12258F7071}"/>
          </ac:spMkLst>
        </pc:spChg>
        <pc:spChg chg="add del">
          <ac:chgData name="Yi Liu" userId="eb9fa73d484f74de" providerId="LiveId" clId="{9BC12BBD-C888-4FAE-AE55-FA5F9941F0D7}" dt="2023-11-28T04:32:24.104" v="2"/>
          <ac:spMkLst>
            <pc:docMk/>
            <pc:sldMk cId="3428485690" sldId="599"/>
            <ac:spMk id="5" creationId="{35DE4EDA-29AC-4321-B60A-C5C667EAD36E}"/>
          </ac:spMkLst>
        </pc:spChg>
        <pc:spChg chg="add mod">
          <ac:chgData name="Yi Liu" userId="eb9fa73d484f74de" providerId="LiveId" clId="{9BC12BBD-C888-4FAE-AE55-FA5F9941F0D7}" dt="2023-11-28T04:33:30.507" v="14" actId="1076"/>
          <ac:spMkLst>
            <pc:docMk/>
            <pc:sldMk cId="3428485690" sldId="599"/>
            <ac:spMk id="7" creationId="{8C5214FE-C6EB-4B7B-1E16-501336CA879B}"/>
          </ac:spMkLst>
        </pc:spChg>
      </pc:sldChg>
      <pc:sldChg chg="modSp mod">
        <pc:chgData name="Yi Liu" userId="eb9fa73d484f74de" providerId="LiveId" clId="{9BC12BBD-C888-4FAE-AE55-FA5F9941F0D7}" dt="2023-11-28T04:44:39.275" v="111" actId="403"/>
        <pc:sldMkLst>
          <pc:docMk/>
          <pc:sldMk cId="1461594893" sldId="603"/>
        </pc:sldMkLst>
        <pc:spChg chg="mod">
          <ac:chgData name="Yi Liu" userId="eb9fa73d484f74de" providerId="LiveId" clId="{9BC12BBD-C888-4FAE-AE55-FA5F9941F0D7}" dt="2023-11-28T04:44:39.275" v="111" actId="403"/>
          <ac:spMkLst>
            <pc:docMk/>
            <pc:sldMk cId="1461594893" sldId="603"/>
            <ac:spMk id="3" creationId="{2C46D6F9-F140-4220-838E-853B1C12D00F}"/>
          </ac:spMkLst>
        </pc:spChg>
      </pc:sldChg>
      <pc:sldChg chg="del">
        <pc:chgData name="Yi Liu" userId="eb9fa73d484f74de" providerId="LiveId" clId="{9BC12BBD-C888-4FAE-AE55-FA5F9941F0D7}" dt="2023-11-28T04:31:09.178" v="0" actId="47"/>
        <pc:sldMkLst>
          <pc:docMk/>
          <pc:sldMk cId="1299971164" sldId="604"/>
        </pc:sldMkLst>
      </pc:sldChg>
      <pc:sldChg chg="addSp delSp modSp new mod setBg">
        <pc:chgData name="Yi Liu" userId="eb9fa73d484f74de" providerId="LiveId" clId="{9BC12BBD-C888-4FAE-AE55-FA5F9941F0D7}" dt="2023-11-28T04:42:26.142" v="57" actId="20577"/>
        <pc:sldMkLst>
          <pc:docMk/>
          <pc:sldMk cId="3295369243" sldId="604"/>
        </pc:sldMkLst>
        <pc:spChg chg="mod">
          <ac:chgData name="Yi Liu" userId="eb9fa73d484f74de" providerId="LiveId" clId="{9BC12BBD-C888-4FAE-AE55-FA5F9941F0D7}" dt="2023-11-28T04:42:26.142" v="57" actId="20577"/>
          <ac:spMkLst>
            <pc:docMk/>
            <pc:sldMk cId="3295369243" sldId="604"/>
            <ac:spMk id="2" creationId="{89554514-E304-AECB-9405-6EF975C58EC7}"/>
          </ac:spMkLst>
        </pc:spChg>
        <pc:spChg chg="del">
          <ac:chgData name="Yi Liu" userId="eb9fa73d484f74de" providerId="LiveId" clId="{9BC12BBD-C888-4FAE-AE55-FA5F9941F0D7}" dt="2023-11-28T04:39:09.086" v="32"/>
          <ac:spMkLst>
            <pc:docMk/>
            <pc:sldMk cId="3295369243" sldId="604"/>
            <ac:spMk id="3" creationId="{53DE563B-E4A1-1672-2F89-067AA492F317}"/>
          </ac:spMkLst>
        </pc:spChg>
        <pc:spChg chg="add del mod">
          <ac:chgData name="Yi Liu" userId="eb9fa73d484f74de" providerId="LiveId" clId="{9BC12BBD-C888-4FAE-AE55-FA5F9941F0D7}" dt="2023-11-28T04:39:09.940" v="33" actId="21"/>
          <ac:spMkLst>
            <pc:docMk/>
            <pc:sldMk cId="3295369243" sldId="604"/>
            <ac:spMk id="5" creationId="{39165A97-65DB-A905-BC67-7AD0A2A902F4}"/>
          </ac:spMkLst>
        </pc:spChg>
        <pc:spChg chg="add mod">
          <ac:chgData name="Yi Liu" userId="eb9fa73d484f74de" providerId="LiveId" clId="{9BC12BBD-C888-4FAE-AE55-FA5F9941F0D7}" dt="2023-11-28T04:40:11.568" v="51"/>
          <ac:spMkLst>
            <pc:docMk/>
            <pc:sldMk cId="3295369243" sldId="604"/>
            <ac:spMk id="6" creationId="{0A0FD53E-80E7-C778-C4D0-A284892D970B}"/>
          </ac:spMkLst>
        </pc:spChg>
        <pc:spChg chg="add del">
          <ac:chgData name="Yi Liu" userId="eb9fa73d484f74de" providerId="LiveId" clId="{9BC12BBD-C888-4FAE-AE55-FA5F9941F0D7}" dt="2023-11-28T04:39:34.530" v="38"/>
          <ac:spMkLst>
            <pc:docMk/>
            <pc:sldMk cId="3295369243" sldId="604"/>
            <ac:spMk id="7" creationId="{E3278243-9E66-CAEE-C108-5335BFA66F09}"/>
          </ac:spMkLst>
        </pc:spChg>
        <pc:spChg chg="add mod">
          <ac:chgData name="Yi Liu" userId="eb9fa73d484f74de" providerId="LiveId" clId="{9BC12BBD-C888-4FAE-AE55-FA5F9941F0D7}" dt="2023-11-28T04:40:44.794" v="55" actId="1076"/>
          <ac:spMkLst>
            <pc:docMk/>
            <pc:sldMk cId="3295369243" sldId="604"/>
            <ac:spMk id="9" creationId="{83B68B0D-6892-9D4B-ADAC-868E63D29D68}"/>
          </ac:spMkLst>
        </pc:spChg>
      </pc:sldChg>
      <pc:sldChg chg="addSp delSp modSp new mod setBg">
        <pc:chgData name="Yi Liu" userId="eb9fa73d484f74de" providerId="LiveId" clId="{9BC12BBD-C888-4FAE-AE55-FA5F9941F0D7}" dt="2023-11-28T04:47:07.005" v="195" actId="20577"/>
        <pc:sldMkLst>
          <pc:docMk/>
          <pc:sldMk cId="3127471779" sldId="605"/>
        </pc:sldMkLst>
        <pc:spChg chg="mod">
          <ac:chgData name="Yi Liu" userId="eb9fa73d484f74de" providerId="LiveId" clId="{9BC12BBD-C888-4FAE-AE55-FA5F9941F0D7}" dt="2023-11-28T04:42:32.569" v="73" actId="20577"/>
          <ac:spMkLst>
            <pc:docMk/>
            <pc:sldMk cId="3127471779" sldId="605"/>
            <ac:spMk id="2" creationId="{32993766-C5C0-39C8-AB86-04766E88CFA3}"/>
          </ac:spMkLst>
        </pc:spChg>
        <pc:spChg chg="add del mod">
          <ac:chgData name="Yi Liu" userId="eb9fa73d484f74de" providerId="LiveId" clId="{9BC12BBD-C888-4FAE-AE55-FA5F9941F0D7}" dt="2023-11-28T04:47:07.005" v="195" actId="20577"/>
          <ac:spMkLst>
            <pc:docMk/>
            <pc:sldMk cId="3127471779" sldId="605"/>
            <ac:spMk id="3" creationId="{E2C0F49F-51FD-3F5C-493F-D4A945E89D49}"/>
          </ac:spMkLst>
        </pc:spChg>
        <pc:spChg chg="add del mod">
          <ac:chgData name="Yi Liu" userId="eb9fa73d484f74de" providerId="LiveId" clId="{9BC12BBD-C888-4FAE-AE55-FA5F9941F0D7}" dt="2023-11-28T04:43:08.858" v="75"/>
          <ac:spMkLst>
            <pc:docMk/>
            <pc:sldMk cId="3127471779" sldId="605"/>
            <ac:spMk id="5" creationId="{E8D35F48-D794-A1D2-1D00-2F88A1E2FB1D}"/>
          </ac:spMkLst>
        </pc:spChg>
        <pc:spChg chg="add del">
          <ac:chgData name="Yi Liu" userId="eb9fa73d484f74de" providerId="LiveId" clId="{9BC12BBD-C888-4FAE-AE55-FA5F9941F0D7}" dt="2023-11-28T04:43:20.745" v="80"/>
          <ac:spMkLst>
            <pc:docMk/>
            <pc:sldMk cId="3127471779" sldId="605"/>
            <ac:spMk id="6" creationId="{F174803E-E9E9-6442-2008-87B3927B5CEA}"/>
          </ac:spMkLst>
        </pc:spChg>
        <pc:spChg chg="add del">
          <ac:chgData name="Yi Liu" userId="eb9fa73d484f74de" providerId="LiveId" clId="{9BC12BBD-C888-4FAE-AE55-FA5F9941F0D7}" dt="2023-11-28T04:47:01.424" v="189"/>
          <ac:spMkLst>
            <pc:docMk/>
            <pc:sldMk cId="3127471779" sldId="605"/>
            <ac:spMk id="7" creationId="{EEB4552B-7E05-0C9A-C07B-D853E47BC1D3}"/>
          </ac:spMkLst>
        </pc:spChg>
      </pc:sldChg>
      <pc:sldChg chg="addSp delSp modSp new mod">
        <pc:chgData name="Yi Liu" userId="eb9fa73d484f74de" providerId="LiveId" clId="{9BC12BBD-C888-4FAE-AE55-FA5F9941F0D7}" dt="2023-11-28T04:46:32.778" v="179"/>
        <pc:sldMkLst>
          <pc:docMk/>
          <pc:sldMk cId="3957899287" sldId="606"/>
        </pc:sldMkLst>
        <pc:spChg chg="mod">
          <ac:chgData name="Yi Liu" userId="eb9fa73d484f74de" providerId="LiveId" clId="{9BC12BBD-C888-4FAE-AE55-FA5F9941F0D7}" dt="2023-11-28T04:46:32.778" v="179"/>
          <ac:spMkLst>
            <pc:docMk/>
            <pc:sldMk cId="3957899287" sldId="606"/>
            <ac:spMk id="2" creationId="{9410A540-6B49-4CD5-3B77-852CA01F4443}"/>
          </ac:spMkLst>
        </pc:spChg>
        <pc:spChg chg="del mod">
          <ac:chgData name="Yi Liu" userId="eb9fa73d484f74de" providerId="LiveId" clId="{9BC12BBD-C888-4FAE-AE55-FA5F9941F0D7}" dt="2023-11-28T04:45:46.027" v="131" actId="478"/>
          <ac:spMkLst>
            <pc:docMk/>
            <pc:sldMk cId="3957899287" sldId="606"/>
            <ac:spMk id="3" creationId="{6066A49F-91BF-D2CA-0328-7E3C93F8B79E}"/>
          </ac:spMkLst>
        </pc:spChg>
        <pc:spChg chg="add mod">
          <ac:chgData name="Yi Liu" userId="eb9fa73d484f74de" providerId="LiveId" clId="{9BC12BBD-C888-4FAE-AE55-FA5F9941F0D7}" dt="2023-11-28T04:45:49.347" v="133" actId="1076"/>
          <ac:spMkLst>
            <pc:docMk/>
            <pc:sldMk cId="3957899287" sldId="606"/>
            <ac:spMk id="6" creationId="{3BCB0BC9-400A-4312-110D-10FD63E9E7EB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第十三节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EF66B-91E0-4B17-8EBD-7595FC4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D6F9-F140-4220-838E-853B1C12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编写一个函数（用标准库的</a:t>
            </a:r>
            <a:r>
              <a:rPr lang="en-US" altLang="zh-CN" sz="2000" dirty="0"/>
              <a:t>stack</a:t>
            </a:r>
            <a:r>
              <a:rPr lang="zh-CN" altLang="en-US" sz="2000" dirty="0"/>
              <a:t>），接受一个包含括号字符（</a:t>
            </a:r>
            <a:r>
              <a:rPr lang="en-US" altLang="zh-CN" sz="2000" dirty="0"/>
              <a:t>'(', ')', '{', '}', '[', ']'</a:t>
            </a:r>
            <a:r>
              <a:rPr lang="zh-CN" altLang="en-US" sz="2000" dirty="0"/>
              <a:t>）的字符串，判断括号是否匹配。括号必须以正确的顺序关闭，例如，</a:t>
            </a:r>
            <a:r>
              <a:rPr lang="en-US" altLang="zh-CN" sz="2000" dirty="0"/>
              <a:t>"(){}[]" </a:t>
            </a:r>
            <a:r>
              <a:rPr lang="zh-CN" altLang="en-US" sz="2000" dirty="0"/>
              <a:t>是匹配的，而 </a:t>
            </a:r>
            <a:r>
              <a:rPr lang="en-US" altLang="zh-CN" sz="2000" dirty="0"/>
              <a:t>"{[()]}" </a:t>
            </a:r>
            <a:r>
              <a:rPr lang="zh-CN" altLang="en-US" sz="2000" dirty="0"/>
              <a:t>也是匹配的，但 </a:t>
            </a:r>
            <a:r>
              <a:rPr lang="en-US" altLang="zh-CN" sz="2000" dirty="0"/>
              <a:t>"({[)]}" </a:t>
            </a:r>
            <a:r>
              <a:rPr lang="zh-CN" altLang="en-US" sz="2000" dirty="0"/>
              <a:t>则不是匹配的。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isBracketMatched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2000" dirty="0"/>
              <a:t>输入：一个只包含括号字符的字符串。</a:t>
            </a:r>
            <a:endParaRPr lang="en-US" altLang="zh-CN" sz="2000" dirty="0"/>
          </a:p>
          <a:p>
            <a:r>
              <a:rPr lang="zh-CN" altLang="en-US" sz="2000" dirty="0"/>
              <a:t>输出：如果括号匹配，返回 </a:t>
            </a:r>
            <a:r>
              <a:rPr lang="en-US" altLang="zh-CN" sz="2000" dirty="0"/>
              <a:t>true</a:t>
            </a:r>
            <a:r>
              <a:rPr lang="zh-CN" altLang="en-US" sz="2000" dirty="0"/>
              <a:t>；如果括号不匹配，返回 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A0782-9D3E-4F89-9DFD-57AAC50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3D77-7984-407D-9315-60BAB179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95FD-1CD4-48B6-B637-AA12258F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编写一个函数 </a:t>
            </a:r>
            <a:r>
              <a:rPr lang="en-US" altLang="zh-CN" sz="2000" dirty="0" err="1"/>
              <a:t>sortAndRemoveDuplicates</a:t>
            </a:r>
            <a:r>
              <a:rPr lang="zh-CN" altLang="en-US" sz="2000" dirty="0"/>
              <a:t>，接受一个整数向量（</a:t>
            </a:r>
            <a:r>
              <a:rPr lang="en-US" altLang="zh-CN" sz="2000" dirty="0"/>
              <a:t>std::vector&lt;int&gt;</a:t>
            </a:r>
            <a:r>
              <a:rPr lang="zh-CN" altLang="en-US" sz="2000" dirty="0"/>
              <a:t>）作为输入，对向量中的元素进行排序，并去除重复元素。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sortAndRemoveDuplicates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2000" dirty="0"/>
              <a:t>输出：一个新的整数向量，包含排序后并去重的元素。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EAC77-0374-47D7-A4D4-C60DE0EA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5214FE-C6EB-4B7B-1E16-501336CA879B}"/>
              </a:ext>
            </a:extLst>
          </p:cNvPr>
          <p:cNvSpPr txBox="1"/>
          <p:nvPr/>
        </p:nvSpPr>
        <p:spPr>
          <a:xfrm>
            <a:off x="838200" y="3591640"/>
            <a:ext cx="8795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nums1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sortAndRemoveDuplicates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(nums1);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{1, 2, 3, 4, 5, 6, 9}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nums2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sortAndRemoveDuplicates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(nums2);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{1, 2, 3, 4, 5, 6, 7, 8}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3766-C5C0-39C8-AB86-04766E88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0F49F-51FD-3F5C-493F-D4A945E8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编写一个函数 </a:t>
            </a:r>
            <a:r>
              <a:rPr lang="en-US" altLang="zh-CN" dirty="0" err="1"/>
              <a:t>setOperations</a:t>
            </a:r>
            <a:r>
              <a:rPr lang="zh-CN" altLang="en-US" dirty="0"/>
              <a:t>，接受两个整数集合（</a:t>
            </a:r>
            <a:r>
              <a:rPr lang="en-US" altLang="zh-CN" dirty="0"/>
              <a:t>std::set&lt;int&gt;</a:t>
            </a:r>
            <a:r>
              <a:rPr lang="zh-CN" altLang="en-US" dirty="0"/>
              <a:t>）作为输入，执行集合操作并返回结果。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setOperations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set1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输入：两个整数集合 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set1 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set2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，一个字符 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operation 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表示集合操作，可能的值包括 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'+', '-', '*'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，分别表示并集、差集和交集。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3B3B3B"/>
                </a:solidFill>
                <a:latin typeface="Consolas" panose="020B0609020204030204" pitchFamily="49" charset="0"/>
              </a:rPr>
              <a:t>提示：可使用 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set_union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set_difference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set_intersection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等标准库算法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调用方式见下页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AE90A-E35B-DA38-E144-B0537D3B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A540-6B49-4CD5-3B77-852CA01F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8DEC3-CB7D-A2EB-8BA6-8F904A7B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CB0BC9-400A-4312-110D-10FD63E9E7EB}"/>
              </a:ext>
            </a:extLst>
          </p:cNvPr>
          <p:cNvSpPr txBox="1"/>
          <p:nvPr/>
        </p:nvSpPr>
        <p:spPr>
          <a:xfrm>
            <a:off x="838200" y="169068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set1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set2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setOperations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(set1, set2,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{1, 2, 3, 4, 5, 6, 7}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，并集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setOperations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(set1, set2,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{1, 2}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，差集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result3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setOperations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(set1, set2,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{3, 4, 5}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，交集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9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4514-E304-AECB-9405-6EF975C5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8EAE1-36B5-D57F-AE20-8736005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FD53E-80E7-C778-C4D0-A284892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编写一个函数 </a:t>
            </a:r>
            <a:r>
              <a:rPr lang="en-US" altLang="zh-CN" dirty="0" err="1"/>
              <a:t>wordFrequency</a:t>
            </a:r>
            <a:r>
              <a:rPr lang="zh-CN" altLang="en-US" dirty="0"/>
              <a:t>，接受一个字符串作为输入，返回每个单词的词频统计结果，使用 </a:t>
            </a:r>
            <a:r>
              <a:rPr lang="en-US" altLang="zh-CN" dirty="0"/>
              <a:t>std::map </a:t>
            </a:r>
            <a:r>
              <a:rPr lang="zh-CN" altLang="en-US" dirty="0"/>
              <a:t>存储。</a:t>
            </a:r>
            <a:endParaRPr lang="en-US" altLang="zh-CN" dirty="0"/>
          </a:p>
          <a:p>
            <a:r>
              <a:rPr lang="en-US" altLang="zh-CN" dirty="0"/>
              <a:t>std::map&lt;std::string, int&gt; </a:t>
            </a:r>
            <a:r>
              <a:rPr lang="en-US" altLang="zh-CN" dirty="0" err="1"/>
              <a:t>wordFrequency</a:t>
            </a:r>
            <a:r>
              <a:rPr lang="en-US" altLang="zh-CN" dirty="0"/>
              <a:t>(const std::string&amp; text);</a:t>
            </a:r>
          </a:p>
          <a:p>
            <a:r>
              <a:rPr lang="zh-CN" altLang="en-US" dirty="0"/>
              <a:t>输入：一个字符串 </a:t>
            </a:r>
            <a:r>
              <a:rPr lang="en-US" altLang="zh-CN" dirty="0"/>
              <a:t>text</a:t>
            </a:r>
            <a:r>
              <a:rPr lang="zh-CN" altLang="en-US" dirty="0"/>
              <a:t>，其中包含空格分隔的单词。假设输入字符串中只包含字母和空格。</a:t>
            </a:r>
            <a:endParaRPr lang="en-US" altLang="zh-CN" dirty="0"/>
          </a:p>
          <a:p>
            <a:r>
              <a:rPr lang="zh-CN" altLang="en-US" dirty="0"/>
              <a:t>输出：一个 </a:t>
            </a:r>
            <a:r>
              <a:rPr lang="en-US" altLang="zh-CN" dirty="0"/>
              <a:t>std::map</a:t>
            </a:r>
            <a:r>
              <a:rPr lang="zh-CN" altLang="en-US" dirty="0"/>
              <a:t>，其中键为每个单词，值为对应单词的出现次数。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68B0D-6892-9D4B-ADAC-868E63D29D68}"/>
              </a:ext>
            </a:extLst>
          </p:cNvPr>
          <p:cNvSpPr txBox="1"/>
          <p:nvPr/>
        </p:nvSpPr>
        <p:spPr>
          <a:xfrm>
            <a:off x="1210492" y="5176132"/>
            <a:ext cx="9605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 orange banana apple banana apple"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::map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wordFrequency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{"apple": 3, "orange": 1, "banana": 2}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6924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712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Arial</vt:lpstr>
      <vt:lpstr>Consolas</vt:lpstr>
      <vt:lpstr>Times New Roman</vt:lpstr>
      <vt:lpstr>WPS</vt:lpstr>
      <vt:lpstr>C++程序设计实验 第十三节</vt:lpstr>
      <vt:lpstr>课堂练习1</vt:lpstr>
      <vt:lpstr>课堂练习2</vt:lpstr>
      <vt:lpstr>课堂练习3</vt:lpstr>
      <vt:lpstr>课堂练习3</vt:lpstr>
      <vt:lpstr>课堂练习4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2023-11-28T04:47:07Z</dcterms:modified>
</cp:coreProperties>
</file>