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746" r:id="rId3"/>
    <p:sldId id="603" r:id="rId4"/>
    <p:sldId id="599" r:id="rId5"/>
    <p:sldId id="605" r:id="rId6"/>
    <p:sldId id="607" r:id="rId7"/>
    <p:sldId id="608" r:id="rId8"/>
    <p:sldId id="609" r:id="rId9"/>
    <p:sldId id="61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C2F4E9F7-E107-46E2-BA20-BA0AF2DFC43B}"/>
    <pc:docChg chg="undo custSel modSld">
      <pc:chgData name="Yi Liu" userId="eb9fa73d484f74de" providerId="LiveId" clId="{C2F4E9F7-E107-46E2-BA20-BA0AF2DFC43B}" dt="2023-12-04T04:33:42.410" v="141" actId="1076"/>
      <pc:docMkLst>
        <pc:docMk/>
      </pc:docMkLst>
      <pc:sldChg chg="modSp mod">
        <pc:chgData name="Yi Liu" userId="eb9fa73d484f74de" providerId="LiveId" clId="{C2F4E9F7-E107-46E2-BA20-BA0AF2DFC43B}" dt="2023-12-04T04:28:31.495" v="4" actId="20577"/>
        <pc:sldMkLst>
          <pc:docMk/>
          <pc:sldMk cId="1562787813" sldId="256"/>
        </pc:sldMkLst>
        <pc:spChg chg="mod">
          <ac:chgData name="Yi Liu" userId="eb9fa73d484f74de" providerId="LiveId" clId="{C2F4E9F7-E107-46E2-BA20-BA0AF2DFC43B}" dt="2023-12-04T04:28:31.49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addSp delSp modSp mod">
        <pc:chgData name="Yi Liu" userId="eb9fa73d484f74de" providerId="LiveId" clId="{C2F4E9F7-E107-46E2-BA20-BA0AF2DFC43B}" dt="2023-12-04T04:33:42.410" v="141" actId="1076"/>
        <pc:sldMkLst>
          <pc:docMk/>
          <pc:sldMk cId="1461594893" sldId="603"/>
        </pc:sldMkLst>
        <pc:spChg chg="mod">
          <ac:chgData name="Yi Liu" userId="eb9fa73d484f74de" providerId="LiveId" clId="{C2F4E9F7-E107-46E2-BA20-BA0AF2DFC43B}" dt="2023-12-04T04:33:33.634" v="139" actId="20577"/>
          <ac:spMkLst>
            <pc:docMk/>
            <pc:sldMk cId="1461594893" sldId="603"/>
            <ac:spMk id="3" creationId="{2C46D6F9-F140-4220-838E-853B1C12D00F}"/>
          </ac:spMkLst>
        </pc:spChg>
        <pc:spChg chg="add del">
          <ac:chgData name="Yi Liu" userId="eb9fa73d484f74de" providerId="LiveId" clId="{C2F4E9F7-E107-46E2-BA20-BA0AF2DFC43B}" dt="2023-12-04T04:28:45.097" v="6"/>
          <ac:spMkLst>
            <pc:docMk/>
            <pc:sldMk cId="1461594893" sldId="603"/>
            <ac:spMk id="5" creationId="{BF70EE73-6E4C-4712-B576-FE53FFB66BF7}"/>
          </ac:spMkLst>
        </pc:spChg>
        <pc:spChg chg="add mod">
          <ac:chgData name="Yi Liu" userId="eb9fa73d484f74de" providerId="LiveId" clId="{C2F4E9F7-E107-46E2-BA20-BA0AF2DFC43B}" dt="2023-12-04T04:33:42.410" v="141" actId="1076"/>
          <ac:spMkLst>
            <pc:docMk/>
            <pc:sldMk cId="1461594893" sldId="603"/>
            <ac:spMk id="7" creationId="{8B52F69E-A37E-4D18-A5E5-472CE39826D9}"/>
          </ac:spMkLst>
        </pc:spChg>
      </pc:sldChg>
    </pc:docChg>
  </pc:docChgLst>
  <pc:docChgLst>
    <pc:chgData name="Yi Liu" userId="eb9fa73d484f74de" providerId="LiveId" clId="{846D5100-CDF7-4EDA-AFCD-865FC65E0A33}"/>
    <pc:docChg chg="undo custSel addSld delSld modSld">
      <pc:chgData name="Yi Liu" userId="eb9fa73d484f74de" providerId="LiveId" clId="{846D5100-CDF7-4EDA-AFCD-865FC65E0A33}" dt="2023-12-04T07:05:49.522" v="893"/>
      <pc:docMkLst>
        <pc:docMk/>
      </pc:docMkLst>
      <pc:sldChg chg="addSp delSp modSp mod">
        <pc:chgData name="Yi Liu" userId="eb9fa73d484f74de" providerId="LiveId" clId="{846D5100-CDF7-4EDA-AFCD-865FC65E0A33}" dt="2023-12-04T04:47:00.642" v="12" actId="1076"/>
        <pc:sldMkLst>
          <pc:docMk/>
          <pc:sldMk cId="3428485690" sldId="599"/>
        </pc:sldMkLst>
        <pc:spChg chg="mod">
          <ac:chgData name="Yi Liu" userId="eb9fa73d484f74de" providerId="LiveId" clId="{846D5100-CDF7-4EDA-AFCD-865FC65E0A33}" dt="2023-12-04T04:46:33.856" v="11" actId="20577"/>
          <ac:spMkLst>
            <pc:docMk/>
            <pc:sldMk cId="3428485690" sldId="599"/>
            <ac:spMk id="3" creationId="{402A95FD-1CD4-48B6-B637-AA12258F7071}"/>
          </ac:spMkLst>
        </pc:spChg>
        <pc:spChg chg="add mod">
          <ac:chgData name="Yi Liu" userId="eb9fa73d484f74de" providerId="LiveId" clId="{846D5100-CDF7-4EDA-AFCD-865FC65E0A33}" dt="2023-12-04T04:47:00.642" v="12" actId="1076"/>
          <ac:spMkLst>
            <pc:docMk/>
            <pc:sldMk cId="3428485690" sldId="599"/>
            <ac:spMk id="6" creationId="{2D6C9872-07E3-4F52-BA18-83739B9D0CA2}"/>
          </ac:spMkLst>
        </pc:spChg>
        <pc:spChg chg="del">
          <ac:chgData name="Yi Liu" userId="eb9fa73d484f74de" providerId="LiveId" clId="{846D5100-CDF7-4EDA-AFCD-865FC65E0A33}" dt="2023-12-04T04:45:39.978" v="0" actId="478"/>
          <ac:spMkLst>
            <pc:docMk/>
            <pc:sldMk cId="3428485690" sldId="599"/>
            <ac:spMk id="7" creationId="{8C5214FE-C6EB-4B7B-1E16-501336CA879B}"/>
          </ac:spMkLst>
        </pc:spChg>
        <pc:spChg chg="add mod">
          <ac:chgData name="Yi Liu" userId="eb9fa73d484f74de" providerId="LiveId" clId="{846D5100-CDF7-4EDA-AFCD-865FC65E0A33}" dt="2023-12-04T04:45:53.211" v="4"/>
          <ac:spMkLst>
            <pc:docMk/>
            <pc:sldMk cId="3428485690" sldId="599"/>
            <ac:spMk id="8" creationId="{A8F501A8-6311-404E-869A-5C800A87E694}"/>
          </ac:spMkLst>
        </pc:spChg>
      </pc:sldChg>
      <pc:sldChg chg="modSp mod">
        <pc:chgData name="Yi Liu" userId="eb9fa73d484f74de" providerId="LiveId" clId="{846D5100-CDF7-4EDA-AFCD-865FC65E0A33}" dt="2023-12-04T04:54:13.098" v="293" actId="20577"/>
        <pc:sldMkLst>
          <pc:docMk/>
          <pc:sldMk cId="1461594893" sldId="603"/>
        </pc:sldMkLst>
        <pc:spChg chg="mod">
          <ac:chgData name="Yi Liu" userId="eb9fa73d484f74de" providerId="LiveId" clId="{846D5100-CDF7-4EDA-AFCD-865FC65E0A33}" dt="2023-12-04T04:54:13.098" v="293" actId="20577"/>
          <ac:spMkLst>
            <pc:docMk/>
            <pc:sldMk cId="1461594893" sldId="603"/>
            <ac:spMk id="3" creationId="{2C46D6F9-F140-4220-838E-853B1C12D00F}"/>
          </ac:spMkLst>
        </pc:spChg>
      </pc:sldChg>
      <pc:sldChg chg="del">
        <pc:chgData name="Yi Liu" userId="eb9fa73d484f74de" providerId="LiveId" clId="{846D5100-CDF7-4EDA-AFCD-865FC65E0A33}" dt="2023-12-04T04:57:58.023" v="364" actId="47"/>
        <pc:sldMkLst>
          <pc:docMk/>
          <pc:sldMk cId="3295369243" sldId="604"/>
        </pc:sldMkLst>
      </pc:sldChg>
      <pc:sldChg chg="addSp modSp mod">
        <pc:chgData name="Yi Liu" userId="eb9fa73d484f74de" providerId="LiveId" clId="{846D5100-CDF7-4EDA-AFCD-865FC65E0A33}" dt="2023-12-04T04:50:33.423" v="228" actId="1076"/>
        <pc:sldMkLst>
          <pc:docMk/>
          <pc:sldMk cId="3127471779" sldId="605"/>
        </pc:sldMkLst>
        <pc:spChg chg="mod">
          <ac:chgData name="Yi Liu" userId="eb9fa73d484f74de" providerId="LiveId" clId="{846D5100-CDF7-4EDA-AFCD-865FC65E0A33}" dt="2023-12-04T04:50:26.315" v="226" actId="20577"/>
          <ac:spMkLst>
            <pc:docMk/>
            <pc:sldMk cId="3127471779" sldId="605"/>
            <ac:spMk id="3" creationId="{E2C0F49F-51FD-3F5C-493F-D4A945E89D49}"/>
          </ac:spMkLst>
        </pc:spChg>
        <pc:picChg chg="add mod">
          <ac:chgData name="Yi Liu" userId="eb9fa73d484f74de" providerId="LiveId" clId="{846D5100-CDF7-4EDA-AFCD-865FC65E0A33}" dt="2023-12-04T04:50:33.423" v="228" actId="1076"/>
          <ac:picMkLst>
            <pc:docMk/>
            <pc:sldMk cId="3127471779" sldId="605"/>
            <ac:picMk id="5" creationId="{D1925FC1-7738-42D5-BA6D-14566D6276E7}"/>
          </ac:picMkLst>
        </pc:picChg>
      </pc:sldChg>
      <pc:sldChg chg="del">
        <pc:chgData name="Yi Liu" userId="eb9fa73d484f74de" providerId="LiveId" clId="{846D5100-CDF7-4EDA-AFCD-865FC65E0A33}" dt="2023-12-04T04:57:59.753" v="365" actId="47"/>
        <pc:sldMkLst>
          <pc:docMk/>
          <pc:sldMk cId="3957899287" sldId="606"/>
        </pc:sldMkLst>
      </pc:sldChg>
      <pc:sldChg chg="addSp delSp modSp new mod">
        <pc:chgData name="Yi Liu" userId="eb9fa73d484f74de" providerId="LiveId" clId="{846D5100-CDF7-4EDA-AFCD-865FC65E0A33}" dt="2023-12-04T05:36:38.904" v="892" actId="2711"/>
        <pc:sldMkLst>
          <pc:docMk/>
          <pc:sldMk cId="913451002" sldId="607"/>
        </pc:sldMkLst>
        <pc:spChg chg="mod">
          <ac:chgData name="Yi Liu" userId="eb9fa73d484f74de" providerId="LiveId" clId="{846D5100-CDF7-4EDA-AFCD-865FC65E0A33}" dt="2023-12-04T04:52:18.170" v="274" actId="20577"/>
          <ac:spMkLst>
            <pc:docMk/>
            <pc:sldMk cId="913451002" sldId="607"/>
            <ac:spMk id="2" creationId="{242FF00C-A74B-4EAF-9CB8-CE62B07CABB7}"/>
          </ac:spMkLst>
        </pc:spChg>
        <pc:spChg chg="add del mod">
          <ac:chgData name="Yi Liu" userId="eb9fa73d484f74de" providerId="LiveId" clId="{846D5100-CDF7-4EDA-AFCD-865FC65E0A33}" dt="2023-12-04T05:36:38.904" v="892" actId="2711"/>
          <ac:spMkLst>
            <pc:docMk/>
            <pc:sldMk cId="913451002" sldId="607"/>
            <ac:spMk id="3" creationId="{4D061A38-D491-428A-ACA7-889A2FDD7628}"/>
          </ac:spMkLst>
        </pc:spChg>
        <pc:spChg chg="add del mod">
          <ac:chgData name="Yi Liu" userId="eb9fa73d484f74de" providerId="LiveId" clId="{846D5100-CDF7-4EDA-AFCD-865FC65E0A33}" dt="2023-12-04T04:52:21.443" v="276"/>
          <ac:spMkLst>
            <pc:docMk/>
            <pc:sldMk cId="913451002" sldId="607"/>
            <ac:spMk id="5" creationId="{7DEC9D02-E6CD-47A0-ABCC-0583B919784D}"/>
          </ac:spMkLst>
        </pc:spChg>
        <pc:spChg chg="add del">
          <ac:chgData name="Yi Liu" userId="eb9fa73d484f74de" providerId="LiveId" clId="{846D5100-CDF7-4EDA-AFCD-865FC65E0A33}" dt="2023-12-04T04:53:52.657" v="289"/>
          <ac:spMkLst>
            <pc:docMk/>
            <pc:sldMk cId="913451002" sldId="607"/>
            <ac:spMk id="6" creationId="{3B26C510-9585-41B6-A77A-9AA190A6F011}"/>
          </ac:spMkLst>
        </pc:spChg>
      </pc:sldChg>
      <pc:sldChg chg="addSp delSp modSp new mod">
        <pc:chgData name="Yi Liu" userId="eb9fa73d484f74de" providerId="LiveId" clId="{846D5100-CDF7-4EDA-AFCD-865FC65E0A33}" dt="2023-12-04T04:56:23.532" v="329" actId="1076"/>
        <pc:sldMkLst>
          <pc:docMk/>
          <pc:sldMk cId="2220741845" sldId="608"/>
        </pc:sldMkLst>
        <pc:spChg chg="del">
          <ac:chgData name="Yi Liu" userId="eb9fa73d484f74de" providerId="LiveId" clId="{846D5100-CDF7-4EDA-AFCD-865FC65E0A33}" dt="2023-12-04T04:56:20.391" v="328" actId="478"/>
          <ac:spMkLst>
            <pc:docMk/>
            <pc:sldMk cId="2220741845" sldId="608"/>
            <ac:spMk id="2" creationId="{24B6F571-CF0D-4FE2-9BEE-E3406355B3B7}"/>
          </ac:spMkLst>
        </pc:spChg>
        <pc:spChg chg="del">
          <ac:chgData name="Yi Liu" userId="eb9fa73d484f74de" providerId="LiveId" clId="{846D5100-CDF7-4EDA-AFCD-865FC65E0A33}" dt="2023-12-04T04:54:34.254" v="295" actId="478"/>
          <ac:spMkLst>
            <pc:docMk/>
            <pc:sldMk cId="2220741845" sldId="608"/>
            <ac:spMk id="3" creationId="{339ADB1B-6D6A-4B16-8B90-09463D0B4767}"/>
          </ac:spMkLst>
        </pc:spChg>
        <pc:spChg chg="add mod">
          <ac:chgData name="Yi Liu" userId="eb9fa73d484f74de" providerId="LiveId" clId="{846D5100-CDF7-4EDA-AFCD-865FC65E0A33}" dt="2023-12-04T04:56:23.532" v="329" actId="1076"/>
          <ac:spMkLst>
            <pc:docMk/>
            <pc:sldMk cId="2220741845" sldId="608"/>
            <ac:spMk id="6" creationId="{714D20F5-DEB2-4FD4-8B63-9962C57E3D6B}"/>
          </ac:spMkLst>
        </pc:spChg>
      </pc:sldChg>
      <pc:sldChg chg="addSp delSp modSp new mod">
        <pc:chgData name="Yi Liu" userId="eb9fa73d484f74de" providerId="LiveId" clId="{846D5100-CDF7-4EDA-AFCD-865FC65E0A33}" dt="2023-12-04T05:36:25.452" v="891" actId="14100"/>
        <pc:sldMkLst>
          <pc:docMk/>
          <pc:sldMk cId="3220911221" sldId="609"/>
        </pc:sldMkLst>
        <pc:spChg chg="del">
          <ac:chgData name="Yi Liu" userId="eb9fa73d484f74de" providerId="LiveId" clId="{846D5100-CDF7-4EDA-AFCD-865FC65E0A33}" dt="2023-12-04T04:56:04.508" v="324" actId="478"/>
          <ac:spMkLst>
            <pc:docMk/>
            <pc:sldMk cId="3220911221" sldId="609"/>
            <ac:spMk id="2" creationId="{4C878DEB-AE88-4293-9FD1-97EEA2465671}"/>
          </ac:spMkLst>
        </pc:spChg>
        <pc:spChg chg="del mod">
          <ac:chgData name="Yi Liu" userId="eb9fa73d484f74de" providerId="LiveId" clId="{846D5100-CDF7-4EDA-AFCD-865FC65E0A33}" dt="2023-12-04T04:55:53.787" v="318" actId="478"/>
          <ac:spMkLst>
            <pc:docMk/>
            <pc:sldMk cId="3220911221" sldId="609"/>
            <ac:spMk id="3" creationId="{60234AA0-1366-4A29-B47A-7EA91B2791D4}"/>
          </ac:spMkLst>
        </pc:spChg>
        <pc:spChg chg="add del">
          <ac:chgData name="Yi Liu" userId="eb9fa73d484f74de" providerId="LiveId" clId="{846D5100-CDF7-4EDA-AFCD-865FC65E0A33}" dt="2023-12-04T04:55:55.034" v="320" actId="22"/>
          <ac:spMkLst>
            <pc:docMk/>
            <pc:sldMk cId="3220911221" sldId="609"/>
            <ac:spMk id="6" creationId="{DC5FCCC1-53A9-4FC1-9345-92B541DE52C3}"/>
          </ac:spMkLst>
        </pc:spChg>
        <pc:spChg chg="add mod">
          <ac:chgData name="Yi Liu" userId="eb9fa73d484f74de" providerId="LiveId" clId="{846D5100-CDF7-4EDA-AFCD-865FC65E0A33}" dt="2023-12-04T05:36:25.452" v="891" actId="14100"/>
          <ac:spMkLst>
            <pc:docMk/>
            <pc:sldMk cId="3220911221" sldId="609"/>
            <ac:spMk id="8" creationId="{63D19F0E-FD85-43E4-980D-8DA9468E972C}"/>
          </ac:spMkLst>
        </pc:spChg>
      </pc:sldChg>
      <pc:sldChg chg="addSp delSp modSp new mod">
        <pc:chgData name="Yi Liu" userId="eb9fa73d484f74de" providerId="LiveId" clId="{846D5100-CDF7-4EDA-AFCD-865FC65E0A33}" dt="2023-12-04T05:33:11.584" v="840" actId="20577"/>
        <pc:sldMkLst>
          <pc:docMk/>
          <pc:sldMk cId="3860699982" sldId="610"/>
        </pc:sldMkLst>
        <pc:spChg chg="mod">
          <ac:chgData name="Yi Liu" userId="eb9fa73d484f74de" providerId="LiveId" clId="{846D5100-CDF7-4EDA-AFCD-865FC65E0A33}" dt="2023-12-04T04:59:55.563" v="381" actId="20577"/>
          <ac:spMkLst>
            <pc:docMk/>
            <pc:sldMk cId="3860699982" sldId="610"/>
            <ac:spMk id="2" creationId="{DC24E6B4-D581-461C-A458-C5BE9FB4C6F1}"/>
          </ac:spMkLst>
        </pc:spChg>
        <pc:spChg chg="mod">
          <ac:chgData name="Yi Liu" userId="eb9fa73d484f74de" providerId="LiveId" clId="{846D5100-CDF7-4EDA-AFCD-865FC65E0A33}" dt="2023-12-04T05:33:11.584" v="840" actId="20577"/>
          <ac:spMkLst>
            <pc:docMk/>
            <pc:sldMk cId="3860699982" sldId="610"/>
            <ac:spMk id="3" creationId="{D7E82934-96C2-44D8-A9AD-B7ED7778BE43}"/>
          </ac:spMkLst>
        </pc:spChg>
        <pc:spChg chg="add del mod">
          <ac:chgData name="Yi Liu" userId="eb9fa73d484f74de" providerId="LiveId" clId="{846D5100-CDF7-4EDA-AFCD-865FC65E0A33}" dt="2023-12-04T05:26:37.222" v="605" actId="478"/>
          <ac:spMkLst>
            <pc:docMk/>
            <pc:sldMk cId="3860699982" sldId="610"/>
            <ac:spMk id="6" creationId="{4079B237-6149-46AE-B11E-E58323651EF8}"/>
          </ac:spMkLst>
        </pc:spChg>
        <pc:spChg chg="add del">
          <ac:chgData name="Yi Liu" userId="eb9fa73d484f74de" providerId="LiveId" clId="{846D5100-CDF7-4EDA-AFCD-865FC65E0A33}" dt="2023-12-04T05:02:31.493" v="414" actId="22"/>
          <ac:spMkLst>
            <pc:docMk/>
            <pc:sldMk cId="3860699982" sldId="610"/>
            <ac:spMk id="8" creationId="{6C928019-3E6C-41F2-9B39-D1962C1E21A4}"/>
          </ac:spMkLst>
        </pc:spChg>
        <pc:spChg chg="add mod">
          <ac:chgData name="Yi Liu" userId="eb9fa73d484f74de" providerId="LiveId" clId="{846D5100-CDF7-4EDA-AFCD-865FC65E0A33}" dt="2023-12-04T05:31:29.154" v="828" actId="1076"/>
          <ac:spMkLst>
            <pc:docMk/>
            <pc:sldMk cId="3860699982" sldId="610"/>
            <ac:spMk id="10" creationId="{455BA267-59AE-43BF-A976-3969CD6607A4}"/>
          </ac:spMkLst>
        </pc:spChg>
        <pc:spChg chg="add mod">
          <ac:chgData name="Yi Liu" userId="eb9fa73d484f74de" providerId="LiveId" clId="{846D5100-CDF7-4EDA-AFCD-865FC65E0A33}" dt="2023-12-04T05:32:30.951" v="834"/>
          <ac:spMkLst>
            <pc:docMk/>
            <pc:sldMk cId="3860699982" sldId="610"/>
            <ac:spMk id="12" creationId="{0313BC9D-27C4-46B1-B108-FD3A27188658}"/>
          </ac:spMkLst>
        </pc:spChg>
      </pc:sldChg>
      <pc:sldChg chg="addSp delSp modSp new del mod">
        <pc:chgData name="Yi Liu" userId="eb9fa73d484f74de" providerId="LiveId" clId="{846D5100-CDF7-4EDA-AFCD-865FC65E0A33}" dt="2023-12-04T05:26:32.473" v="603" actId="47"/>
        <pc:sldMkLst>
          <pc:docMk/>
          <pc:sldMk cId="3186309040" sldId="611"/>
        </pc:sldMkLst>
        <pc:spChg chg="mod">
          <ac:chgData name="Yi Liu" userId="eb9fa73d484f74de" providerId="LiveId" clId="{846D5100-CDF7-4EDA-AFCD-865FC65E0A33}" dt="2023-12-04T05:06:24.593" v="573" actId="20577"/>
          <ac:spMkLst>
            <pc:docMk/>
            <pc:sldMk cId="3186309040" sldId="611"/>
            <ac:spMk id="2" creationId="{BEAE33EF-D052-4CD0-BC4D-4559CE9DF589}"/>
          </ac:spMkLst>
        </pc:spChg>
        <pc:spChg chg="del">
          <ac:chgData name="Yi Liu" userId="eb9fa73d484f74de" providerId="LiveId" clId="{846D5100-CDF7-4EDA-AFCD-865FC65E0A33}" dt="2023-12-04T05:02:35.698" v="416" actId="478"/>
          <ac:spMkLst>
            <pc:docMk/>
            <pc:sldMk cId="3186309040" sldId="611"/>
            <ac:spMk id="3" creationId="{16BC3927-71DA-4A46-96F4-E9208733C511}"/>
          </ac:spMkLst>
        </pc:spChg>
        <pc:spChg chg="add mod">
          <ac:chgData name="Yi Liu" userId="eb9fa73d484f74de" providerId="LiveId" clId="{846D5100-CDF7-4EDA-AFCD-865FC65E0A33}" dt="2023-12-04T05:02:41.091" v="419" actId="1076"/>
          <ac:spMkLst>
            <pc:docMk/>
            <pc:sldMk cId="3186309040" sldId="611"/>
            <ac:spMk id="6" creationId="{85D6E03E-23FB-4E79-979F-03AB5676CFED}"/>
          </ac:spMkLst>
        </pc:spChg>
      </pc:sldChg>
      <pc:sldChg chg="addSp delSp modSp new del mod">
        <pc:chgData name="Yi Liu" userId="eb9fa73d484f74de" providerId="LiveId" clId="{846D5100-CDF7-4EDA-AFCD-865FC65E0A33}" dt="2023-12-04T05:26:33.989" v="604" actId="47"/>
        <pc:sldMkLst>
          <pc:docMk/>
          <pc:sldMk cId="3844435822" sldId="612"/>
        </pc:sldMkLst>
        <pc:spChg chg="mod">
          <ac:chgData name="Yi Liu" userId="eb9fa73d484f74de" providerId="LiveId" clId="{846D5100-CDF7-4EDA-AFCD-865FC65E0A33}" dt="2023-12-04T05:06:45.082" v="602" actId="20577"/>
          <ac:spMkLst>
            <pc:docMk/>
            <pc:sldMk cId="3844435822" sldId="612"/>
            <ac:spMk id="2" creationId="{A5319126-6D39-47D5-B79C-F5C4456D26C7}"/>
          </ac:spMkLst>
        </pc:spChg>
        <pc:spChg chg="del">
          <ac:chgData name="Yi Liu" userId="eb9fa73d484f74de" providerId="LiveId" clId="{846D5100-CDF7-4EDA-AFCD-865FC65E0A33}" dt="2023-12-04T05:03:27.127" v="435" actId="478"/>
          <ac:spMkLst>
            <pc:docMk/>
            <pc:sldMk cId="3844435822" sldId="612"/>
            <ac:spMk id="3" creationId="{E60D20AF-B6BC-483E-BB73-F2BA48439FDD}"/>
          </ac:spMkLst>
        </pc:spChg>
        <pc:spChg chg="add del">
          <ac:chgData name="Yi Liu" userId="eb9fa73d484f74de" providerId="LiveId" clId="{846D5100-CDF7-4EDA-AFCD-865FC65E0A33}" dt="2023-12-04T05:03:28.215" v="437"/>
          <ac:spMkLst>
            <pc:docMk/>
            <pc:sldMk cId="3844435822" sldId="612"/>
            <ac:spMk id="5" creationId="{EBA09F42-20B6-44B9-87C7-0FC78B6B4598}"/>
          </ac:spMkLst>
        </pc:spChg>
        <pc:spChg chg="add mod">
          <ac:chgData name="Yi Liu" userId="eb9fa73d484f74de" providerId="LiveId" clId="{846D5100-CDF7-4EDA-AFCD-865FC65E0A33}" dt="2023-12-04T05:05:12.704" v="571" actId="20577"/>
          <ac:spMkLst>
            <pc:docMk/>
            <pc:sldMk cId="3844435822" sldId="612"/>
            <ac:spMk id="7" creationId="{3C5E1649-892A-4321-A57C-49202D84F6D1}"/>
          </ac:spMkLst>
        </pc:spChg>
        <pc:spChg chg="add mod">
          <ac:chgData name="Yi Liu" userId="eb9fa73d484f74de" providerId="LiveId" clId="{846D5100-CDF7-4EDA-AFCD-865FC65E0A33}" dt="2023-12-04T05:05:17.329" v="572" actId="1076"/>
          <ac:spMkLst>
            <pc:docMk/>
            <pc:sldMk cId="3844435822" sldId="612"/>
            <ac:spMk id="9" creationId="{4AB13DDA-E4FF-4BD6-AFD4-BA03DE210F4A}"/>
          </ac:spMkLst>
        </pc:spChg>
        <pc:spChg chg="add del">
          <ac:chgData name="Yi Liu" userId="eb9fa73d484f74de" providerId="LiveId" clId="{846D5100-CDF7-4EDA-AFCD-865FC65E0A33}" dt="2023-12-04T05:04:14.294" v="447"/>
          <ac:spMkLst>
            <pc:docMk/>
            <pc:sldMk cId="3844435822" sldId="612"/>
            <ac:spMk id="10" creationId="{153B7D49-741E-43D3-887E-5E133142EEC6}"/>
          </ac:spMkLst>
        </pc:spChg>
        <pc:spChg chg="add mod">
          <ac:chgData name="Yi Liu" userId="eb9fa73d484f74de" providerId="LiveId" clId="{846D5100-CDF7-4EDA-AFCD-865FC65E0A33}" dt="2023-12-04T05:04:19.799" v="450" actId="1076"/>
          <ac:spMkLst>
            <pc:docMk/>
            <pc:sldMk cId="3844435822" sldId="612"/>
            <ac:spMk id="12" creationId="{A4A40BB0-5144-4B94-A61A-2877FF9669E5}"/>
          </ac:spMkLst>
        </pc:spChg>
      </pc:sldChg>
      <pc:sldChg chg="add">
        <pc:chgData name="Yi Liu" userId="eb9fa73d484f74de" providerId="LiveId" clId="{846D5100-CDF7-4EDA-AFCD-865FC65E0A33}" dt="2023-12-04T07:05:49.522" v="893"/>
        <pc:sldMkLst>
          <pc:docMk/>
          <pc:sldMk cId="350840023" sldId="746"/>
        </pc:sldMkLst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D9CD3DD3-FA06-4707-82ED-EC45D26298A5}"/>
    <pc:docChg chg="undo custSel addSld delSld modSld">
      <pc:chgData name="Yi Liu" userId="eb9fa73d484f74de" providerId="LiveId" clId="{D9CD3DD3-FA06-4707-82ED-EC45D26298A5}" dt="2023-10-31T05:14:34.217" v="1102" actId="20577"/>
      <pc:docMkLst>
        <pc:docMk/>
      </pc:docMkLst>
      <pc:sldChg chg="modSp mod">
        <pc:chgData name="Yi Liu" userId="eb9fa73d484f74de" providerId="LiveId" clId="{D9CD3DD3-FA06-4707-82ED-EC45D26298A5}" dt="2023-10-31T01:51:49.333" v="9" actId="20577"/>
        <pc:sldMkLst>
          <pc:docMk/>
          <pc:sldMk cId="1562787813" sldId="256"/>
        </pc:sldMkLst>
        <pc:spChg chg="mod">
          <ac:chgData name="Yi Liu" userId="eb9fa73d484f74de" providerId="LiveId" clId="{D9CD3DD3-FA06-4707-82ED-EC45D26298A5}" dt="2023-10-31T01:51:49.333" v="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D9CD3DD3-FA06-4707-82ED-EC45D26298A5}" dt="2023-10-31T05:14:34.217" v="1102" actId="20577"/>
        <pc:sldMkLst>
          <pc:docMk/>
          <pc:sldMk cId="519519552" sldId="587"/>
        </pc:sldMkLst>
        <pc:spChg chg="mod">
          <ac:chgData name="Yi Liu" userId="eb9fa73d484f74de" providerId="LiveId" clId="{D9CD3DD3-FA06-4707-82ED-EC45D26298A5}" dt="2023-10-31T05:14:34.217" v="1102" actId="20577"/>
          <ac:spMkLst>
            <pc:docMk/>
            <pc:sldMk cId="519519552" sldId="587"/>
            <ac:spMk id="3" creationId="{74959191-E5B1-4C61-B6BB-4F8BFD8B37F3}"/>
          </ac:spMkLst>
        </pc:spChg>
        <pc:spChg chg="del">
          <ac:chgData name="Yi Liu" userId="eb9fa73d484f74de" providerId="LiveId" clId="{D9CD3DD3-FA06-4707-82ED-EC45D26298A5}" dt="2023-10-31T01:56:38.918" v="11" actId="478"/>
          <ac:spMkLst>
            <pc:docMk/>
            <pc:sldMk cId="519519552" sldId="587"/>
            <ac:spMk id="7" creationId="{DBA44BDF-9EA9-4410-8E4F-7C3F22F5AE69}"/>
          </ac:spMkLst>
        </pc:spChg>
      </pc:sldChg>
      <pc:sldChg chg="modSp del">
        <pc:chgData name="Yi Liu" userId="eb9fa73d484f74de" providerId="LiveId" clId="{D9CD3DD3-FA06-4707-82ED-EC45D26298A5}" dt="2023-10-31T03:55:35.424" v="614" actId="47"/>
        <pc:sldMkLst>
          <pc:docMk/>
          <pc:sldMk cId="2743013192" sldId="588"/>
        </pc:sldMkLst>
        <pc:spChg chg="mod">
          <ac:chgData name="Yi Liu" userId="eb9fa73d484f74de" providerId="LiveId" clId="{D9CD3DD3-FA06-4707-82ED-EC45D26298A5}" dt="2023-10-31T03:21:15.532" v="75"/>
          <ac:spMkLst>
            <pc:docMk/>
            <pc:sldMk cId="2743013192" sldId="588"/>
            <ac:spMk id="3" creationId="{9D987A9B-42EF-4DA6-BC61-7D557D31235D}"/>
          </ac:spMkLst>
        </pc:spChg>
      </pc:sldChg>
      <pc:sldChg chg="addSp modSp mod">
        <pc:chgData name="Yi Liu" userId="eb9fa73d484f74de" providerId="LiveId" clId="{D9CD3DD3-FA06-4707-82ED-EC45D26298A5}" dt="2023-10-31T04:52:11.756" v="774" actId="1076"/>
        <pc:sldMkLst>
          <pc:docMk/>
          <pc:sldMk cId="36285003" sldId="589"/>
        </pc:sldMkLst>
        <pc:spChg chg="mod">
          <ac:chgData name="Yi Liu" userId="eb9fa73d484f74de" providerId="LiveId" clId="{D9CD3DD3-FA06-4707-82ED-EC45D26298A5}" dt="2023-10-31T03:55:38.692" v="615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D9CD3DD3-FA06-4707-82ED-EC45D26298A5}" dt="2023-10-31T04:52:07.629" v="772" actId="1076"/>
          <ac:spMkLst>
            <pc:docMk/>
            <pc:sldMk cId="36285003" sldId="589"/>
            <ac:spMk id="3" creationId="{DC739D9D-EA75-4CEF-95E9-EEC4A3B47A4E}"/>
          </ac:spMkLst>
        </pc:spChg>
        <pc:spChg chg="add mod">
          <ac:chgData name="Yi Liu" userId="eb9fa73d484f74de" providerId="LiveId" clId="{D9CD3DD3-FA06-4707-82ED-EC45D26298A5}" dt="2023-10-31T04:52:11.756" v="774" actId="1076"/>
          <ac:spMkLst>
            <pc:docMk/>
            <pc:sldMk cId="36285003" sldId="589"/>
            <ac:spMk id="6" creationId="{CEC3010D-B6FC-4D33-99AB-21AAA843DA89}"/>
          </ac:spMkLst>
        </pc:spChg>
        <pc:spChg chg="add mod">
          <ac:chgData name="Yi Liu" userId="eb9fa73d484f74de" providerId="LiveId" clId="{D9CD3DD3-FA06-4707-82ED-EC45D26298A5}" dt="2023-10-31T04:52:09.429" v="773" actId="1076"/>
          <ac:spMkLst>
            <pc:docMk/>
            <pc:sldMk cId="36285003" sldId="589"/>
            <ac:spMk id="7" creationId="{E66D1C0E-E393-4ADE-9E1E-BF05A2472B80}"/>
          </ac:spMkLst>
        </pc:spChg>
      </pc:sldChg>
      <pc:sldChg chg="addSp modSp new mod">
        <pc:chgData name="Yi Liu" userId="eb9fa73d484f74de" providerId="LiveId" clId="{D9CD3DD3-FA06-4707-82ED-EC45D26298A5}" dt="2023-10-31T04:58:14.112" v="815" actId="2711"/>
        <pc:sldMkLst>
          <pc:docMk/>
          <pc:sldMk cId="3168909123" sldId="590"/>
        </pc:sldMkLst>
        <pc:spChg chg="mod">
          <ac:chgData name="Yi Liu" userId="eb9fa73d484f74de" providerId="LiveId" clId="{D9CD3DD3-FA06-4707-82ED-EC45D26298A5}" dt="2023-10-31T04:52:38.508" v="786" actId="20577"/>
          <ac:spMkLst>
            <pc:docMk/>
            <pc:sldMk cId="3168909123" sldId="590"/>
            <ac:spMk id="2" creationId="{F3B26624-4A61-413C-8081-BECB894523D2}"/>
          </ac:spMkLst>
        </pc:spChg>
        <pc:spChg chg="mod">
          <ac:chgData name="Yi Liu" userId="eb9fa73d484f74de" providerId="LiveId" clId="{D9CD3DD3-FA06-4707-82ED-EC45D26298A5}" dt="2023-10-31T04:58:02.437" v="814" actId="20577"/>
          <ac:spMkLst>
            <pc:docMk/>
            <pc:sldMk cId="3168909123" sldId="590"/>
            <ac:spMk id="3" creationId="{697F8A5E-D5A0-4569-904D-00EDFE66ED63}"/>
          </ac:spMkLst>
        </pc:spChg>
        <pc:spChg chg="add mod">
          <ac:chgData name="Yi Liu" userId="eb9fa73d484f74de" providerId="LiveId" clId="{D9CD3DD3-FA06-4707-82ED-EC45D26298A5}" dt="2023-10-31T04:58:14.112" v="815" actId="2711"/>
          <ac:spMkLst>
            <pc:docMk/>
            <pc:sldMk cId="3168909123" sldId="590"/>
            <ac:spMk id="6" creationId="{751FEC0E-8D36-47B2-97B7-11A92839A727}"/>
          </ac:spMkLst>
        </pc:spChg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643B0848-90C7-4726-B751-9642572717FE}"/>
    <pc:docChg chg="undo custSel addSld delSld modSld sldOrd">
      <pc:chgData name="Yi Liu" userId="eb9fa73d484f74de" providerId="LiveId" clId="{643B0848-90C7-4726-B751-9642572717FE}" dt="2023-11-07T05:05:45.999" v="838" actId="207"/>
      <pc:docMkLst>
        <pc:docMk/>
      </pc:docMkLst>
      <pc:sldChg chg="modSp mod">
        <pc:chgData name="Yi Liu" userId="eb9fa73d484f74de" providerId="LiveId" clId="{643B0848-90C7-4726-B751-9642572717FE}" dt="2023-11-06T14:15:50.685" v="10" actId="20577"/>
        <pc:sldMkLst>
          <pc:docMk/>
          <pc:sldMk cId="1562787813" sldId="256"/>
        </pc:sldMkLst>
        <pc:spChg chg="mod">
          <ac:chgData name="Yi Liu" userId="eb9fa73d484f74de" providerId="LiveId" clId="{643B0848-90C7-4726-B751-9642572717FE}" dt="2023-11-06T14:15:50.685" v="10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643B0848-90C7-4726-B751-9642572717FE}" dt="2023-11-07T03:22:10.100" v="469" actId="20577"/>
        <pc:sldMkLst>
          <pc:docMk/>
          <pc:sldMk cId="519519552" sldId="587"/>
        </pc:sldMkLst>
        <pc:spChg chg="mod">
          <ac:chgData name="Yi Liu" userId="eb9fa73d484f74de" providerId="LiveId" clId="{643B0848-90C7-4726-B751-9642572717FE}" dt="2023-11-07T03:22:10.100" v="469" actId="20577"/>
          <ac:spMkLst>
            <pc:docMk/>
            <pc:sldMk cId="519519552" sldId="587"/>
            <ac:spMk id="2" creationId="{5176C973-2875-4CD0-ABFE-799D0E9B6422}"/>
          </ac:spMkLst>
        </pc:spChg>
        <pc:spChg chg="mod">
          <ac:chgData name="Yi Liu" userId="eb9fa73d484f74de" providerId="LiveId" clId="{643B0848-90C7-4726-B751-9642572717FE}" dt="2023-11-06T14:17:19.625" v="31"/>
          <ac:spMkLst>
            <pc:docMk/>
            <pc:sldMk cId="519519552" sldId="587"/>
            <ac:spMk id="3" creationId="{74959191-E5B1-4C61-B6BB-4F8BFD8B37F3}"/>
          </ac:spMkLst>
        </pc:spChg>
      </pc:sldChg>
      <pc:sldChg chg="modSp del">
        <pc:chgData name="Yi Liu" userId="eb9fa73d484f74de" providerId="LiveId" clId="{643B0848-90C7-4726-B751-9642572717FE}" dt="2023-11-06T14:24:20.521" v="268" actId="47"/>
        <pc:sldMkLst>
          <pc:docMk/>
          <pc:sldMk cId="36285003" sldId="589"/>
        </pc:sldMkLst>
        <pc:spChg chg="mod">
          <ac:chgData name="Yi Liu" userId="eb9fa73d484f74de" providerId="LiveId" clId="{643B0848-90C7-4726-B751-9642572717FE}" dt="2023-11-06T14:17:19.625" v="31"/>
          <ac:spMkLst>
            <pc:docMk/>
            <pc:sldMk cId="36285003" sldId="589"/>
            <ac:spMk id="3" creationId="{DC739D9D-EA75-4CEF-95E9-EEC4A3B47A4E}"/>
          </ac:spMkLst>
        </pc:spChg>
        <pc:spChg chg="mod">
          <ac:chgData name="Yi Liu" userId="eb9fa73d484f74de" providerId="LiveId" clId="{643B0848-90C7-4726-B751-9642572717FE}" dt="2023-11-06T14:17:08.640" v="30"/>
          <ac:spMkLst>
            <pc:docMk/>
            <pc:sldMk cId="36285003" sldId="589"/>
            <ac:spMk id="6" creationId="{CEC3010D-B6FC-4D33-99AB-21AAA843DA89}"/>
          </ac:spMkLst>
        </pc:spChg>
        <pc:spChg chg="mod">
          <ac:chgData name="Yi Liu" userId="eb9fa73d484f74de" providerId="LiveId" clId="{643B0848-90C7-4726-B751-9642572717FE}" dt="2023-11-06T14:17:08.640" v="30"/>
          <ac:spMkLst>
            <pc:docMk/>
            <pc:sldMk cId="36285003" sldId="589"/>
            <ac:spMk id="7" creationId="{E66D1C0E-E393-4ADE-9E1E-BF05A2472B80}"/>
          </ac:spMkLst>
        </pc:spChg>
      </pc:sldChg>
      <pc:sldChg chg="modSp del">
        <pc:chgData name="Yi Liu" userId="eb9fa73d484f74de" providerId="LiveId" clId="{643B0848-90C7-4726-B751-9642572717FE}" dt="2023-11-06T14:24:20.521" v="268" actId="47"/>
        <pc:sldMkLst>
          <pc:docMk/>
          <pc:sldMk cId="3168909123" sldId="590"/>
        </pc:sldMkLst>
        <pc:spChg chg="mod">
          <ac:chgData name="Yi Liu" userId="eb9fa73d484f74de" providerId="LiveId" clId="{643B0848-90C7-4726-B751-9642572717FE}" dt="2023-11-06T14:17:19.625" v="31"/>
          <ac:spMkLst>
            <pc:docMk/>
            <pc:sldMk cId="3168909123" sldId="590"/>
            <ac:spMk id="6" creationId="{751FEC0E-8D36-47B2-97B7-11A92839A727}"/>
          </ac:spMkLst>
        </pc:spChg>
      </pc:sldChg>
      <pc:sldChg chg="modSp new mod">
        <pc:chgData name="Yi Liu" userId="eb9fa73d484f74de" providerId="LiveId" clId="{643B0848-90C7-4726-B751-9642572717FE}" dt="2023-11-07T03:22:12.539" v="470" actId="20577"/>
        <pc:sldMkLst>
          <pc:docMk/>
          <pc:sldMk cId="3620765839" sldId="591"/>
        </pc:sldMkLst>
        <pc:spChg chg="mod">
          <ac:chgData name="Yi Liu" userId="eb9fa73d484f74de" providerId="LiveId" clId="{643B0848-90C7-4726-B751-9642572717FE}" dt="2023-11-07T03:22:12.539" v="470" actId="20577"/>
          <ac:spMkLst>
            <pc:docMk/>
            <pc:sldMk cId="3620765839" sldId="591"/>
            <ac:spMk id="2" creationId="{7F9C4378-7AE1-4B26-BABF-98072922038E}"/>
          </ac:spMkLst>
        </pc:spChg>
        <pc:spChg chg="mod">
          <ac:chgData name="Yi Liu" userId="eb9fa73d484f74de" providerId="LiveId" clId="{643B0848-90C7-4726-B751-9642572717FE}" dt="2023-11-06T14:19:01.728" v="53" actId="20577"/>
          <ac:spMkLst>
            <pc:docMk/>
            <pc:sldMk cId="3620765839" sldId="591"/>
            <ac:spMk id="3" creationId="{4B80A01A-331E-4BEC-A922-D3775B3CEF2F}"/>
          </ac:spMkLst>
        </pc:spChg>
      </pc:sldChg>
      <pc:sldChg chg="modSp new del mod ord">
        <pc:chgData name="Yi Liu" userId="eb9fa73d484f74de" providerId="LiveId" clId="{643B0848-90C7-4726-B751-9642572717FE}" dt="2023-11-07T05:04:39.851" v="837" actId="47"/>
        <pc:sldMkLst>
          <pc:docMk/>
          <pc:sldMk cId="341026959" sldId="592"/>
        </pc:sldMkLst>
        <pc:spChg chg="mod">
          <ac:chgData name="Yi Liu" userId="eb9fa73d484f74de" providerId="LiveId" clId="{643B0848-90C7-4726-B751-9642572717FE}" dt="2023-11-07T05:04:12.432" v="836" actId="20577"/>
          <ac:spMkLst>
            <pc:docMk/>
            <pc:sldMk cId="341026959" sldId="592"/>
            <ac:spMk id="2" creationId="{5AB6AB48-D531-47AC-998F-9DC3C826CD6E}"/>
          </ac:spMkLst>
        </pc:spChg>
        <pc:spChg chg="mod">
          <ac:chgData name="Yi Liu" userId="eb9fa73d484f74de" providerId="LiveId" clId="{643B0848-90C7-4726-B751-9642572717FE}" dt="2023-11-06T14:24:46.005" v="269" actId="20577"/>
          <ac:spMkLst>
            <pc:docMk/>
            <pc:sldMk cId="341026959" sldId="592"/>
            <ac:spMk id="3" creationId="{51993CC4-BFF3-48B4-A98F-229AA81ED01F}"/>
          </ac:spMkLst>
        </pc:spChg>
      </pc:sldChg>
      <pc:sldChg chg="addSp delSp modSp new mod ord">
        <pc:chgData name="Yi Liu" userId="eb9fa73d484f74de" providerId="LiveId" clId="{643B0848-90C7-4726-B751-9642572717FE}" dt="2023-11-07T05:05:45.999" v="838" actId="207"/>
        <pc:sldMkLst>
          <pc:docMk/>
          <pc:sldMk cId="2480175143" sldId="593"/>
        </pc:sldMkLst>
        <pc:spChg chg="mod">
          <ac:chgData name="Yi Liu" userId="eb9fa73d484f74de" providerId="LiveId" clId="{643B0848-90C7-4726-B751-9642572717FE}" dt="2023-11-07T03:22:07.873" v="468" actId="20577"/>
          <ac:spMkLst>
            <pc:docMk/>
            <pc:sldMk cId="2480175143" sldId="593"/>
            <ac:spMk id="2" creationId="{4E37A76A-BCB6-43CA-BD73-B1D6D7D691FC}"/>
          </ac:spMkLst>
        </pc:spChg>
        <pc:spChg chg="del mod">
          <ac:chgData name="Yi Liu" userId="eb9fa73d484f74de" providerId="LiveId" clId="{643B0848-90C7-4726-B751-9642572717FE}" dt="2023-11-06T14:25:54.291" v="297" actId="478"/>
          <ac:spMkLst>
            <pc:docMk/>
            <pc:sldMk cId="2480175143" sldId="593"/>
            <ac:spMk id="3" creationId="{52FB955A-5ADE-47CF-96CF-D92DC8F075A9}"/>
          </ac:spMkLst>
        </pc:spChg>
        <pc:spChg chg="add mod">
          <ac:chgData name="Yi Liu" userId="eb9fa73d484f74de" providerId="LiveId" clId="{643B0848-90C7-4726-B751-9642572717FE}" dt="2023-11-07T03:21:29.614" v="439" actId="14100"/>
          <ac:spMkLst>
            <pc:docMk/>
            <pc:sldMk cId="2480175143" sldId="593"/>
            <ac:spMk id="6" creationId="{50480201-F078-47DE-BAA0-A5664106E573}"/>
          </ac:spMkLst>
        </pc:spChg>
        <pc:spChg chg="add mod">
          <ac:chgData name="Yi Liu" userId="eb9fa73d484f74de" providerId="LiveId" clId="{643B0848-90C7-4726-B751-9642572717FE}" dt="2023-11-06T14:27:43.871" v="344" actId="1076"/>
          <ac:spMkLst>
            <pc:docMk/>
            <pc:sldMk cId="2480175143" sldId="593"/>
            <ac:spMk id="8" creationId="{7CD5C91A-F1F6-4845-9E8A-7D18ED62EC91}"/>
          </ac:spMkLst>
        </pc:spChg>
        <pc:spChg chg="add mod">
          <ac:chgData name="Yi Liu" userId="eb9fa73d484f74de" providerId="LiveId" clId="{643B0848-90C7-4726-B751-9642572717FE}" dt="2023-11-07T05:05:45.999" v="838" actId="207"/>
          <ac:spMkLst>
            <pc:docMk/>
            <pc:sldMk cId="2480175143" sldId="593"/>
            <ac:spMk id="9" creationId="{665D0BE7-AA1B-4360-90EB-F85B6AA58EC7}"/>
          </ac:spMkLst>
        </pc:spChg>
      </pc:sldChg>
      <pc:sldChg chg="modSp new mod">
        <pc:chgData name="Yi Liu" userId="eb9fa73d484f74de" providerId="LiveId" clId="{643B0848-90C7-4726-B751-9642572717FE}" dt="2023-11-07T03:26:18.270" v="818" actId="20577"/>
        <pc:sldMkLst>
          <pc:docMk/>
          <pc:sldMk cId="1518229118" sldId="594"/>
        </pc:sldMkLst>
        <pc:spChg chg="mod">
          <ac:chgData name="Yi Liu" userId="eb9fa73d484f74de" providerId="LiveId" clId="{643B0848-90C7-4726-B751-9642572717FE}" dt="2023-11-07T03:22:30.022" v="472"/>
          <ac:spMkLst>
            <pc:docMk/>
            <pc:sldMk cId="1518229118" sldId="594"/>
            <ac:spMk id="2" creationId="{8AB0BBDB-E3DE-46CB-9C04-B93D34146F41}"/>
          </ac:spMkLst>
        </pc:spChg>
        <pc:spChg chg="mod">
          <ac:chgData name="Yi Liu" userId="eb9fa73d484f74de" providerId="LiveId" clId="{643B0848-90C7-4726-B751-9642572717FE}" dt="2023-11-07T03:26:18.270" v="818" actId="20577"/>
          <ac:spMkLst>
            <pc:docMk/>
            <pc:sldMk cId="1518229118" sldId="594"/>
            <ac:spMk id="3" creationId="{EF77D294-1BA6-4FFA-AFCF-58E2A0478F54}"/>
          </ac:spMkLst>
        </pc:spChg>
      </pc:sldChg>
    </pc:docChg>
  </pc:docChgLst>
  <pc:docChgLst>
    <pc:chgData name="Yi Liu" userId="eb9fa73d484f74de" providerId="LiveId" clId="{7FAFE00A-0FAC-4D96-9266-D6D061919811}"/>
    <pc:docChg chg="undo custSel addSld delSld modSld">
      <pc:chgData name="Yi Liu" userId="eb9fa73d484f74de" providerId="LiveId" clId="{7FAFE00A-0FAC-4D96-9266-D6D061919811}" dt="2023-10-10T05:08:01.243" v="542" actId="20577"/>
      <pc:docMkLst>
        <pc:docMk/>
      </pc:docMkLst>
      <pc:sldChg chg="modSp mod">
        <pc:chgData name="Yi Liu" userId="eb9fa73d484f74de" providerId="LiveId" clId="{7FAFE00A-0FAC-4D96-9266-D6D061919811}" dt="2023-10-10T05:08:01.243" v="542" actId="20577"/>
        <pc:sldMkLst>
          <pc:docMk/>
          <pc:sldMk cId="1562787813" sldId="256"/>
        </pc:sldMkLst>
        <pc:spChg chg="mod">
          <ac:chgData name="Yi Liu" userId="eb9fa73d484f74de" providerId="LiveId" clId="{7FAFE00A-0FAC-4D96-9266-D6D061919811}" dt="2023-10-10T05:08:01.243" v="54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7FAFE00A-0FAC-4D96-9266-D6D061919811}" dt="2023-10-10T02:38:27.048" v="47"/>
        <pc:sldMkLst>
          <pc:docMk/>
          <pc:sldMk cId="2228561253" sldId="585"/>
        </pc:sldMkLst>
        <pc:spChg chg="mod">
          <ac:chgData name="Yi Liu" userId="eb9fa73d484f74de" providerId="LiveId" clId="{7FAFE00A-0FAC-4D96-9266-D6D061919811}" dt="2023-10-10T02:38:27.048" v="47"/>
          <ac:spMkLst>
            <pc:docMk/>
            <pc:sldMk cId="2228561253" sldId="585"/>
            <ac:spMk id="3" creationId="{01A6A208-F583-4BA4-A2E9-E44937BD5228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3130215827" sldId="586"/>
        </pc:sldMkLst>
      </pc:sldChg>
      <pc:sldChg chg="addSp modSp new mod">
        <pc:chgData name="Yi Liu" userId="eb9fa73d484f74de" providerId="LiveId" clId="{7FAFE00A-0FAC-4D96-9266-D6D061919811}" dt="2023-10-10T03:16:42.038" v="527" actId="207"/>
        <pc:sldMkLst>
          <pc:docMk/>
          <pc:sldMk cId="4174874741" sldId="586"/>
        </pc:sldMkLst>
        <pc:spChg chg="mod">
          <ac:chgData name="Yi Liu" userId="eb9fa73d484f74de" providerId="LiveId" clId="{7FAFE00A-0FAC-4D96-9266-D6D061919811}" dt="2023-10-10T02:42:06.237" v="65" actId="20577"/>
          <ac:spMkLst>
            <pc:docMk/>
            <pc:sldMk cId="4174874741" sldId="586"/>
            <ac:spMk id="2" creationId="{9B3FA519-9C57-43B0-B59A-BBCB1BD345D5}"/>
          </ac:spMkLst>
        </pc:spChg>
        <pc:spChg chg="mod">
          <ac:chgData name="Yi Liu" userId="eb9fa73d484f74de" providerId="LiveId" clId="{7FAFE00A-0FAC-4D96-9266-D6D061919811}" dt="2023-10-10T03:16:42.038" v="527" actId="207"/>
          <ac:spMkLst>
            <pc:docMk/>
            <pc:sldMk cId="4174874741" sldId="586"/>
            <ac:spMk id="3" creationId="{BFCD1926-CFDC-4E52-940D-78726D4E9C90}"/>
          </ac:spMkLst>
        </pc:spChg>
        <pc:picChg chg="add mod">
          <ac:chgData name="Yi Liu" userId="eb9fa73d484f74de" providerId="LiveId" clId="{7FAFE00A-0FAC-4D96-9266-D6D061919811}" dt="2023-10-10T02:42:31.458" v="69" actId="1076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new mod">
        <pc:chgData name="Yi Liu" userId="eb9fa73d484f74de" providerId="LiveId" clId="{7FAFE00A-0FAC-4D96-9266-D6D061919811}" dt="2023-10-10T03:02:32.871" v="252" actId="1076"/>
        <pc:sldMkLst>
          <pc:docMk/>
          <pc:sldMk cId="519519552" sldId="587"/>
        </pc:sldMkLst>
        <pc:spChg chg="mod">
          <ac:chgData name="Yi Liu" userId="eb9fa73d484f74de" providerId="LiveId" clId="{7FAFE00A-0FAC-4D96-9266-D6D061919811}" dt="2023-10-10T03:01:02.800" v="193" actId="20577"/>
          <ac:spMkLst>
            <pc:docMk/>
            <pc:sldMk cId="519519552" sldId="587"/>
            <ac:spMk id="2" creationId="{5176C973-2875-4CD0-ABFE-799D0E9B6422}"/>
          </ac:spMkLst>
        </pc:spChg>
        <pc:spChg chg="add del mod">
          <ac:chgData name="Yi Liu" userId="eb9fa73d484f74de" providerId="LiveId" clId="{7FAFE00A-0FAC-4D96-9266-D6D061919811}" dt="2023-10-10T03:02:29.024" v="251" actId="20577"/>
          <ac:spMkLst>
            <pc:docMk/>
            <pc:sldMk cId="519519552" sldId="587"/>
            <ac:spMk id="3" creationId="{74959191-E5B1-4C61-B6BB-4F8BFD8B37F3}"/>
          </ac:spMkLst>
        </pc:spChg>
        <pc:spChg chg="add del mod">
          <ac:chgData name="Yi Liu" userId="eb9fa73d484f74de" providerId="LiveId" clId="{7FAFE00A-0FAC-4D96-9266-D6D061919811}" dt="2023-10-10T03:01:14.498" v="195"/>
          <ac:spMkLst>
            <pc:docMk/>
            <pc:sldMk cId="519519552" sldId="587"/>
            <ac:spMk id="7" creationId="{0DAAAB20-8D47-40A2-8EB1-3465947FBEBE}"/>
          </ac:spMkLst>
        </pc:spChg>
        <pc:spChg chg="add mod">
          <ac:chgData name="Yi Liu" userId="eb9fa73d484f74de" providerId="LiveId" clId="{7FAFE00A-0FAC-4D96-9266-D6D061919811}" dt="2023-10-10T03:01:32.459" v="201" actId="1076"/>
          <ac:spMkLst>
            <pc:docMk/>
            <pc:sldMk cId="519519552" sldId="587"/>
            <ac:spMk id="8" creationId="{74F54208-E13A-42A5-BA94-E4F3B18A2B81}"/>
          </ac:spMkLst>
        </pc:spChg>
        <pc:picChg chg="add mod">
          <ac:chgData name="Yi Liu" userId="eb9fa73d484f74de" providerId="LiveId" clId="{7FAFE00A-0FAC-4D96-9266-D6D061919811}" dt="2023-10-10T03:02:32.871" v="252" actId="1076"/>
          <ac:picMkLst>
            <pc:docMk/>
            <pc:sldMk cId="519519552" sldId="587"/>
            <ac:picMk id="6" creationId="{4F37ACFE-2843-4F38-816C-983E2A030BBE}"/>
          </ac:picMkLst>
        </pc:pic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462225677" sldId="587"/>
        </pc:sldMkLst>
      </pc:sldChg>
      <pc:sldChg chg="modSp new mod">
        <pc:chgData name="Yi Liu" userId="eb9fa73d484f74de" providerId="LiveId" clId="{7FAFE00A-0FAC-4D96-9266-D6D061919811}" dt="2023-10-10T05:07:26.775" v="531" actId="207"/>
        <pc:sldMkLst>
          <pc:docMk/>
          <pc:sldMk cId="1941468400" sldId="588"/>
        </pc:sldMkLst>
        <pc:spChg chg="mod">
          <ac:chgData name="Yi Liu" userId="eb9fa73d484f74de" providerId="LiveId" clId="{7FAFE00A-0FAC-4D96-9266-D6D061919811}" dt="2023-10-10T03:05:18.824" v="268" actId="20577"/>
          <ac:spMkLst>
            <pc:docMk/>
            <pc:sldMk cId="1941468400" sldId="588"/>
            <ac:spMk id="2" creationId="{5B693566-B013-4CBA-9C6F-49C023FC5247}"/>
          </ac:spMkLst>
        </pc:spChg>
        <pc:spChg chg="mod">
          <ac:chgData name="Yi Liu" userId="eb9fa73d484f74de" providerId="LiveId" clId="{7FAFE00A-0FAC-4D96-9266-D6D061919811}" dt="2023-10-10T05:07:26.775" v="531" actId="207"/>
          <ac:spMkLst>
            <pc:docMk/>
            <pc:sldMk cId="1941468400" sldId="588"/>
            <ac:spMk id="3" creationId="{6B435C0E-901E-4724-BE68-2D84D83F4140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621367934" sldId="588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189437101" sldId="592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1644694343" sldId="593"/>
        </pc:sldMkLst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9BC12BBD-C888-4FAE-AE55-FA5F9941F0D7}"/>
    <pc:docChg chg="undo custSel addSld delSld modSld">
      <pc:chgData name="Yi Liu" userId="eb9fa73d484f74de" providerId="LiveId" clId="{9BC12BBD-C888-4FAE-AE55-FA5F9941F0D7}" dt="2023-11-28T04:47:07.005" v="195" actId="20577"/>
      <pc:docMkLst>
        <pc:docMk/>
      </pc:docMkLst>
      <pc:sldChg chg="addSp delSp modSp mod">
        <pc:chgData name="Yi Liu" userId="eb9fa73d484f74de" providerId="LiveId" clId="{9BC12BBD-C888-4FAE-AE55-FA5F9941F0D7}" dt="2023-11-28T04:44:09.327" v="100" actId="5793"/>
        <pc:sldMkLst>
          <pc:docMk/>
          <pc:sldMk cId="3428485690" sldId="599"/>
        </pc:sldMkLst>
        <pc:spChg chg="mod">
          <ac:chgData name="Yi Liu" userId="eb9fa73d484f74de" providerId="LiveId" clId="{9BC12BBD-C888-4FAE-AE55-FA5F9941F0D7}" dt="2023-11-28T04:44:09.327" v="100" actId="5793"/>
          <ac:spMkLst>
            <pc:docMk/>
            <pc:sldMk cId="3428485690" sldId="599"/>
            <ac:spMk id="3" creationId="{402A95FD-1CD4-48B6-B637-AA12258F7071}"/>
          </ac:spMkLst>
        </pc:spChg>
        <pc:spChg chg="add del">
          <ac:chgData name="Yi Liu" userId="eb9fa73d484f74de" providerId="LiveId" clId="{9BC12BBD-C888-4FAE-AE55-FA5F9941F0D7}" dt="2023-11-28T04:32:24.104" v="2"/>
          <ac:spMkLst>
            <pc:docMk/>
            <pc:sldMk cId="3428485690" sldId="599"/>
            <ac:spMk id="5" creationId="{35DE4EDA-29AC-4321-B60A-C5C667EAD36E}"/>
          </ac:spMkLst>
        </pc:spChg>
        <pc:spChg chg="add mod">
          <ac:chgData name="Yi Liu" userId="eb9fa73d484f74de" providerId="LiveId" clId="{9BC12BBD-C888-4FAE-AE55-FA5F9941F0D7}" dt="2023-11-28T04:33:30.507" v="14" actId="1076"/>
          <ac:spMkLst>
            <pc:docMk/>
            <pc:sldMk cId="3428485690" sldId="599"/>
            <ac:spMk id="7" creationId="{8C5214FE-C6EB-4B7B-1E16-501336CA879B}"/>
          </ac:spMkLst>
        </pc:spChg>
      </pc:sldChg>
      <pc:sldChg chg="modSp mod">
        <pc:chgData name="Yi Liu" userId="eb9fa73d484f74de" providerId="LiveId" clId="{9BC12BBD-C888-4FAE-AE55-FA5F9941F0D7}" dt="2023-11-28T04:44:39.275" v="111" actId="403"/>
        <pc:sldMkLst>
          <pc:docMk/>
          <pc:sldMk cId="1461594893" sldId="603"/>
        </pc:sldMkLst>
        <pc:spChg chg="mod">
          <ac:chgData name="Yi Liu" userId="eb9fa73d484f74de" providerId="LiveId" clId="{9BC12BBD-C888-4FAE-AE55-FA5F9941F0D7}" dt="2023-11-28T04:44:39.275" v="111" actId="403"/>
          <ac:spMkLst>
            <pc:docMk/>
            <pc:sldMk cId="1461594893" sldId="603"/>
            <ac:spMk id="3" creationId="{2C46D6F9-F140-4220-838E-853B1C12D00F}"/>
          </ac:spMkLst>
        </pc:spChg>
      </pc:sldChg>
      <pc:sldChg chg="del">
        <pc:chgData name="Yi Liu" userId="eb9fa73d484f74de" providerId="LiveId" clId="{9BC12BBD-C888-4FAE-AE55-FA5F9941F0D7}" dt="2023-11-28T04:31:09.178" v="0" actId="47"/>
        <pc:sldMkLst>
          <pc:docMk/>
          <pc:sldMk cId="1299971164" sldId="604"/>
        </pc:sldMkLst>
      </pc:sldChg>
      <pc:sldChg chg="addSp delSp modSp new mod setBg">
        <pc:chgData name="Yi Liu" userId="eb9fa73d484f74de" providerId="LiveId" clId="{9BC12BBD-C888-4FAE-AE55-FA5F9941F0D7}" dt="2023-11-28T04:42:26.142" v="57" actId="20577"/>
        <pc:sldMkLst>
          <pc:docMk/>
          <pc:sldMk cId="3295369243" sldId="604"/>
        </pc:sldMkLst>
        <pc:spChg chg="mod">
          <ac:chgData name="Yi Liu" userId="eb9fa73d484f74de" providerId="LiveId" clId="{9BC12BBD-C888-4FAE-AE55-FA5F9941F0D7}" dt="2023-11-28T04:42:26.142" v="57" actId="20577"/>
          <ac:spMkLst>
            <pc:docMk/>
            <pc:sldMk cId="3295369243" sldId="604"/>
            <ac:spMk id="2" creationId="{89554514-E304-AECB-9405-6EF975C58EC7}"/>
          </ac:spMkLst>
        </pc:spChg>
        <pc:spChg chg="del">
          <ac:chgData name="Yi Liu" userId="eb9fa73d484f74de" providerId="LiveId" clId="{9BC12BBD-C888-4FAE-AE55-FA5F9941F0D7}" dt="2023-11-28T04:39:09.086" v="32"/>
          <ac:spMkLst>
            <pc:docMk/>
            <pc:sldMk cId="3295369243" sldId="604"/>
            <ac:spMk id="3" creationId="{53DE563B-E4A1-1672-2F89-067AA492F317}"/>
          </ac:spMkLst>
        </pc:spChg>
        <pc:spChg chg="add del mod">
          <ac:chgData name="Yi Liu" userId="eb9fa73d484f74de" providerId="LiveId" clId="{9BC12BBD-C888-4FAE-AE55-FA5F9941F0D7}" dt="2023-11-28T04:39:09.940" v="33" actId="21"/>
          <ac:spMkLst>
            <pc:docMk/>
            <pc:sldMk cId="3295369243" sldId="604"/>
            <ac:spMk id="5" creationId="{39165A97-65DB-A905-BC67-7AD0A2A902F4}"/>
          </ac:spMkLst>
        </pc:spChg>
        <pc:spChg chg="add mod">
          <ac:chgData name="Yi Liu" userId="eb9fa73d484f74de" providerId="LiveId" clId="{9BC12BBD-C888-4FAE-AE55-FA5F9941F0D7}" dt="2023-11-28T04:40:11.568" v="51"/>
          <ac:spMkLst>
            <pc:docMk/>
            <pc:sldMk cId="3295369243" sldId="604"/>
            <ac:spMk id="6" creationId="{0A0FD53E-80E7-C778-C4D0-A284892D970B}"/>
          </ac:spMkLst>
        </pc:spChg>
        <pc:spChg chg="add del">
          <ac:chgData name="Yi Liu" userId="eb9fa73d484f74de" providerId="LiveId" clId="{9BC12BBD-C888-4FAE-AE55-FA5F9941F0D7}" dt="2023-11-28T04:39:34.530" v="38"/>
          <ac:spMkLst>
            <pc:docMk/>
            <pc:sldMk cId="3295369243" sldId="604"/>
            <ac:spMk id="7" creationId="{E3278243-9E66-CAEE-C108-5335BFA66F09}"/>
          </ac:spMkLst>
        </pc:spChg>
        <pc:spChg chg="add mod">
          <ac:chgData name="Yi Liu" userId="eb9fa73d484f74de" providerId="LiveId" clId="{9BC12BBD-C888-4FAE-AE55-FA5F9941F0D7}" dt="2023-11-28T04:40:44.794" v="55" actId="1076"/>
          <ac:spMkLst>
            <pc:docMk/>
            <pc:sldMk cId="3295369243" sldId="604"/>
            <ac:spMk id="9" creationId="{83B68B0D-6892-9D4B-ADAC-868E63D29D68}"/>
          </ac:spMkLst>
        </pc:spChg>
      </pc:sldChg>
      <pc:sldChg chg="addSp delSp modSp new mod setBg">
        <pc:chgData name="Yi Liu" userId="eb9fa73d484f74de" providerId="LiveId" clId="{9BC12BBD-C888-4FAE-AE55-FA5F9941F0D7}" dt="2023-11-28T04:47:07.005" v="195" actId="20577"/>
        <pc:sldMkLst>
          <pc:docMk/>
          <pc:sldMk cId="3127471779" sldId="605"/>
        </pc:sldMkLst>
        <pc:spChg chg="mod">
          <ac:chgData name="Yi Liu" userId="eb9fa73d484f74de" providerId="LiveId" clId="{9BC12BBD-C888-4FAE-AE55-FA5F9941F0D7}" dt="2023-11-28T04:42:32.569" v="73" actId="20577"/>
          <ac:spMkLst>
            <pc:docMk/>
            <pc:sldMk cId="3127471779" sldId="605"/>
            <ac:spMk id="2" creationId="{32993766-C5C0-39C8-AB86-04766E88CFA3}"/>
          </ac:spMkLst>
        </pc:spChg>
        <pc:spChg chg="add del mod">
          <ac:chgData name="Yi Liu" userId="eb9fa73d484f74de" providerId="LiveId" clId="{9BC12BBD-C888-4FAE-AE55-FA5F9941F0D7}" dt="2023-11-28T04:47:07.005" v="195" actId="20577"/>
          <ac:spMkLst>
            <pc:docMk/>
            <pc:sldMk cId="3127471779" sldId="605"/>
            <ac:spMk id="3" creationId="{E2C0F49F-51FD-3F5C-493F-D4A945E89D49}"/>
          </ac:spMkLst>
        </pc:spChg>
        <pc:spChg chg="add del mod">
          <ac:chgData name="Yi Liu" userId="eb9fa73d484f74de" providerId="LiveId" clId="{9BC12BBD-C888-4FAE-AE55-FA5F9941F0D7}" dt="2023-11-28T04:43:08.858" v="75"/>
          <ac:spMkLst>
            <pc:docMk/>
            <pc:sldMk cId="3127471779" sldId="605"/>
            <ac:spMk id="5" creationId="{E8D35F48-D794-A1D2-1D00-2F88A1E2FB1D}"/>
          </ac:spMkLst>
        </pc:spChg>
        <pc:spChg chg="add del">
          <ac:chgData name="Yi Liu" userId="eb9fa73d484f74de" providerId="LiveId" clId="{9BC12BBD-C888-4FAE-AE55-FA5F9941F0D7}" dt="2023-11-28T04:43:20.745" v="80"/>
          <ac:spMkLst>
            <pc:docMk/>
            <pc:sldMk cId="3127471779" sldId="605"/>
            <ac:spMk id="6" creationId="{F174803E-E9E9-6442-2008-87B3927B5CEA}"/>
          </ac:spMkLst>
        </pc:spChg>
        <pc:spChg chg="add del">
          <ac:chgData name="Yi Liu" userId="eb9fa73d484f74de" providerId="LiveId" clId="{9BC12BBD-C888-4FAE-AE55-FA5F9941F0D7}" dt="2023-11-28T04:47:01.424" v="189"/>
          <ac:spMkLst>
            <pc:docMk/>
            <pc:sldMk cId="3127471779" sldId="605"/>
            <ac:spMk id="7" creationId="{EEB4552B-7E05-0C9A-C07B-D853E47BC1D3}"/>
          </ac:spMkLst>
        </pc:spChg>
      </pc:sldChg>
      <pc:sldChg chg="addSp delSp modSp new mod">
        <pc:chgData name="Yi Liu" userId="eb9fa73d484f74de" providerId="LiveId" clId="{9BC12BBD-C888-4FAE-AE55-FA5F9941F0D7}" dt="2023-11-28T04:46:32.778" v="179"/>
        <pc:sldMkLst>
          <pc:docMk/>
          <pc:sldMk cId="3957899287" sldId="606"/>
        </pc:sldMkLst>
        <pc:spChg chg="mod">
          <ac:chgData name="Yi Liu" userId="eb9fa73d484f74de" providerId="LiveId" clId="{9BC12BBD-C888-4FAE-AE55-FA5F9941F0D7}" dt="2023-11-28T04:46:32.778" v="179"/>
          <ac:spMkLst>
            <pc:docMk/>
            <pc:sldMk cId="3957899287" sldId="606"/>
            <ac:spMk id="2" creationId="{9410A540-6B49-4CD5-3B77-852CA01F4443}"/>
          </ac:spMkLst>
        </pc:spChg>
        <pc:spChg chg="del mod">
          <ac:chgData name="Yi Liu" userId="eb9fa73d484f74de" providerId="LiveId" clId="{9BC12BBD-C888-4FAE-AE55-FA5F9941F0D7}" dt="2023-11-28T04:45:46.027" v="131" actId="478"/>
          <ac:spMkLst>
            <pc:docMk/>
            <pc:sldMk cId="3957899287" sldId="606"/>
            <ac:spMk id="3" creationId="{6066A49F-91BF-D2CA-0328-7E3C93F8B79E}"/>
          </ac:spMkLst>
        </pc:spChg>
        <pc:spChg chg="add mod">
          <ac:chgData name="Yi Liu" userId="eb9fa73d484f74de" providerId="LiveId" clId="{9BC12BBD-C888-4FAE-AE55-FA5F9941F0D7}" dt="2023-11-28T04:45:49.347" v="133" actId="1076"/>
          <ac:spMkLst>
            <pc:docMk/>
            <pc:sldMk cId="3957899287" sldId="606"/>
            <ac:spMk id="6" creationId="{3BCB0BC9-400A-4312-110D-10FD63E9E7EB}"/>
          </ac:spMkLst>
        </pc:spChg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  <pc:docChgLst>
    <pc:chgData name="Yi Liu" userId="eb9fa73d484f74de" providerId="LiveId" clId="{6A223E39-A79A-43E7-82B1-16D844AAF4E0}"/>
    <pc:docChg chg="undo custSel addSld delSld modSld sldOrd">
      <pc:chgData name="Yi Liu" userId="eb9fa73d484f74de" providerId="LiveId" clId="{6A223E39-A79A-43E7-82B1-16D844AAF4E0}" dt="2023-11-14T05:08:29.206" v="1182" actId="20577"/>
      <pc:docMkLst>
        <pc:docMk/>
      </pc:docMkLst>
      <pc:sldChg chg="modSp mod">
        <pc:chgData name="Yi Liu" userId="eb9fa73d484f74de" providerId="LiveId" clId="{6A223E39-A79A-43E7-82B1-16D844AAF4E0}" dt="2023-11-14T02:36:29.490" v="2" actId="20577"/>
        <pc:sldMkLst>
          <pc:docMk/>
          <pc:sldMk cId="1562787813" sldId="256"/>
        </pc:sldMkLst>
        <pc:spChg chg="mod">
          <ac:chgData name="Yi Liu" userId="eb9fa73d484f74de" providerId="LiveId" clId="{6A223E39-A79A-43E7-82B1-16D844AAF4E0}" dt="2023-11-14T02:36:29.490" v="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519519552" sldId="587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519519552" sldId="587"/>
            <ac:spMk id="3" creationId="{74959191-E5B1-4C61-B6BB-4F8BFD8B37F3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3620765839" sldId="591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3620765839" sldId="591"/>
            <ac:spMk id="3" creationId="{4B80A01A-331E-4BEC-A922-D3775B3CEF2F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2480175143" sldId="593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2480175143" sldId="593"/>
            <ac:spMk id="6" creationId="{50480201-F078-47DE-BAA0-A5664106E573}"/>
          </ac:spMkLst>
        </pc:spChg>
        <pc:spChg chg="mod">
          <ac:chgData name="Yi Liu" userId="eb9fa73d484f74de" providerId="LiveId" clId="{6A223E39-A79A-43E7-82B1-16D844AAF4E0}" dt="2023-11-14T03:04:37.456" v="51"/>
          <ac:spMkLst>
            <pc:docMk/>
            <pc:sldMk cId="2480175143" sldId="593"/>
            <ac:spMk id="8" creationId="{7CD5C91A-F1F6-4845-9E8A-7D18ED62EC91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1518229118" sldId="594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1518229118" sldId="594"/>
            <ac:spMk id="3" creationId="{EF77D294-1BA6-4FFA-AFCF-58E2A0478F54}"/>
          </ac:spMkLst>
        </pc:spChg>
      </pc:sldChg>
      <pc:sldChg chg="modSp new del mod">
        <pc:chgData name="Yi Liu" userId="eb9fa73d484f74de" providerId="LiveId" clId="{6A223E39-A79A-43E7-82B1-16D844AAF4E0}" dt="2023-11-14T03:42:53.987" v="743" actId="47"/>
        <pc:sldMkLst>
          <pc:docMk/>
          <pc:sldMk cId="1889863081" sldId="595"/>
        </pc:sldMkLst>
        <pc:spChg chg="mod">
          <ac:chgData name="Yi Liu" userId="eb9fa73d484f74de" providerId="LiveId" clId="{6A223E39-A79A-43E7-82B1-16D844AAF4E0}" dt="2023-11-14T03:00:58.621" v="18" actId="20577"/>
          <ac:spMkLst>
            <pc:docMk/>
            <pc:sldMk cId="1889863081" sldId="595"/>
            <ac:spMk id="2" creationId="{7CEDA488-323F-4D39-AD13-B2B18B24D000}"/>
          </ac:spMkLst>
        </pc:spChg>
        <pc:spChg chg="mod">
          <ac:chgData name="Yi Liu" userId="eb9fa73d484f74de" providerId="LiveId" clId="{6A223E39-A79A-43E7-82B1-16D844AAF4E0}" dt="2023-11-14T03:37:52.947" v="720" actId="12"/>
          <ac:spMkLst>
            <pc:docMk/>
            <pc:sldMk cId="1889863081" sldId="595"/>
            <ac:spMk id="3" creationId="{B5AD0110-3069-4459-B22C-F171707ED2FD}"/>
          </ac:spMkLst>
        </pc:spChg>
      </pc:sldChg>
      <pc:sldChg chg="modSp new del mod">
        <pc:chgData name="Yi Liu" userId="eb9fa73d484f74de" providerId="LiveId" clId="{6A223E39-A79A-43E7-82B1-16D844AAF4E0}" dt="2023-11-14T03:42:53.987" v="743" actId="47"/>
        <pc:sldMkLst>
          <pc:docMk/>
          <pc:sldMk cId="1591757464" sldId="596"/>
        </pc:sldMkLst>
        <pc:spChg chg="mod">
          <ac:chgData name="Yi Liu" userId="eb9fa73d484f74de" providerId="LiveId" clId="{6A223E39-A79A-43E7-82B1-16D844AAF4E0}" dt="2023-11-14T03:24:23.741" v="405"/>
          <ac:spMkLst>
            <pc:docMk/>
            <pc:sldMk cId="1591757464" sldId="596"/>
            <ac:spMk id="2" creationId="{85E51689-ED34-46FC-9FAE-2F035496E16B}"/>
          </ac:spMkLst>
        </pc:spChg>
        <pc:spChg chg="mod">
          <ac:chgData name="Yi Liu" userId="eb9fa73d484f74de" providerId="LiveId" clId="{6A223E39-A79A-43E7-82B1-16D844AAF4E0}" dt="2023-11-14T03:36:02.362" v="701" actId="20577"/>
          <ac:spMkLst>
            <pc:docMk/>
            <pc:sldMk cId="1591757464" sldId="596"/>
            <ac:spMk id="3" creationId="{A2B9F805-475A-4C20-A6D2-F2B5CEBF6A37}"/>
          </ac:spMkLst>
        </pc:spChg>
      </pc:sldChg>
      <pc:sldChg chg="addSp delSp modSp new mod">
        <pc:chgData name="Yi Liu" userId="eb9fa73d484f74de" providerId="LiveId" clId="{6A223E39-A79A-43E7-82B1-16D844AAF4E0}" dt="2023-11-14T04:32:54.513" v="1167" actId="207"/>
        <pc:sldMkLst>
          <pc:docMk/>
          <pc:sldMk cId="297084079" sldId="597"/>
        </pc:sldMkLst>
        <pc:spChg chg="mod">
          <ac:chgData name="Yi Liu" userId="eb9fa73d484f74de" providerId="LiveId" clId="{6A223E39-A79A-43E7-82B1-16D844AAF4E0}" dt="2023-11-14T04:27:00.368" v="894" actId="20577"/>
          <ac:spMkLst>
            <pc:docMk/>
            <pc:sldMk cId="297084079" sldId="597"/>
            <ac:spMk id="2" creationId="{DAEC08FB-8F44-415E-B37B-3840EAF39B7A}"/>
          </ac:spMkLst>
        </pc:spChg>
        <pc:spChg chg="add del mod">
          <ac:chgData name="Yi Liu" userId="eb9fa73d484f74de" providerId="LiveId" clId="{6A223E39-A79A-43E7-82B1-16D844AAF4E0}" dt="2023-11-14T04:32:54.513" v="1167" actId="207"/>
          <ac:spMkLst>
            <pc:docMk/>
            <pc:sldMk cId="297084079" sldId="597"/>
            <ac:spMk id="3" creationId="{C514FFDC-F961-4C2B-B15A-201B198732D8}"/>
          </ac:spMkLst>
        </pc:spChg>
        <pc:spChg chg="add del mod">
          <ac:chgData name="Yi Liu" userId="eb9fa73d484f74de" providerId="LiveId" clId="{6A223E39-A79A-43E7-82B1-16D844AAF4E0}" dt="2023-11-14T03:39:38.399" v="723"/>
          <ac:spMkLst>
            <pc:docMk/>
            <pc:sldMk cId="297084079" sldId="597"/>
            <ac:spMk id="5" creationId="{B75DBE8A-E64E-44BA-8ED5-454465E096AC}"/>
          </ac:spMkLst>
        </pc:spChg>
        <pc:spChg chg="add del">
          <ac:chgData name="Yi Liu" userId="eb9fa73d484f74de" providerId="LiveId" clId="{6A223E39-A79A-43E7-82B1-16D844AAF4E0}" dt="2023-11-14T03:40:11.894" v="729"/>
          <ac:spMkLst>
            <pc:docMk/>
            <pc:sldMk cId="297084079" sldId="597"/>
            <ac:spMk id="6" creationId="{6B78F533-D278-434C-A58B-E3FB022697D4}"/>
          </ac:spMkLst>
        </pc:spChg>
        <pc:spChg chg="add del mod">
          <ac:chgData name="Yi Liu" userId="eb9fa73d484f74de" providerId="LiveId" clId="{6A223E39-A79A-43E7-82B1-16D844AAF4E0}" dt="2023-11-14T03:40:49.630" v="735" actId="22"/>
          <ac:spMkLst>
            <pc:docMk/>
            <pc:sldMk cId="297084079" sldId="597"/>
            <ac:spMk id="8" creationId="{888E0752-2A9A-4A72-9AD4-2AF93ED3DAD3}"/>
          </ac:spMkLst>
        </pc:spChg>
        <pc:spChg chg="add mod">
          <ac:chgData name="Yi Liu" userId="eb9fa73d484f74de" providerId="LiveId" clId="{6A223E39-A79A-43E7-82B1-16D844AAF4E0}" dt="2023-11-14T04:32:40.846" v="1166" actId="20577"/>
          <ac:spMkLst>
            <pc:docMk/>
            <pc:sldMk cId="297084079" sldId="597"/>
            <ac:spMk id="10" creationId="{5D7C0433-57D3-4C7B-AA37-215EE2591792}"/>
          </ac:spMkLst>
        </pc:spChg>
        <pc:spChg chg="add del">
          <ac:chgData name="Yi Liu" userId="eb9fa73d484f74de" providerId="LiveId" clId="{6A223E39-A79A-43E7-82B1-16D844AAF4E0}" dt="2023-11-14T03:48:32.049" v="760"/>
          <ac:spMkLst>
            <pc:docMk/>
            <pc:sldMk cId="297084079" sldId="597"/>
            <ac:spMk id="11" creationId="{5046114A-CEE4-460B-B6FC-A2AFF4502C9B}"/>
          </ac:spMkLst>
        </pc:spChg>
        <pc:spChg chg="add del">
          <ac:chgData name="Yi Liu" userId="eb9fa73d484f74de" providerId="LiveId" clId="{6A223E39-A79A-43E7-82B1-16D844AAF4E0}" dt="2023-11-14T03:49:24.318" v="770"/>
          <ac:spMkLst>
            <pc:docMk/>
            <pc:sldMk cId="297084079" sldId="597"/>
            <ac:spMk id="12" creationId="{53B4C576-B32B-4ADB-AE9A-39FD204495E4}"/>
          </ac:spMkLst>
        </pc:spChg>
      </pc:sldChg>
      <pc:sldChg chg="addSp delSp modSp new mod ord">
        <pc:chgData name="Yi Liu" userId="eb9fa73d484f74de" providerId="LiveId" clId="{6A223E39-A79A-43E7-82B1-16D844AAF4E0}" dt="2023-11-14T05:08:29.206" v="1182" actId="20577"/>
        <pc:sldMkLst>
          <pc:docMk/>
          <pc:sldMk cId="2698405521" sldId="598"/>
        </pc:sldMkLst>
        <pc:spChg chg="mod">
          <ac:chgData name="Yi Liu" userId="eb9fa73d484f74de" providerId="LiveId" clId="{6A223E39-A79A-43E7-82B1-16D844AAF4E0}" dt="2023-11-14T04:26:56.426" v="893" actId="20577"/>
          <ac:spMkLst>
            <pc:docMk/>
            <pc:sldMk cId="2698405521" sldId="598"/>
            <ac:spMk id="2" creationId="{41532E23-CD0D-4860-A09E-BE923E356E4F}"/>
          </ac:spMkLst>
        </pc:spChg>
        <pc:spChg chg="add del mod">
          <ac:chgData name="Yi Liu" userId="eb9fa73d484f74de" providerId="LiveId" clId="{6A223E39-A79A-43E7-82B1-16D844AAF4E0}" dt="2023-11-14T05:08:29.206" v="1182" actId="20577"/>
          <ac:spMkLst>
            <pc:docMk/>
            <pc:sldMk cId="2698405521" sldId="598"/>
            <ac:spMk id="3" creationId="{6D768917-3C75-4107-8965-1CCB426C80D6}"/>
          </ac:spMkLst>
        </pc:spChg>
        <pc:spChg chg="add del mod">
          <ac:chgData name="Yi Liu" userId="eb9fa73d484f74de" providerId="LiveId" clId="{6A223E39-A79A-43E7-82B1-16D844AAF4E0}" dt="2023-11-14T03:51:44.499" v="794"/>
          <ac:spMkLst>
            <pc:docMk/>
            <pc:sldMk cId="2698405521" sldId="598"/>
            <ac:spMk id="5" creationId="{A5512A57-EF18-440C-BA23-1C6D49383F8E}"/>
          </ac:spMkLst>
        </pc:spChg>
        <pc:spChg chg="add mod">
          <ac:chgData name="Yi Liu" userId="eb9fa73d484f74de" providerId="LiveId" clId="{6A223E39-A79A-43E7-82B1-16D844AAF4E0}" dt="2023-11-14T04:29:44.057" v="1140" actId="1076"/>
          <ac:spMkLst>
            <pc:docMk/>
            <pc:sldMk cId="2698405521" sldId="598"/>
            <ac:spMk id="7" creationId="{993CAEBC-49BD-47DB-9AF8-7D72B2E396E1}"/>
          </ac:spMkLst>
        </pc:spChg>
      </pc:sldChg>
      <pc:sldChg chg="addSp delSp modSp new mod">
        <pc:chgData name="Yi Liu" userId="eb9fa73d484f74de" providerId="LiveId" clId="{6A223E39-A79A-43E7-82B1-16D844AAF4E0}" dt="2023-11-14T04:23:38.426" v="884" actId="20577"/>
        <pc:sldMkLst>
          <pc:docMk/>
          <pc:sldMk cId="3428485690" sldId="599"/>
        </pc:sldMkLst>
        <pc:spChg chg="mod">
          <ac:chgData name="Yi Liu" userId="eb9fa73d484f74de" providerId="LiveId" clId="{6A223E39-A79A-43E7-82B1-16D844AAF4E0}" dt="2023-11-14T04:23:27.814" v="857" actId="20577"/>
          <ac:spMkLst>
            <pc:docMk/>
            <pc:sldMk cId="3428485690" sldId="599"/>
            <ac:spMk id="2" creationId="{5D143D77-7984-407D-9315-60BAB1791CAB}"/>
          </ac:spMkLst>
        </pc:spChg>
        <pc:spChg chg="add del mod">
          <ac:chgData name="Yi Liu" userId="eb9fa73d484f74de" providerId="LiveId" clId="{6A223E39-A79A-43E7-82B1-16D844AAF4E0}" dt="2023-11-14T04:23:38.426" v="884" actId="20577"/>
          <ac:spMkLst>
            <pc:docMk/>
            <pc:sldMk cId="3428485690" sldId="599"/>
            <ac:spMk id="3" creationId="{402A95FD-1CD4-48B6-B637-AA12258F7071}"/>
          </ac:spMkLst>
        </pc:spChg>
        <pc:spChg chg="add del mod">
          <ac:chgData name="Yi Liu" userId="eb9fa73d484f74de" providerId="LiveId" clId="{6A223E39-A79A-43E7-82B1-16D844AAF4E0}" dt="2023-11-14T04:05:41.911" v="816"/>
          <ac:spMkLst>
            <pc:docMk/>
            <pc:sldMk cId="3428485690" sldId="599"/>
            <ac:spMk id="5" creationId="{B7B30277-FD79-434F-85DE-89D222B28F5C}"/>
          </ac:spMkLst>
        </pc:spChg>
        <pc:spChg chg="add del">
          <ac:chgData name="Yi Liu" userId="eb9fa73d484f74de" providerId="LiveId" clId="{6A223E39-A79A-43E7-82B1-16D844AAF4E0}" dt="2023-11-14T04:19:45.347" v="825"/>
          <ac:spMkLst>
            <pc:docMk/>
            <pc:sldMk cId="3428485690" sldId="599"/>
            <ac:spMk id="6" creationId="{75B9CA5B-8608-4A14-A7A9-4DEDFE5CC2BD}"/>
          </ac:spMkLst>
        </pc:spChg>
      </pc:sldChg>
      <pc:sldChg chg="addSp delSp modSp new mod">
        <pc:chgData name="Yi Liu" userId="eb9fa73d484f74de" providerId="LiveId" clId="{6A223E39-A79A-43E7-82B1-16D844AAF4E0}" dt="2023-11-14T04:25:13.216" v="887" actId="20577"/>
        <pc:sldMkLst>
          <pc:docMk/>
          <pc:sldMk cId="2912682590" sldId="600"/>
        </pc:sldMkLst>
        <pc:spChg chg="mod">
          <ac:chgData name="Yi Liu" userId="eb9fa73d484f74de" providerId="LiveId" clId="{6A223E39-A79A-43E7-82B1-16D844AAF4E0}" dt="2023-11-14T04:23:43.337" v="885"/>
          <ac:spMkLst>
            <pc:docMk/>
            <pc:sldMk cId="2912682590" sldId="600"/>
            <ac:spMk id="2" creationId="{D2D1B51E-5348-472C-8DE6-83D3EDD874B1}"/>
          </ac:spMkLst>
        </pc:spChg>
        <pc:spChg chg="del">
          <ac:chgData name="Yi Liu" userId="eb9fa73d484f74de" providerId="LiveId" clId="{6A223E39-A79A-43E7-82B1-16D844AAF4E0}" dt="2023-11-14T04:22:57.615" v="834" actId="478"/>
          <ac:spMkLst>
            <pc:docMk/>
            <pc:sldMk cId="2912682590" sldId="600"/>
            <ac:spMk id="3" creationId="{409E0994-9293-4BEF-80A1-8FFA919922B1}"/>
          </ac:spMkLst>
        </pc:spChg>
        <pc:spChg chg="add mod">
          <ac:chgData name="Yi Liu" userId="eb9fa73d484f74de" providerId="LiveId" clId="{6A223E39-A79A-43E7-82B1-16D844AAF4E0}" dt="2023-11-14T04:25:13.216" v="887" actId="20577"/>
          <ac:spMkLst>
            <pc:docMk/>
            <pc:sldMk cId="2912682590" sldId="600"/>
            <ac:spMk id="6" creationId="{8E270A67-38D7-4597-9ACD-43D1E96987CC}"/>
          </ac:spMkLst>
        </pc:spChg>
      </pc:sldChg>
      <pc:sldChg chg="modSp add del mod">
        <pc:chgData name="Yi Liu" userId="eb9fa73d484f74de" providerId="LiveId" clId="{6A223E39-A79A-43E7-82B1-16D844AAF4E0}" dt="2023-11-14T04:31:51.613" v="1148" actId="47"/>
        <pc:sldMkLst>
          <pc:docMk/>
          <pc:sldMk cId="2182590323" sldId="601"/>
        </pc:sldMkLst>
        <pc:spChg chg="mod">
          <ac:chgData name="Yi Liu" userId="eb9fa73d484f74de" providerId="LiveId" clId="{6A223E39-A79A-43E7-82B1-16D844AAF4E0}" dt="2023-11-14T04:31:33.512" v="1144" actId="20577"/>
          <ac:spMkLst>
            <pc:docMk/>
            <pc:sldMk cId="2182590323" sldId="601"/>
            <ac:spMk id="3" creationId="{6D768917-3C75-4107-8965-1CCB426C80D6}"/>
          </ac:spMkLst>
        </pc:spChg>
      </pc:sldChg>
    </pc:docChg>
  </pc:docChgLst>
  <pc:docChgLst>
    <pc:chgData name="Yi Liu" userId="eb9fa73d484f74de" providerId="LiveId" clId="{35998C94-C1D9-4A08-B33E-F106D9D39F42}"/>
    <pc:docChg chg="undo custSel addSld delSld modSld">
      <pc:chgData name="Yi Liu" userId="eb9fa73d484f74de" providerId="LiveId" clId="{35998C94-C1D9-4A08-B33E-F106D9D39F42}" dt="2023-10-24T05:04:32.405" v="596" actId="20577"/>
      <pc:docMkLst>
        <pc:docMk/>
      </pc:docMkLst>
      <pc:sldChg chg="modSp mod">
        <pc:chgData name="Yi Liu" userId="eb9fa73d484f74de" providerId="LiveId" clId="{35998C94-C1D9-4A08-B33E-F106D9D39F42}" dt="2023-10-24T02:53:41.147" v="6" actId="20577"/>
        <pc:sldMkLst>
          <pc:docMk/>
          <pc:sldMk cId="1562787813" sldId="256"/>
        </pc:sldMkLst>
        <pc:spChg chg="mod">
          <ac:chgData name="Yi Liu" userId="eb9fa73d484f74de" providerId="LiveId" clId="{35998C94-C1D9-4A08-B33E-F106D9D39F42}" dt="2023-10-24T02:53:41.147" v="6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2228561253" sldId="585"/>
        </pc:sldMkLst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4174874741" sldId="586"/>
        </pc:sldMkLst>
      </pc:sldChg>
      <pc:sldChg chg="modSp mod">
        <pc:chgData name="Yi Liu" userId="eb9fa73d484f74de" providerId="LiveId" clId="{35998C94-C1D9-4A08-B33E-F106D9D39F42}" dt="2023-10-24T02:53:49.820" v="8" actId="20577"/>
        <pc:sldMkLst>
          <pc:docMk/>
          <pc:sldMk cId="519519552" sldId="587"/>
        </pc:sldMkLst>
        <pc:spChg chg="mod">
          <ac:chgData name="Yi Liu" userId="eb9fa73d484f74de" providerId="LiveId" clId="{35998C94-C1D9-4A08-B33E-F106D9D39F42}" dt="2023-10-24T02:53:49.820" v="8" actId="20577"/>
          <ac:spMkLst>
            <pc:docMk/>
            <pc:sldMk cId="519519552" sldId="587"/>
            <ac:spMk id="2" creationId="{5176C973-2875-4CD0-ABFE-799D0E9B6422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886533938" sldId="588"/>
        </pc:sldMkLst>
      </pc:sldChg>
      <pc:sldChg chg="modSp new mod">
        <pc:chgData name="Yi Liu" userId="eb9fa73d484f74de" providerId="LiveId" clId="{35998C94-C1D9-4A08-B33E-F106D9D39F42}" dt="2023-10-24T05:04:32.405" v="596" actId="20577"/>
        <pc:sldMkLst>
          <pc:docMk/>
          <pc:sldMk cId="2743013192" sldId="588"/>
        </pc:sldMkLst>
        <pc:spChg chg="mod">
          <ac:chgData name="Yi Liu" userId="eb9fa73d484f74de" providerId="LiveId" clId="{35998C94-C1D9-4A08-B33E-F106D9D39F42}" dt="2023-10-24T02:54:02.828" v="36" actId="20577"/>
          <ac:spMkLst>
            <pc:docMk/>
            <pc:sldMk cId="2743013192" sldId="588"/>
            <ac:spMk id="2" creationId="{FD90264A-0054-4742-A620-5E0D03629AF4}"/>
          </ac:spMkLst>
        </pc:spChg>
        <pc:spChg chg="mod">
          <ac:chgData name="Yi Liu" userId="eb9fa73d484f74de" providerId="LiveId" clId="{35998C94-C1D9-4A08-B33E-F106D9D39F42}" dt="2023-10-24T05:04:32.405" v="596" actId="20577"/>
          <ac:spMkLst>
            <pc:docMk/>
            <pc:sldMk cId="2743013192" sldId="588"/>
            <ac:spMk id="3" creationId="{9D987A9B-42EF-4DA6-BC61-7D557D31235D}"/>
          </ac:spMkLst>
        </pc:spChg>
      </pc:sldChg>
      <pc:sldChg chg="modSp new mod">
        <pc:chgData name="Yi Liu" userId="eb9fa73d484f74de" providerId="LiveId" clId="{35998C94-C1D9-4A08-B33E-F106D9D39F42}" dt="2023-10-24T03:38:53.004" v="593" actId="20577"/>
        <pc:sldMkLst>
          <pc:docMk/>
          <pc:sldMk cId="36285003" sldId="589"/>
        </pc:sldMkLst>
        <pc:spChg chg="mod">
          <ac:chgData name="Yi Liu" userId="eb9fa73d484f74de" providerId="LiveId" clId="{35998C94-C1D9-4A08-B33E-F106D9D39F42}" dt="2023-10-24T03:30:22.296" v="149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35998C94-C1D9-4A08-B33E-F106D9D39F42}" dt="2023-10-24T03:38:53.004" v="593" actId="20577"/>
          <ac:spMkLst>
            <pc:docMk/>
            <pc:sldMk cId="36285003" sldId="589"/>
            <ac:spMk id="3" creationId="{DC739D9D-EA75-4CEF-95E9-EEC4A3B47A4E}"/>
          </ac:spMkLst>
        </pc:spChg>
      </pc:sldChg>
    </pc:docChg>
  </pc:docChgLst>
  <pc:docChgLst>
    <pc:chgData name="Yi Liu" userId="eb9fa73d484f74de" providerId="LiveId" clId="{BD566CEA-255A-47BC-A0A6-A6AE9969684F}"/>
    <pc:docChg chg="custSel addSld delSld modSld">
      <pc:chgData name="Yi Liu" userId="eb9fa73d484f74de" providerId="LiveId" clId="{BD566CEA-255A-47BC-A0A6-A6AE9969684F}" dt="2023-10-17T07:57:43.208" v="125" actId="20577"/>
      <pc:docMkLst>
        <pc:docMk/>
      </pc:docMkLst>
      <pc:sldChg chg="modSp mod">
        <pc:chgData name="Yi Liu" userId="eb9fa73d484f74de" providerId="LiveId" clId="{BD566CEA-255A-47BC-A0A6-A6AE9969684F}" dt="2023-10-17T05:01:56.712" v="78" actId="20577"/>
        <pc:sldMkLst>
          <pc:docMk/>
          <pc:sldMk cId="1562787813" sldId="256"/>
        </pc:sldMkLst>
        <pc:spChg chg="mod">
          <ac:chgData name="Yi Liu" userId="eb9fa73d484f74de" providerId="LiveId" clId="{BD566CEA-255A-47BC-A0A6-A6AE9969684F}" dt="2023-10-17T05:01:56.712" v="7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BD566CEA-255A-47BC-A0A6-A6AE9969684F}" dt="2023-10-17T05:02:28.331" v="80" actId="27636"/>
        <pc:sldMkLst>
          <pc:docMk/>
          <pc:sldMk cId="2228561253" sldId="585"/>
        </pc:sldMkLst>
        <pc:spChg chg="mod">
          <ac:chgData name="Yi Liu" userId="eb9fa73d484f74de" providerId="LiveId" clId="{BD566CEA-255A-47BC-A0A6-A6AE9969684F}" dt="2023-10-17T05:02:28.331" v="80" actId="27636"/>
          <ac:spMkLst>
            <pc:docMk/>
            <pc:sldMk cId="2228561253" sldId="585"/>
            <ac:spMk id="3" creationId="{01A6A208-F583-4BA4-A2E9-E44937BD5228}"/>
          </ac:spMkLst>
        </pc:spChg>
      </pc:sldChg>
      <pc:sldChg chg="delSp modSp mod">
        <pc:chgData name="Yi Liu" userId="eb9fa73d484f74de" providerId="LiveId" clId="{BD566CEA-255A-47BC-A0A6-A6AE9969684F}" dt="2023-10-17T02:47:33.326" v="65" actId="20577"/>
        <pc:sldMkLst>
          <pc:docMk/>
          <pc:sldMk cId="4174874741" sldId="586"/>
        </pc:sldMkLst>
        <pc:spChg chg="mod">
          <ac:chgData name="Yi Liu" userId="eb9fa73d484f74de" providerId="LiveId" clId="{BD566CEA-255A-47BC-A0A6-A6AE9969684F}" dt="2023-10-17T02:47:33.326" v="65" actId="20577"/>
          <ac:spMkLst>
            <pc:docMk/>
            <pc:sldMk cId="4174874741" sldId="586"/>
            <ac:spMk id="3" creationId="{BFCD1926-CFDC-4E52-940D-78726D4E9C90}"/>
          </ac:spMkLst>
        </pc:spChg>
        <pc:picChg chg="del">
          <ac:chgData name="Yi Liu" userId="eb9fa73d484f74de" providerId="LiveId" clId="{BD566CEA-255A-47BC-A0A6-A6AE9969684F}" dt="2023-10-17T02:45:49.758" v="31" actId="478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mod">
        <pc:chgData name="Yi Liu" userId="eb9fa73d484f74de" providerId="LiveId" clId="{BD566CEA-255A-47BC-A0A6-A6AE9969684F}" dt="2023-10-17T05:01:44.839" v="72" actId="1076"/>
        <pc:sldMkLst>
          <pc:docMk/>
          <pc:sldMk cId="519519552" sldId="587"/>
        </pc:sldMkLst>
        <pc:spChg chg="mod">
          <ac:chgData name="Yi Liu" userId="eb9fa73d484f74de" providerId="LiveId" clId="{BD566CEA-255A-47BC-A0A6-A6AE9969684F}" dt="2023-10-17T04:57:25.121" v="71" actId="1076"/>
          <ac:spMkLst>
            <pc:docMk/>
            <pc:sldMk cId="519519552" sldId="587"/>
            <ac:spMk id="3" creationId="{74959191-E5B1-4C61-B6BB-4F8BFD8B37F3}"/>
          </ac:spMkLst>
        </pc:spChg>
        <pc:spChg chg="add mod">
          <ac:chgData name="Yi Liu" userId="eb9fa73d484f74de" providerId="LiveId" clId="{BD566CEA-255A-47BC-A0A6-A6AE9969684F}" dt="2023-10-17T05:01:44.839" v="72" actId="1076"/>
          <ac:spMkLst>
            <pc:docMk/>
            <pc:sldMk cId="519519552" sldId="587"/>
            <ac:spMk id="7" creationId="{DBA44BDF-9EA9-4410-8E4F-7C3F22F5AE69}"/>
          </ac:spMkLst>
        </pc:spChg>
        <pc:spChg chg="del mod">
          <ac:chgData name="Yi Liu" userId="eb9fa73d484f74de" providerId="LiveId" clId="{BD566CEA-255A-47BC-A0A6-A6AE9969684F}" dt="2023-10-17T02:51:48.385" v="66" actId="478"/>
          <ac:spMkLst>
            <pc:docMk/>
            <pc:sldMk cId="519519552" sldId="587"/>
            <ac:spMk id="8" creationId="{74F54208-E13A-42A5-BA94-E4F3B18A2B81}"/>
          </ac:spMkLst>
        </pc:spChg>
        <pc:picChg chg="del">
          <ac:chgData name="Yi Liu" userId="eb9fa73d484f74de" providerId="LiveId" clId="{BD566CEA-255A-47BC-A0A6-A6AE9969684F}" dt="2023-10-17T02:51:49.805" v="67" actId="478"/>
          <ac:picMkLst>
            <pc:docMk/>
            <pc:sldMk cId="519519552" sldId="587"/>
            <ac:picMk id="6" creationId="{4F37ACFE-2843-4F38-816C-983E2A030BBE}"/>
          </ac:picMkLst>
        </pc:picChg>
      </pc:sldChg>
      <pc:sldChg chg="modSp new mod">
        <pc:chgData name="Yi Liu" userId="eb9fa73d484f74de" providerId="LiveId" clId="{BD566CEA-255A-47BC-A0A6-A6AE9969684F}" dt="2023-10-17T07:57:43.208" v="125" actId="20577"/>
        <pc:sldMkLst>
          <pc:docMk/>
          <pc:sldMk cId="886533938" sldId="588"/>
        </pc:sldMkLst>
        <pc:spChg chg="mod">
          <ac:chgData name="Yi Liu" userId="eb9fa73d484f74de" providerId="LiveId" clId="{BD566CEA-255A-47BC-A0A6-A6AE9969684F}" dt="2023-10-17T07:56:25.556" v="96" actId="20577"/>
          <ac:spMkLst>
            <pc:docMk/>
            <pc:sldMk cId="886533938" sldId="588"/>
            <ac:spMk id="2" creationId="{77CAE2D8-1C13-4576-8ED8-AE7A380ECF69}"/>
          </ac:spMkLst>
        </pc:spChg>
        <pc:spChg chg="mod">
          <ac:chgData name="Yi Liu" userId="eb9fa73d484f74de" providerId="LiveId" clId="{BD566CEA-255A-47BC-A0A6-A6AE9969684F}" dt="2023-10-17T07:57:43.208" v="125" actId="20577"/>
          <ac:spMkLst>
            <pc:docMk/>
            <pc:sldMk cId="886533938" sldId="588"/>
            <ac:spMk id="3" creationId="{C8B0817D-1131-4E20-B457-1A1AD7711D07}"/>
          </ac:spMkLst>
        </pc:spChg>
      </pc:sldChg>
      <pc:sldChg chg="del">
        <pc:chgData name="Yi Liu" userId="eb9fa73d484f74de" providerId="LiveId" clId="{BD566CEA-255A-47BC-A0A6-A6AE9969684F}" dt="2023-10-17T05:01:46.472" v="73" actId="47"/>
        <pc:sldMkLst>
          <pc:docMk/>
          <pc:sldMk cId="1941468400" sldId="588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D642FBF0-8374-43F6-B3CA-9C526D8D4992}"/>
    <pc:docChg chg="undo custSel addSld delSld modSld sldOrd">
      <pc:chgData name="Yi Liu" userId="eb9fa73d484f74de" providerId="LiveId" clId="{D642FBF0-8374-43F6-B3CA-9C526D8D4992}" dt="2023-11-21T04:30:05.323" v="409" actId="20577"/>
      <pc:docMkLst>
        <pc:docMk/>
      </pc:docMkLst>
      <pc:sldChg chg="modSp mod">
        <pc:chgData name="Yi Liu" userId="eb9fa73d484f74de" providerId="LiveId" clId="{D642FBF0-8374-43F6-B3CA-9C526D8D4992}" dt="2023-11-20T11:37:05.370" v="2" actId="20577"/>
        <pc:sldMkLst>
          <pc:docMk/>
          <pc:sldMk cId="1562787813" sldId="256"/>
        </pc:sldMkLst>
        <pc:spChg chg="mod">
          <ac:chgData name="Yi Liu" userId="eb9fa73d484f74de" providerId="LiveId" clId="{D642FBF0-8374-43F6-B3CA-9C526D8D4992}" dt="2023-11-20T11:37:05.370" v="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add del">
        <pc:chgData name="Yi Liu" userId="eb9fa73d484f74de" providerId="LiveId" clId="{D642FBF0-8374-43F6-B3CA-9C526D8D4992}" dt="2023-11-20T11:37:12.785" v="5" actId="47"/>
        <pc:sldMkLst>
          <pc:docMk/>
          <pc:sldMk cId="297084079" sldId="597"/>
        </pc:sldMkLst>
      </pc:sldChg>
      <pc:sldChg chg="add del">
        <pc:chgData name="Yi Liu" userId="eb9fa73d484f74de" providerId="LiveId" clId="{D642FBF0-8374-43F6-B3CA-9C526D8D4992}" dt="2023-11-20T11:37:12.785" v="5" actId="47"/>
        <pc:sldMkLst>
          <pc:docMk/>
          <pc:sldMk cId="2698405521" sldId="598"/>
        </pc:sldMkLst>
      </pc:sldChg>
      <pc:sldChg chg="modSp add del mod">
        <pc:chgData name="Yi Liu" userId="eb9fa73d484f74de" providerId="LiveId" clId="{D642FBF0-8374-43F6-B3CA-9C526D8D4992}" dt="2023-11-21T04:22:42.023" v="313" actId="20577"/>
        <pc:sldMkLst>
          <pc:docMk/>
          <pc:sldMk cId="3428485690" sldId="599"/>
        </pc:sldMkLst>
        <pc:spChg chg="mod">
          <ac:chgData name="Yi Liu" userId="eb9fa73d484f74de" providerId="LiveId" clId="{D642FBF0-8374-43F6-B3CA-9C526D8D4992}" dt="2023-11-20T12:38:09.462" v="219" actId="20577"/>
          <ac:spMkLst>
            <pc:docMk/>
            <pc:sldMk cId="3428485690" sldId="599"/>
            <ac:spMk id="2" creationId="{5D143D77-7984-407D-9315-60BAB1791CAB}"/>
          </ac:spMkLst>
        </pc:spChg>
        <pc:spChg chg="mod">
          <ac:chgData name="Yi Liu" userId="eb9fa73d484f74de" providerId="LiveId" clId="{D642FBF0-8374-43F6-B3CA-9C526D8D4992}" dt="2023-11-21T04:22:42.023" v="313" actId="20577"/>
          <ac:spMkLst>
            <pc:docMk/>
            <pc:sldMk cId="3428485690" sldId="599"/>
            <ac:spMk id="3" creationId="{402A95FD-1CD4-48B6-B637-AA12258F7071}"/>
          </ac:spMkLst>
        </pc:spChg>
      </pc:sldChg>
      <pc:sldChg chg="modSp mod">
        <pc:chgData name="Yi Liu" userId="eb9fa73d484f74de" providerId="LiveId" clId="{D642FBF0-8374-43F6-B3CA-9C526D8D4992}" dt="2023-11-20T12:38:11.562" v="220" actId="20577"/>
        <pc:sldMkLst>
          <pc:docMk/>
          <pc:sldMk cId="2912682590" sldId="600"/>
        </pc:sldMkLst>
        <pc:spChg chg="mod">
          <ac:chgData name="Yi Liu" userId="eb9fa73d484f74de" providerId="LiveId" clId="{D642FBF0-8374-43F6-B3CA-9C526D8D4992}" dt="2023-11-20T12:38:11.562" v="220" actId="20577"/>
          <ac:spMkLst>
            <pc:docMk/>
            <pc:sldMk cId="2912682590" sldId="600"/>
            <ac:spMk id="2" creationId="{D2D1B51E-5348-472C-8DE6-83D3EDD874B1}"/>
          </ac:spMkLst>
        </pc:spChg>
      </pc:sldChg>
      <pc:sldChg chg="addSp delSp modSp new mod">
        <pc:chgData name="Yi Liu" userId="eb9fa73d484f74de" providerId="LiveId" clId="{D642FBF0-8374-43F6-B3CA-9C526D8D4992}" dt="2023-11-21T04:30:05.323" v="409" actId="20577"/>
        <pc:sldMkLst>
          <pc:docMk/>
          <pc:sldMk cId="2445952552" sldId="601"/>
        </pc:sldMkLst>
        <pc:spChg chg="mod">
          <ac:chgData name="Yi Liu" userId="eb9fa73d484f74de" providerId="LiveId" clId="{D642FBF0-8374-43F6-B3CA-9C526D8D4992}" dt="2023-11-21T04:27:57.345" v="383" actId="20577"/>
          <ac:spMkLst>
            <pc:docMk/>
            <pc:sldMk cId="2445952552" sldId="601"/>
            <ac:spMk id="2" creationId="{A9FB93CC-016D-48C9-9C55-067EAE91AA2C}"/>
          </ac:spMkLst>
        </pc:spChg>
        <pc:spChg chg="add del mod">
          <ac:chgData name="Yi Liu" userId="eb9fa73d484f74de" providerId="LiveId" clId="{D642FBF0-8374-43F6-B3CA-9C526D8D4992}" dt="2023-11-21T04:30:05.323" v="409" actId="20577"/>
          <ac:spMkLst>
            <pc:docMk/>
            <pc:sldMk cId="2445952552" sldId="601"/>
            <ac:spMk id="3" creationId="{23930A24-E6AE-4140-BAFA-ED56B4EDBA98}"/>
          </ac:spMkLst>
        </pc:spChg>
        <pc:spChg chg="add del mod">
          <ac:chgData name="Yi Liu" userId="eb9fa73d484f74de" providerId="LiveId" clId="{D642FBF0-8374-43F6-B3CA-9C526D8D4992}" dt="2023-11-20T12:23:04.524" v="12"/>
          <ac:spMkLst>
            <pc:docMk/>
            <pc:sldMk cId="2445952552" sldId="601"/>
            <ac:spMk id="5" creationId="{388E6E2C-A39A-4A6C-8182-8F46EA29B7B4}"/>
          </ac:spMkLst>
        </pc:spChg>
        <pc:spChg chg="add del">
          <ac:chgData name="Yi Liu" userId="eb9fa73d484f74de" providerId="LiveId" clId="{D642FBF0-8374-43F6-B3CA-9C526D8D4992}" dt="2023-11-20T12:23:29.766" v="17"/>
          <ac:spMkLst>
            <pc:docMk/>
            <pc:sldMk cId="2445952552" sldId="601"/>
            <ac:spMk id="6" creationId="{D22C6031-FD41-48CE-8B38-48F10A010501}"/>
          </ac:spMkLst>
        </pc:spChg>
      </pc:sldChg>
      <pc:sldChg chg="modSp new del mod ord">
        <pc:chgData name="Yi Liu" userId="eb9fa73d484f74de" providerId="LiveId" clId="{D642FBF0-8374-43F6-B3CA-9C526D8D4992}" dt="2023-11-20T12:35:32.965" v="129" actId="2696"/>
        <pc:sldMkLst>
          <pc:docMk/>
          <pc:sldMk cId="1059363804" sldId="602"/>
        </pc:sldMkLst>
        <pc:spChg chg="mod">
          <ac:chgData name="Yi Liu" userId="eb9fa73d484f74de" providerId="LiveId" clId="{D642FBF0-8374-43F6-B3CA-9C526D8D4992}" dt="2023-11-20T12:35:04.104" v="120" actId="20577"/>
          <ac:spMkLst>
            <pc:docMk/>
            <pc:sldMk cId="1059363804" sldId="602"/>
            <ac:spMk id="2" creationId="{B3922388-C196-43F4-A2AD-5EA5C607EC0A}"/>
          </ac:spMkLst>
        </pc:spChg>
        <pc:spChg chg="mod">
          <ac:chgData name="Yi Liu" userId="eb9fa73d484f74de" providerId="LiveId" clId="{D642FBF0-8374-43F6-B3CA-9C526D8D4992}" dt="2023-11-20T12:34:55.222" v="116" actId="20577"/>
          <ac:spMkLst>
            <pc:docMk/>
            <pc:sldMk cId="1059363804" sldId="602"/>
            <ac:spMk id="3" creationId="{F7AA8BAD-859F-463E-BF4C-C1256354C3E1}"/>
          </ac:spMkLst>
        </pc:spChg>
      </pc:sldChg>
      <pc:sldChg chg="addSp delSp modSp new mod ord">
        <pc:chgData name="Yi Liu" userId="eb9fa73d484f74de" providerId="LiveId" clId="{D642FBF0-8374-43F6-B3CA-9C526D8D4992}" dt="2023-11-21T02:35:57.996" v="226" actId="20577"/>
        <pc:sldMkLst>
          <pc:docMk/>
          <pc:sldMk cId="1461594893" sldId="603"/>
        </pc:sldMkLst>
        <pc:spChg chg="mod">
          <ac:chgData name="Yi Liu" userId="eb9fa73d484f74de" providerId="LiveId" clId="{D642FBF0-8374-43F6-B3CA-9C526D8D4992}" dt="2023-11-20T12:38:07.129" v="218" actId="20577"/>
          <ac:spMkLst>
            <pc:docMk/>
            <pc:sldMk cId="1461594893" sldId="603"/>
            <ac:spMk id="2" creationId="{0C9EF66B-91E0-4B17-8EBD-7595FC447A96}"/>
          </ac:spMkLst>
        </pc:spChg>
        <pc:spChg chg="add del mod">
          <ac:chgData name="Yi Liu" userId="eb9fa73d484f74de" providerId="LiveId" clId="{D642FBF0-8374-43F6-B3CA-9C526D8D4992}" dt="2023-11-21T02:35:57.996" v="226" actId="20577"/>
          <ac:spMkLst>
            <pc:docMk/>
            <pc:sldMk cId="1461594893" sldId="603"/>
            <ac:spMk id="3" creationId="{2C46D6F9-F140-4220-838E-853B1C12D00F}"/>
          </ac:spMkLst>
        </pc:spChg>
        <pc:spChg chg="add del mod">
          <ac:chgData name="Yi Liu" userId="eb9fa73d484f74de" providerId="LiveId" clId="{D642FBF0-8374-43F6-B3CA-9C526D8D4992}" dt="2023-11-20T12:30:03.295" v="50"/>
          <ac:spMkLst>
            <pc:docMk/>
            <pc:sldMk cId="1461594893" sldId="603"/>
            <ac:spMk id="5" creationId="{35EE5324-F8D9-41F0-8F55-76C569DA4FD8}"/>
          </ac:spMkLst>
        </pc:spChg>
      </pc:sldChg>
      <pc:sldChg chg="addSp delSp modSp new mod ord">
        <pc:chgData name="Yi Liu" userId="eb9fa73d484f74de" providerId="LiveId" clId="{D642FBF0-8374-43F6-B3CA-9C526D8D4992}" dt="2023-11-20T12:38:04.810" v="217"/>
        <pc:sldMkLst>
          <pc:docMk/>
          <pc:sldMk cId="1299971164" sldId="604"/>
        </pc:sldMkLst>
        <pc:spChg chg="del">
          <ac:chgData name="Yi Liu" userId="eb9fa73d484f74de" providerId="LiveId" clId="{D642FBF0-8374-43F6-B3CA-9C526D8D4992}" dt="2023-11-20T12:34:00.533" v="80" actId="478"/>
          <ac:spMkLst>
            <pc:docMk/>
            <pc:sldMk cId="1299971164" sldId="604"/>
            <ac:spMk id="2" creationId="{66852CCE-4769-475C-8C29-C826125CBB90}"/>
          </ac:spMkLst>
        </pc:spChg>
        <pc:spChg chg="del mod">
          <ac:chgData name="Yi Liu" userId="eb9fa73d484f74de" providerId="LiveId" clId="{D642FBF0-8374-43F6-B3CA-9C526D8D4992}" dt="2023-11-20T12:33:56.988" v="78" actId="478"/>
          <ac:spMkLst>
            <pc:docMk/>
            <pc:sldMk cId="1299971164" sldId="604"/>
            <ac:spMk id="3" creationId="{0159A90A-708F-496C-B256-4AC55022D917}"/>
          </ac:spMkLst>
        </pc:spChg>
        <pc:spChg chg="add">
          <ac:chgData name="Yi Liu" userId="eb9fa73d484f74de" providerId="LiveId" clId="{D642FBF0-8374-43F6-B3CA-9C526D8D4992}" dt="2023-11-20T12:33:57.437" v="79" actId="22"/>
          <ac:spMkLst>
            <pc:docMk/>
            <pc:sldMk cId="1299971164" sldId="604"/>
            <ac:spMk id="6" creationId="{5453B2C9-1465-499B-9649-0A2E58079DB7}"/>
          </ac:spMkLst>
        </pc:spChg>
      </pc:sldChg>
      <pc:sldChg chg="addSp delSp modSp new mod">
        <pc:chgData name="Yi Liu" userId="eb9fa73d484f74de" providerId="LiveId" clId="{D642FBF0-8374-43F6-B3CA-9C526D8D4992}" dt="2023-11-21T04:27:53.327" v="381" actId="20577"/>
        <pc:sldMkLst>
          <pc:docMk/>
          <pc:sldMk cId="140738669" sldId="605"/>
        </pc:sldMkLst>
        <pc:spChg chg="mod">
          <ac:chgData name="Yi Liu" userId="eb9fa73d484f74de" providerId="LiveId" clId="{D642FBF0-8374-43F6-B3CA-9C526D8D4992}" dt="2023-11-21T04:27:53.327" v="381" actId="20577"/>
          <ac:spMkLst>
            <pc:docMk/>
            <pc:sldMk cId="140738669" sldId="605"/>
            <ac:spMk id="2" creationId="{73111AAA-9D72-4977-9EDD-442EC55EADCA}"/>
          </ac:spMkLst>
        </pc:spChg>
        <pc:spChg chg="mod">
          <ac:chgData name="Yi Liu" userId="eb9fa73d484f74de" providerId="LiveId" clId="{D642FBF0-8374-43F6-B3CA-9C526D8D4992}" dt="2023-11-21T04:27:05.310" v="380" actId="20577"/>
          <ac:spMkLst>
            <pc:docMk/>
            <pc:sldMk cId="140738669" sldId="605"/>
            <ac:spMk id="3" creationId="{DDEB468A-646D-4223-A47D-BAE4AD626B2E}"/>
          </ac:spMkLst>
        </pc:spChg>
        <pc:spChg chg="add mod">
          <ac:chgData name="Yi Liu" userId="eb9fa73d484f74de" providerId="LiveId" clId="{D642FBF0-8374-43F6-B3CA-9C526D8D4992}" dt="2023-11-21T04:25:32.409" v="361" actId="404"/>
          <ac:spMkLst>
            <pc:docMk/>
            <pc:sldMk cId="140738669" sldId="605"/>
            <ac:spMk id="5" creationId="{6988B0F6-8BE5-4657-92F3-477AECAC69FE}"/>
          </ac:spMkLst>
        </pc:spChg>
        <pc:spChg chg="add mod">
          <ac:chgData name="Yi Liu" userId="eb9fa73d484f74de" providerId="LiveId" clId="{D642FBF0-8374-43F6-B3CA-9C526D8D4992}" dt="2023-11-21T04:25:58.805" v="365" actId="14100"/>
          <ac:spMkLst>
            <pc:docMk/>
            <pc:sldMk cId="140738669" sldId="605"/>
            <ac:spMk id="6" creationId="{8E8D4B4A-BF87-41C1-8A3E-6691F821ADC7}"/>
          </ac:spMkLst>
        </pc:spChg>
        <pc:spChg chg="add del mod">
          <ac:chgData name="Yi Liu" userId="eb9fa73d484f74de" providerId="LiveId" clId="{D642FBF0-8374-43F6-B3CA-9C526D8D4992}" dt="2023-11-21T04:26:55.335" v="378" actId="478"/>
          <ac:spMkLst>
            <pc:docMk/>
            <pc:sldMk cId="140738669" sldId="605"/>
            <ac:spMk id="8" creationId="{DDDAAB40-7E55-46EC-9E3C-E29220A0AA21}"/>
          </ac:spMkLst>
        </pc:spChg>
        <pc:picChg chg="add del mod">
          <ac:chgData name="Yi Liu" userId="eb9fa73d484f74de" providerId="LiveId" clId="{D642FBF0-8374-43F6-B3CA-9C526D8D4992}" dt="2023-11-21T04:26:52.315" v="377" actId="478"/>
          <ac:picMkLst>
            <pc:docMk/>
            <pc:sldMk cId="140738669" sldId="605"/>
            <ac:picMk id="7" creationId="{C33575FF-F993-4336-9113-C8788B1BFE7B}"/>
          </ac:picMkLst>
        </pc:picChg>
      </pc:sldChg>
    </pc:docChg>
  </pc:docChgLst>
  <pc:docChgLst>
    <pc:chgData name="Yi Liu" userId="eb9fa73d484f74de" providerId="LiveId" clId="{82CD14C7-9C13-40BC-8C12-C90842FFAB50}"/>
    <pc:docChg chg="undo custSel delSld modSld">
      <pc:chgData name="Yi Liu" userId="eb9fa73d484f74de" providerId="LiveId" clId="{82CD14C7-9C13-40BC-8C12-C90842FFAB50}" dt="2023-11-28T03:04:15.599" v="72" actId="47"/>
      <pc:docMkLst>
        <pc:docMk/>
      </pc:docMkLst>
      <pc:sldChg chg="modSp mod">
        <pc:chgData name="Yi Liu" userId="eb9fa73d484f74de" providerId="LiveId" clId="{82CD14C7-9C13-40BC-8C12-C90842FFAB50}" dt="2023-11-28T02:41:53.684" v="7" actId="20577"/>
        <pc:sldMkLst>
          <pc:docMk/>
          <pc:sldMk cId="1562787813" sldId="256"/>
        </pc:sldMkLst>
        <pc:spChg chg="mod">
          <ac:chgData name="Yi Liu" userId="eb9fa73d484f74de" providerId="LiveId" clId="{82CD14C7-9C13-40BC-8C12-C90842FFAB50}" dt="2023-11-28T02:41:53.684" v="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82CD14C7-9C13-40BC-8C12-C90842FFAB50}" dt="2023-11-28T03:04:15.599" v="72" actId="47"/>
        <pc:sldMkLst>
          <pc:docMk/>
          <pc:sldMk cId="2912682590" sldId="600"/>
        </pc:sldMkLst>
      </pc:sldChg>
      <pc:sldChg chg="del">
        <pc:chgData name="Yi Liu" userId="eb9fa73d484f74de" providerId="LiveId" clId="{82CD14C7-9C13-40BC-8C12-C90842FFAB50}" dt="2023-11-28T03:04:15.599" v="72" actId="47"/>
        <pc:sldMkLst>
          <pc:docMk/>
          <pc:sldMk cId="2445952552" sldId="601"/>
        </pc:sldMkLst>
      </pc:sldChg>
      <pc:sldChg chg="addSp delSp modSp mod">
        <pc:chgData name="Yi Liu" userId="eb9fa73d484f74de" providerId="LiveId" clId="{82CD14C7-9C13-40BC-8C12-C90842FFAB50}" dt="2023-11-28T02:48:21.499" v="71"/>
        <pc:sldMkLst>
          <pc:docMk/>
          <pc:sldMk cId="1461594893" sldId="603"/>
        </pc:sldMkLst>
        <pc:spChg chg="mod">
          <ac:chgData name="Yi Liu" userId="eb9fa73d484f74de" providerId="LiveId" clId="{82CD14C7-9C13-40BC-8C12-C90842FFAB50}" dt="2023-11-28T02:48:21.499" v="71"/>
          <ac:spMkLst>
            <pc:docMk/>
            <pc:sldMk cId="1461594893" sldId="603"/>
            <ac:spMk id="3" creationId="{2C46D6F9-F140-4220-838E-853B1C12D00F}"/>
          </ac:spMkLst>
        </pc:spChg>
        <pc:spChg chg="add del">
          <ac:chgData name="Yi Liu" userId="eb9fa73d484f74de" providerId="LiveId" clId="{82CD14C7-9C13-40BC-8C12-C90842FFAB50}" dt="2023-11-28T02:48:12.623" v="65"/>
          <ac:spMkLst>
            <pc:docMk/>
            <pc:sldMk cId="1461594893" sldId="603"/>
            <ac:spMk id="5" creationId="{2E840A6C-FDD3-41DD-9A44-699931C7E1F5}"/>
          </ac:spMkLst>
        </pc:spChg>
        <pc:spChg chg="add del">
          <ac:chgData name="Yi Liu" userId="eb9fa73d484f74de" providerId="LiveId" clId="{82CD14C7-9C13-40BC-8C12-C90842FFAB50}" dt="2023-11-28T02:48:19.911" v="69"/>
          <ac:spMkLst>
            <pc:docMk/>
            <pc:sldMk cId="1461594893" sldId="603"/>
            <ac:spMk id="6" creationId="{352D7025-46FC-48EE-A428-87EEC4478EBD}"/>
          </ac:spMkLst>
        </pc:spChg>
      </pc:sldChg>
      <pc:sldChg chg="del">
        <pc:chgData name="Yi Liu" userId="eb9fa73d484f74de" providerId="LiveId" clId="{82CD14C7-9C13-40BC-8C12-C90842FFAB50}" dt="2023-11-28T03:04:15.599" v="72" actId="47"/>
        <pc:sldMkLst>
          <pc:docMk/>
          <pc:sldMk cId="140738669" sldId="6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第十四节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43CBD-3B30-4B38-BF03-690F29AE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期末小测（实验课）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2983D-EBB6-4C6C-A7E9-E175F6E8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日（星期二）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 </a:t>
            </a:r>
            <a:r>
              <a:rPr lang="en-US" altLang="zh-CN" dirty="0"/>
              <a:t>- </a:t>
            </a:r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节（</a:t>
            </a:r>
            <a:r>
              <a:rPr lang="en-US" altLang="zh-CN" dirty="0"/>
              <a:t>15</a:t>
            </a:r>
            <a:r>
              <a:rPr lang="zh-CN" altLang="en-US" dirty="0"/>
              <a:t>：</a:t>
            </a:r>
            <a:r>
              <a:rPr lang="en-US" altLang="zh-CN" dirty="0"/>
              <a:t>50 - 17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闭卷</a:t>
            </a:r>
            <a:r>
              <a:rPr lang="zh-CN" altLang="en-US" dirty="0"/>
              <a:t>笔试（</a:t>
            </a:r>
            <a:r>
              <a:rPr lang="en-US" altLang="zh-CN" dirty="0"/>
              <a:t>45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/>
            <a:r>
              <a:rPr lang="zh-CN" altLang="en-US" dirty="0"/>
              <a:t>范围：理论课与实验课涉及相关易错知识点</a:t>
            </a:r>
            <a:endParaRPr lang="en-US" altLang="zh-CN" dirty="0"/>
          </a:p>
          <a:p>
            <a:pPr lvl="1"/>
            <a:r>
              <a:rPr lang="zh-CN" altLang="en-US" dirty="0"/>
              <a:t>记得带笔</a:t>
            </a:r>
            <a:endParaRPr lang="en-US" altLang="zh-CN" dirty="0"/>
          </a:p>
          <a:p>
            <a:r>
              <a:rPr lang="zh-CN" altLang="en-US" dirty="0"/>
              <a:t>编程机试（</a:t>
            </a:r>
            <a:r>
              <a:rPr lang="en-US" altLang="zh-CN" dirty="0"/>
              <a:t>45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/>
            <a:r>
              <a:rPr lang="zh-CN" altLang="en-US" dirty="0"/>
              <a:t>建议带上配好环境的电脑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6DE5E-3E96-4471-9DFC-D9CE5129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4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EF66B-91E0-4B17-8EBD-7595FC44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6D6F9-F140-4220-838E-853B1C12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编写一个函数 </a:t>
            </a:r>
            <a:r>
              <a:rPr lang="en-US" altLang="zh-CN" sz="2000" dirty="0" err="1"/>
              <a:t>divideNumbers</a:t>
            </a:r>
            <a:r>
              <a:rPr lang="zh-CN" altLang="en-US" sz="2000" dirty="0"/>
              <a:t>，接受两个整数作为输入，计算它们的商。如果除数为零，则抛出一个</a:t>
            </a:r>
            <a:r>
              <a:rPr lang="zh-CN" altLang="en-US" sz="2000" b="1" dirty="0"/>
              <a:t>自定义</a:t>
            </a:r>
            <a:r>
              <a:rPr lang="zh-CN" altLang="en-US" sz="2000" dirty="0"/>
              <a:t>的异常类 </a:t>
            </a:r>
            <a:r>
              <a:rPr lang="en-US" altLang="zh-CN" sz="2000" dirty="0" err="1"/>
              <a:t>DivideByZeroException</a:t>
            </a:r>
            <a:r>
              <a:rPr lang="zh-CN" altLang="en-US" sz="2000" dirty="0"/>
              <a:t>。</a:t>
            </a:r>
            <a:r>
              <a:rPr lang="en-US" altLang="zh-CN" sz="2000" dirty="0"/>
              <a:t>Main</a:t>
            </a:r>
            <a:r>
              <a:rPr lang="zh-CN" altLang="en-US" sz="2000" dirty="0"/>
              <a:t>函数进行测试并根据是否捕获异常打印相关信息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A0782-9D3E-4F89-9DFD-57AAC50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52F69E-A37E-4D18-A5E5-472CE39826D9}"/>
              </a:ext>
            </a:extLst>
          </p:cNvPr>
          <p:cNvSpPr txBox="1"/>
          <p:nvPr/>
        </p:nvSpPr>
        <p:spPr>
          <a:xfrm>
            <a:off x="838200" y="3171055"/>
            <a:ext cx="110008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stdexcept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DivideByZeroException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runtime_error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DivideByZeroException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61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43D77-7984-407D-9315-60BAB179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A95FD-1CD4-48B6-B637-AA12258F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2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以下程序在执行时是否有任何警告？这些警告意味着什么？不顾警告运行程序，解释结果。修复警告并再次运行该程序。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EAC77-0374-47D7-A4D4-C60DE0EA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6C9872-07E3-4F52-BA18-83739B9D0CA2}"/>
              </a:ext>
            </a:extLst>
          </p:cNvPr>
          <p:cNvSpPr txBox="1"/>
          <p:nvPr/>
        </p:nvSpPr>
        <p:spPr>
          <a:xfrm>
            <a:off x="966370" y="2012493"/>
            <a:ext cx="4151382" cy="47089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 dirty="0">
                <a:effectLst/>
              </a:rPr>
              <a:t>#include &lt;iostream&gt;</a:t>
            </a:r>
          </a:p>
          <a:p>
            <a:r>
              <a:rPr lang="en-US" altLang="zh-CN" sz="1000" b="0" dirty="0">
                <a:effectLst/>
              </a:rPr>
              <a:t>#include &lt;string&gt;</a:t>
            </a:r>
          </a:p>
          <a:p>
            <a:br>
              <a:rPr lang="en-US" altLang="zh-CN" sz="1000" b="0" dirty="0">
                <a:effectLst/>
              </a:rPr>
            </a:br>
            <a:r>
              <a:rPr lang="en-US" altLang="zh-CN" sz="1000" b="0" dirty="0">
                <a:effectLst/>
              </a:rPr>
              <a:t>using namespace std;</a:t>
            </a:r>
          </a:p>
          <a:p>
            <a:br>
              <a:rPr lang="en-US" altLang="zh-CN" sz="1000" b="0" dirty="0">
                <a:effectLst/>
              </a:rPr>
            </a:br>
            <a:r>
              <a:rPr lang="en-US" altLang="zh-CN" sz="1000" b="0" dirty="0">
                <a:effectLst/>
              </a:rPr>
              <a:t>class </a:t>
            </a:r>
            <a:r>
              <a:rPr lang="en-US" altLang="zh-CN" sz="1000" b="0" dirty="0" err="1">
                <a:effectLst/>
              </a:rPr>
              <a:t>MyException</a:t>
            </a:r>
            <a:r>
              <a:rPr lang="en-US" altLang="zh-CN" sz="1000" b="0" dirty="0">
                <a:effectLst/>
              </a:rPr>
              <a:t> : public exception</a:t>
            </a:r>
          </a:p>
          <a:p>
            <a:r>
              <a:rPr lang="en-US" altLang="zh-CN" sz="1000" b="0" dirty="0">
                <a:effectLst/>
              </a:rPr>
              <a:t>{</a:t>
            </a:r>
          </a:p>
          <a:p>
            <a:r>
              <a:rPr lang="en-US" altLang="zh-CN" sz="1000" b="0" dirty="0">
                <a:effectLst/>
              </a:rPr>
              <a:t>public:</a:t>
            </a:r>
          </a:p>
          <a:p>
            <a:r>
              <a:rPr lang="en-US" altLang="zh-CN" sz="1000" b="0" dirty="0">
                <a:effectLst/>
              </a:rPr>
              <a:t>    </a:t>
            </a:r>
            <a:r>
              <a:rPr lang="en-US" altLang="zh-CN" sz="1000" b="0" dirty="0" err="1">
                <a:effectLst/>
              </a:rPr>
              <a:t>MyException</a:t>
            </a:r>
            <a:r>
              <a:rPr lang="en-US" altLang="zh-CN" sz="1000" b="0" dirty="0">
                <a:effectLst/>
              </a:rPr>
              <a:t>(const string&amp; msg) : </a:t>
            </a:r>
            <a:r>
              <a:rPr lang="en-US" altLang="zh-CN" sz="1000" b="0" dirty="0" err="1">
                <a:effectLst/>
              </a:rPr>
              <a:t>m_msg</a:t>
            </a:r>
            <a:r>
              <a:rPr lang="en-US" altLang="zh-CN" sz="1000" b="0" dirty="0">
                <a:effectLst/>
              </a:rPr>
              <a:t>(msg)</a:t>
            </a:r>
          </a:p>
          <a:p>
            <a:r>
              <a:rPr lang="en-US" altLang="zh-CN" sz="1000" b="0" dirty="0">
                <a:effectLst/>
              </a:rPr>
              <a:t>    {</a:t>
            </a:r>
          </a:p>
          <a:p>
            <a:r>
              <a:rPr lang="en-US" altLang="zh-CN" sz="1000" b="0" dirty="0">
                <a:effectLst/>
              </a:rPr>
              <a:t>        </a:t>
            </a:r>
            <a:r>
              <a:rPr lang="en-US" altLang="zh-CN" sz="1000" b="0" dirty="0" err="1">
                <a:effectLst/>
              </a:rPr>
              <a:t>cout</a:t>
            </a:r>
            <a:r>
              <a:rPr lang="en-US" altLang="zh-CN" sz="1000" b="0" dirty="0">
                <a:effectLst/>
              </a:rPr>
              <a:t> &lt;&lt; "</a:t>
            </a:r>
            <a:r>
              <a:rPr lang="en-US" altLang="zh-CN" sz="1000" b="0" dirty="0" err="1">
                <a:effectLst/>
              </a:rPr>
              <a:t>MyException</a:t>
            </a:r>
            <a:r>
              <a:rPr lang="en-US" altLang="zh-CN" sz="1000" b="0" dirty="0">
                <a:effectLst/>
              </a:rPr>
              <a:t>::</a:t>
            </a:r>
            <a:r>
              <a:rPr lang="en-US" altLang="zh-CN" sz="1000" b="0" dirty="0" err="1">
                <a:effectLst/>
              </a:rPr>
              <a:t>MyException</a:t>
            </a:r>
            <a:r>
              <a:rPr lang="en-US" altLang="zh-CN" sz="1000" b="0" dirty="0">
                <a:effectLst/>
              </a:rPr>
              <a:t> - set </a:t>
            </a:r>
            <a:r>
              <a:rPr lang="en-US" altLang="zh-CN" sz="1000" b="0" dirty="0" err="1">
                <a:effectLst/>
              </a:rPr>
              <a:t>m_msg</a:t>
            </a:r>
            <a:r>
              <a:rPr lang="en-US" altLang="zh-CN" sz="1000" b="0" dirty="0">
                <a:effectLst/>
              </a:rPr>
              <a:t> to:" &lt;&lt; </a:t>
            </a:r>
            <a:r>
              <a:rPr lang="en-US" altLang="zh-CN" sz="1000" b="0" dirty="0" err="1">
                <a:effectLst/>
              </a:rPr>
              <a:t>m_msg</a:t>
            </a:r>
            <a:r>
              <a:rPr lang="en-US" altLang="zh-CN" sz="1000" b="0" dirty="0">
                <a:effectLst/>
              </a:rPr>
              <a:t> &lt;&lt; </a:t>
            </a:r>
            <a:r>
              <a:rPr lang="en-US" altLang="zh-CN" sz="1000" b="0" dirty="0" err="1">
                <a:effectLst/>
              </a:rPr>
              <a:t>endl</a:t>
            </a:r>
            <a:r>
              <a:rPr lang="en-US" altLang="zh-CN" sz="1000" b="0" dirty="0">
                <a:effectLst/>
              </a:rPr>
              <a:t>;</a:t>
            </a:r>
          </a:p>
          <a:p>
            <a:r>
              <a:rPr lang="en-US" altLang="zh-CN" sz="1000" b="0" dirty="0">
                <a:effectLst/>
              </a:rPr>
              <a:t>    }</a:t>
            </a:r>
            <a:br>
              <a:rPr lang="en-US" altLang="zh-CN" sz="1000" b="0" dirty="0">
                <a:effectLst/>
              </a:rPr>
            </a:br>
            <a:r>
              <a:rPr lang="en-US" altLang="zh-CN" sz="1000" b="0" dirty="0">
                <a:effectLst/>
              </a:rPr>
              <a:t>   ~</a:t>
            </a:r>
            <a:r>
              <a:rPr lang="en-US" altLang="zh-CN" sz="1000" b="0" dirty="0" err="1">
                <a:effectLst/>
              </a:rPr>
              <a:t>MyException</a:t>
            </a:r>
            <a:r>
              <a:rPr lang="en-US" altLang="zh-CN" sz="1000" b="0" dirty="0">
                <a:effectLst/>
              </a:rPr>
              <a:t>()</a:t>
            </a:r>
          </a:p>
          <a:p>
            <a:r>
              <a:rPr lang="en-US" altLang="zh-CN" sz="1000" b="0" dirty="0">
                <a:effectLst/>
              </a:rPr>
              <a:t>   {</a:t>
            </a:r>
          </a:p>
          <a:p>
            <a:r>
              <a:rPr lang="en-US" altLang="zh-CN" sz="1000" b="0" dirty="0">
                <a:effectLst/>
              </a:rPr>
              <a:t>        </a:t>
            </a:r>
            <a:r>
              <a:rPr lang="en-US" altLang="zh-CN" sz="1000" b="0" dirty="0" err="1">
                <a:effectLst/>
              </a:rPr>
              <a:t>cout</a:t>
            </a:r>
            <a:r>
              <a:rPr lang="en-US" altLang="zh-CN" sz="1000" b="0" dirty="0">
                <a:effectLst/>
              </a:rPr>
              <a:t> &lt;&lt; "</a:t>
            </a:r>
            <a:r>
              <a:rPr lang="en-US" altLang="zh-CN" sz="1000" b="0" dirty="0" err="1">
                <a:effectLst/>
              </a:rPr>
              <a:t>MyException</a:t>
            </a:r>
            <a:r>
              <a:rPr lang="en-US" altLang="zh-CN" sz="1000" b="0" dirty="0">
                <a:effectLst/>
              </a:rPr>
              <a:t>::~</a:t>
            </a:r>
            <a:r>
              <a:rPr lang="en-US" altLang="zh-CN" sz="1000" b="0" dirty="0" err="1">
                <a:effectLst/>
              </a:rPr>
              <a:t>MyException</a:t>
            </a:r>
            <a:r>
              <a:rPr lang="en-US" altLang="zh-CN" sz="1000" b="0" dirty="0">
                <a:effectLst/>
              </a:rPr>
              <a:t>" &lt;&lt; </a:t>
            </a:r>
            <a:r>
              <a:rPr lang="en-US" altLang="zh-CN" sz="1000" b="0" dirty="0" err="1">
                <a:effectLst/>
              </a:rPr>
              <a:t>endl</a:t>
            </a:r>
            <a:r>
              <a:rPr lang="en-US" altLang="zh-CN" sz="1000" b="0" dirty="0">
                <a:effectLst/>
              </a:rPr>
              <a:t>;</a:t>
            </a:r>
          </a:p>
          <a:p>
            <a:r>
              <a:rPr lang="en-US" altLang="zh-CN" sz="1000" b="0" dirty="0">
                <a:effectLst/>
              </a:rPr>
              <a:t>   }</a:t>
            </a:r>
            <a:br>
              <a:rPr lang="en-US" altLang="zh-CN" sz="1000" b="0" dirty="0">
                <a:effectLst/>
              </a:rPr>
            </a:br>
            <a:r>
              <a:rPr lang="en-US" altLang="zh-CN" sz="1000" b="0" dirty="0">
                <a:effectLst/>
              </a:rPr>
              <a:t>   virtual const char* what() const throw () </a:t>
            </a:r>
          </a:p>
          <a:p>
            <a:r>
              <a:rPr lang="en-US" altLang="zh-CN" sz="1000" b="0" dirty="0">
                <a:effectLst/>
              </a:rPr>
              <a:t>   {</a:t>
            </a:r>
          </a:p>
          <a:p>
            <a:r>
              <a:rPr lang="en-US" altLang="zh-CN" sz="1000" b="0" dirty="0">
                <a:effectLst/>
              </a:rPr>
              <a:t>        </a:t>
            </a:r>
            <a:r>
              <a:rPr lang="en-US" altLang="zh-CN" sz="1000" b="0" dirty="0" err="1">
                <a:effectLst/>
              </a:rPr>
              <a:t>cout</a:t>
            </a:r>
            <a:r>
              <a:rPr lang="en-US" altLang="zh-CN" sz="1000" b="0" dirty="0">
                <a:effectLst/>
              </a:rPr>
              <a:t> &lt;&lt; "</a:t>
            </a:r>
            <a:r>
              <a:rPr lang="en-US" altLang="zh-CN" sz="1000" b="0" dirty="0" err="1">
                <a:effectLst/>
              </a:rPr>
              <a:t>MyException</a:t>
            </a:r>
            <a:r>
              <a:rPr lang="en-US" altLang="zh-CN" sz="1000" b="0" dirty="0">
                <a:effectLst/>
              </a:rPr>
              <a:t>::what" &lt;&lt; </a:t>
            </a:r>
            <a:r>
              <a:rPr lang="en-US" altLang="zh-CN" sz="1000" b="0" dirty="0" err="1">
                <a:effectLst/>
              </a:rPr>
              <a:t>endl</a:t>
            </a:r>
            <a:r>
              <a:rPr lang="en-US" altLang="zh-CN" sz="1000" b="0" dirty="0">
                <a:effectLst/>
              </a:rPr>
              <a:t>;</a:t>
            </a:r>
          </a:p>
          <a:p>
            <a:r>
              <a:rPr lang="en-US" altLang="zh-CN" sz="1000" b="0" dirty="0">
                <a:effectLst/>
              </a:rPr>
              <a:t>        return </a:t>
            </a:r>
            <a:r>
              <a:rPr lang="en-US" altLang="zh-CN" sz="1000" b="0" dirty="0" err="1">
                <a:effectLst/>
              </a:rPr>
              <a:t>m_msg.c_str</a:t>
            </a:r>
            <a:r>
              <a:rPr lang="en-US" altLang="zh-CN" sz="1000" b="0" dirty="0">
                <a:effectLst/>
              </a:rPr>
              <a:t>();</a:t>
            </a:r>
          </a:p>
          <a:p>
            <a:r>
              <a:rPr lang="en-US" altLang="zh-CN" sz="1000" b="0" dirty="0">
                <a:effectLst/>
              </a:rPr>
              <a:t>   }</a:t>
            </a:r>
            <a:br>
              <a:rPr lang="en-US" altLang="zh-CN" sz="1000" b="0" dirty="0">
                <a:effectLst/>
              </a:rPr>
            </a:br>
            <a:r>
              <a:rPr lang="en-US" altLang="zh-CN" sz="1000" b="0" dirty="0">
                <a:effectLst/>
              </a:rPr>
              <a:t>   const string </a:t>
            </a:r>
            <a:r>
              <a:rPr lang="en-US" altLang="zh-CN" sz="1000" b="0" dirty="0" err="1">
                <a:effectLst/>
              </a:rPr>
              <a:t>m_msg</a:t>
            </a:r>
            <a:r>
              <a:rPr lang="en-US" altLang="zh-CN" sz="1000" b="0" dirty="0">
                <a:effectLst/>
              </a:rPr>
              <a:t>;</a:t>
            </a:r>
          </a:p>
          <a:p>
            <a:r>
              <a:rPr lang="en-US" altLang="zh-CN" sz="1000" b="0" dirty="0">
                <a:effectLst/>
              </a:rPr>
              <a:t>};</a:t>
            </a:r>
            <a:br>
              <a:rPr lang="en-US" altLang="zh-CN" sz="1000" b="0" dirty="0">
                <a:effectLst/>
              </a:rPr>
            </a:br>
            <a:r>
              <a:rPr lang="en-US" altLang="zh-CN" sz="1000" b="0" dirty="0">
                <a:effectLst/>
              </a:rPr>
              <a:t>void </a:t>
            </a:r>
            <a:r>
              <a:rPr lang="en-US" altLang="zh-CN" sz="1000" b="0" dirty="0" err="1">
                <a:effectLst/>
              </a:rPr>
              <a:t>throwDerivedException</a:t>
            </a:r>
            <a:r>
              <a:rPr lang="en-US" altLang="zh-CN" sz="1000" b="0" dirty="0">
                <a:effectLst/>
              </a:rPr>
              <a:t>()</a:t>
            </a:r>
          </a:p>
          <a:p>
            <a:r>
              <a:rPr lang="en-US" altLang="zh-CN" sz="1000" b="0" dirty="0">
                <a:effectLst/>
              </a:rPr>
              <a:t>{</a:t>
            </a:r>
          </a:p>
          <a:p>
            <a:r>
              <a:rPr lang="en-US" altLang="zh-CN" sz="1000" b="0" dirty="0">
                <a:effectLst/>
              </a:rPr>
              <a:t>    </a:t>
            </a:r>
            <a:r>
              <a:rPr lang="en-US" altLang="zh-CN" sz="1000" b="0" dirty="0" err="1">
                <a:effectLst/>
              </a:rPr>
              <a:t>cout</a:t>
            </a:r>
            <a:r>
              <a:rPr lang="en-US" altLang="zh-CN" sz="1000" b="0" dirty="0">
                <a:effectLst/>
              </a:rPr>
              <a:t> &lt;&lt; "</a:t>
            </a:r>
            <a:r>
              <a:rPr lang="en-US" altLang="zh-CN" sz="1000" b="0" dirty="0" err="1">
                <a:effectLst/>
              </a:rPr>
              <a:t>throwDerivedException</a:t>
            </a:r>
            <a:r>
              <a:rPr lang="en-US" altLang="zh-CN" sz="1000" b="0" dirty="0">
                <a:effectLst/>
              </a:rPr>
              <a:t> - thrown a derived exception" &lt;&lt; </a:t>
            </a:r>
            <a:r>
              <a:rPr lang="en-US" altLang="zh-CN" sz="1000" b="0" dirty="0" err="1">
                <a:effectLst/>
              </a:rPr>
              <a:t>endl</a:t>
            </a:r>
            <a:r>
              <a:rPr lang="en-US" altLang="zh-CN" sz="1000" b="0" dirty="0">
                <a:effectLst/>
              </a:rPr>
              <a:t>;</a:t>
            </a:r>
          </a:p>
          <a:p>
            <a:r>
              <a:rPr lang="en-US" altLang="zh-CN" sz="1000" b="0" dirty="0">
                <a:effectLst/>
              </a:rPr>
              <a:t>    string </a:t>
            </a:r>
            <a:r>
              <a:rPr lang="en-US" altLang="zh-CN" sz="1000" b="0" dirty="0" err="1">
                <a:effectLst/>
              </a:rPr>
              <a:t>execptionMessage</a:t>
            </a:r>
            <a:r>
              <a:rPr lang="en-US" altLang="zh-CN" sz="1000" b="0" dirty="0">
                <a:effectLst/>
              </a:rPr>
              <a:t>("</a:t>
            </a:r>
            <a:r>
              <a:rPr lang="en-US" altLang="zh-CN" sz="1000" b="0" dirty="0" err="1">
                <a:effectLst/>
              </a:rPr>
              <a:t>MyException</a:t>
            </a:r>
            <a:r>
              <a:rPr lang="en-US" altLang="zh-CN" sz="1000" b="0" dirty="0">
                <a:effectLst/>
              </a:rPr>
              <a:t> thrown");</a:t>
            </a:r>
          </a:p>
          <a:p>
            <a:r>
              <a:rPr lang="en-US" altLang="zh-CN" sz="1000" b="0" dirty="0">
                <a:effectLst/>
              </a:rPr>
              <a:t>    throw (</a:t>
            </a:r>
            <a:r>
              <a:rPr lang="en-US" altLang="zh-CN" sz="1000" b="0" dirty="0" err="1">
                <a:effectLst/>
              </a:rPr>
              <a:t>MyException</a:t>
            </a:r>
            <a:r>
              <a:rPr lang="en-US" altLang="zh-CN" sz="1000" b="0" dirty="0">
                <a:effectLst/>
              </a:rPr>
              <a:t>(</a:t>
            </a:r>
            <a:r>
              <a:rPr lang="en-US" altLang="zh-CN" sz="1000" b="0" dirty="0" err="1">
                <a:effectLst/>
              </a:rPr>
              <a:t>execptionMessage</a:t>
            </a:r>
            <a:r>
              <a:rPr lang="en-US" altLang="zh-CN" sz="1000" b="0" dirty="0">
                <a:effectLst/>
              </a:rPr>
              <a:t>));</a:t>
            </a:r>
          </a:p>
          <a:p>
            <a:r>
              <a:rPr lang="en-US" altLang="zh-CN" sz="1000" b="0" dirty="0">
                <a:effectLst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501A8-6311-404E-869A-5C800A87E694}"/>
              </a:ext>
            </a:extLst>
          </p:cNvPr>
          <p:cNvSpPr txBox="1"/>
          <p:nvPr/>
        </p:nvSpPr>
        <p:spPr>
          <a:xfrm>
            <a:off x="5534406" y="2031484"/>
            <a:ext cx="5648706" cy="44012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dirty="0"/>
              <a:t>void </a:t>
            </a:r>
            <a:r>
              <a:rPr lang="en-US" altLang="zh-CN" sz="1000" dirty="0" err="1"/>
              <a:t>illustrateDerivedExceptionCatch</a:t>
            </a:r>
            <a:r>
              <a:rPr lang="en-US" altLang="zh-CN" sz="1000" dirty="0"/>
              <a:t>()</a:t>
            </a:r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cout</a:t>
            </a:r>
            <a:r>
              <a:rPr lang="en-US" altLang="zh-CN" sz="1000" dirty="0"/>
              <a:t> &lt;&lt; "</a:t>
            </a:r>
            <a:r>
              <a:rPr lang="en-US" altLang="zh-CN" sz="1000" dirty="0" err="1"/>
              <a:t>illustrateDerivedExceptionsCatch</a:t>
            </a:r>
            <a:r>
              <a:rPr lang="en-US" altLang="zh-CN" sz="1000" dirty="0"/>
              <a:t> - start" &lt;&lt; </a:t>
            </a:r>
            <a:r>
              <a:rPr lang="en-US" altLang="zh-CN" sz="1000" dirty="0" err="1"/>
              <a:t>endl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    try </a:t>
            </a:r>
          </a:p>
          <a:p>
            <a:r>
              <a:rPr lang="en-US" altLang="zh-CN" sz="1000" dirty="0"/>
              <a:t>    {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throwDerivedException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    }</a:t>
            </a:r>
          </a:p>
          <a:p>
            <a:r>
              <a:rPr lang="en-US" altLang="zh-CN" sz="1000" dirty="0"/>
              <a:t>    catch (const exception&amp; e)</a:t>
            </a:r>
          </a:p>
          <a:p>
            <a:r>
              <a:rPr lang="en-US" altLang="zh-CN" sz="1000" dirty="0"/>
              <a:t>    {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cout</a:t>
            </a:r>
            <a:r>
              <a:rPr lang="en-US" altLang="zh-CN" sz="1000" dirty="0"/>
              <a:t> &lt;&lt; "</a:t>
            </a:r>
            <a:r>
              <a:rPr lang="en-US" altLang="zh-CN" sz="1000" dirty="0" err="1"/>
              <a:t>illustrateDerivedExceptionsCatch</a:t>
            </a:r>
            <a:r>
              <a:rPr lang="en-US" altLang="zh-CN" sz="1000" dirty="0"/>
              <a:t> - caught an std::exception, </a:t>
            </a:r>
            <a:r>
              <a:rPr lang="en-US" altLang="zh-CN" sz="1000" dirty="0" err="1"/>
              <a:t>e.what</a:t>
            </a:r>
            <a:r>
              <a:rPr lang="en-US" altLang="zh-CN" sz="1000" dirty="0"/>
              <a:t>:" &lt;&lt; </a:t>
            </a:r>
            <a:r>
              <a:rPr lang="en-US" altLang="zh-CN" sz="1000" dirty="0" err="1"/>
              <a:t>e.what</a:t>
            </a:r>
            <a:r>
              <a:rPr lang="en-US" altLang="zh-CN" sz="1000" dirty="0"/>
              <a:t>() &lt;&lt; </a:t>
            </a:r>
            <a:r>
              <a:rPr lang="en-US" altLang="zh-CN" sz="1000" dirty="0" err="1"/>
              <a:t>endl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        // some additional code due to the fact that std::exception was thrown...</a:t>
            </a:r>
          </a:p>
          <a:p>
            <a:r>
              <a:rPr lang="en-US" altLang="zh-CN" sz="1000" dirty="0"/>
              <a:t>    }</a:t>
            </a:r>
          </a:p>
          <a:p>
            <a:r>
              <a:rPr lang="en-US" altLang="zh-CN" sz="1000" dirty="0"/>
              <a:t>    catch(const </a:t>
            </a:r>
            <a:r>
              <a:rPr lang="en-US" altLang="zh-CN" sz="1000" dirty="0" err="1"/>
              <a:t>MyException</a:t>
            </a:r>
            <a:r>
              <a:rPr lang="en-US" altLang="zh-CN" sz="1000" dirty="0"/>
              <a:t>&amp; e)</a:t>
            </a:r>
          </a:p>
          <a:p>
            <a:r>
              <a:rPr lang="en-US" altLang="zh-CN" sz="1000" dirty="0"/>
              <a:t>    {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cout</a:t>
            </a:r>
            <a:r>
              <a:rPr lang="en-US" altLang="zh-CN" sz="1000" dirty="0"/>
              <a:t> &lt;&lt; "</a:t>
            </a:r>
            <a:r>
              <a:rPr lang="en-US" altLang="zh-CN" sz="1000" dirty="0" err="1"/>
              <a:t>illustrateDerivedExceptionsCatch</a:t>
            </a:r>
            <a:r>
              <a:rPr lang="en-US" altLang="zh-CN" sz="1000" dirty="0"/>
              <a:t> - caught an </a:t>
            </a:r>
            <a:r>
              <a:rPr lang="en-US" altLang="zh-CN" sz="1000" dirty="0" err="1"/>
              <a:t>MyException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e.what</a:t>
            </a:r>
            <a:r>
              <a:rPr lang="en-US" altLang="zh-CN" sz="1000" dirty="0"/>
              <a:t>::" &lt;&lt; </a:t>
            </a:r>
            <a:r>
              <a:rPr lang="en-US" altLang="zh-CN" sz="1000" dirty="0" err="1"/>
              <a:t>e.what</a:t>
            </a:r>
            <a:r>
              <a:rPr lang="en-US" altLang="zh-CN" sz="1000" dirty="0"/>
              <a:t>() &lt;&lt; </a:t>
            </a:r>
            <a:r>
              <a:rPr lang="en-US" altLang="zh-CN" sz="1000" dirty="0" err="1"/>
              <a:t>endl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        // some additional code due to the fact that </a:t>
            </a:r>
            <a:r>
              <a:rPr lang="en-US" altLang="zh-CN" sz="1000" dirty="0" err="1"/>
              <a:t>MyException</a:t>
            </a:r>
            <a:r>
              <a:rPr lang="en-US" altLang="zh-CN" sz="1000" dirty="0"/>
              <a:t> was thrown...</a:t>
            </a:r>
          </a:p>
          <a:p>
            <a:r>
              <a:rPr lang="en-US" altLang="zh-CN" sz="1000" dirty="0"/>
              <a:t>    }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cout</a:t>
            </a:r>
            <a:r>
              <a:rPr lang="en-US" altLang="zh-CN" sz="1000" dirty="0"/>
              <a:t> &lt;&lt; "</a:t>
            </a:r>
            <a:r>
              <a:rPr lang="en-US" altLang="zh-CN" sz="1000" dirty="0" err="1"/>
              <a:t>illustrateDerivedExceptionsCatch</a:t>
            </a:r>
            <a:r>
              <a:rPr lang="en-US" altLang="zh-CN" sz="1000" dirty="0"/>
              <a:t> - end" &lt;&lt; </a:t>
            </a:r>
            <a:r>
              <a:rPr lang="en-US" altLang="zh-CN" sz="1000" dirty="0" err="1"/>
              <a:t>endl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}</a:t>
            </a:r>
          </a:p>
          <a:p>
            <a:endParaRPr lang="en-US" altLang="zh-CN" sz="1000" dirty="0"/>
          </a:p>
          <a:p>
            <a:r>
              <a:rPr lang="en-US" altLang="zh-CN" sz="1000" dirty="0"/>
              <a:t>int main(int </a:t>
            </a:r>
            <a:r>
              <a:rPr lang="en-US" altLang="zh-CN" sz="1000" dirty="0" err="1"/>
              <a:t>argc</a:t>
            </a:r>
            <a:r>
              <a:rPr lang="en-US" altLang="zh-CN" sz="1000" dirty="0"/>
              <a:t>, char** </a:t>
            </a:r>
            <a:r>
              <a:rPr lang="en-US" altLang="zh-CN" sz="1000" dirty="0" err="1"/>
              <a:t>argv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cout</a:t>
            </a:r>
            <a:r>
              <a:rPr lang="en-US" altLang="zh-CN" sz="1000" dirty="0"/>
              <a:t> &lt;&lt; "main - start" &lt;&lt; </a:t>
            </a:r>
            <a:r>
              <a:rPr lang="en-US" altLang="zh-CN" sz="1000" dirty="0" err="1"/>
              <a:t>endl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illustrateDerivedExceptionCatch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cout</a:t>
            </a:r>
            <a:r>
              <a:rPr lang="en-US" altLang="zh-CN" sz="1000" dirty="0"/>
              <a:t> &lt;&lt; "main - end" &lt;&lt; </a:t>
            </a:r>
            <a:r>
              <a:rPr lang="en-US" altLang="zh-CN" sz="1000" dirty="0" err="1"/>
              <a:t>endl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    return 0;</a:t>
            </a:r>
          </a:p>
          <a:p>
            <a:r>
              <a:rPr lang="en-US" altLang="zh-CN" sz="1000" dirty="0"/>
              <a:t>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848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93766-C5C0-39C8-AB86-04766E88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0F49F-51FD-3F5C-493F-D4A945E8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编写一个函数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calculateAverage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该函数接受四个整型参数，它们是四门课程的分数，并以浮点数的形式返回它们的平均值。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函数只接收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0-100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的分数，如果分数超过范围，则抛出自定义的异常类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OutOfRangeException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函数中调用该函数，并获得以下输入输出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AE90A-E35B-DA38-E144-B0537D3B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1925FC1-7738-42D5-BA6D-14566D627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09" y="4001294"/>
            <a:ext cx="7527978" cy="263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47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FF00C-A74B-4EAF-9CB8-CE62B07C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61A38-D491-428A-ACA7-889A2FDD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编写一个函数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calculateValue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，接受两个整数作为输入，并执行以下计算：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将第一个整数除以第二个整数。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如果第二个整数为零，抛出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DivideByZeroException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异常。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如果结果小于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，抛出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ResultTooSmallException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异常。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如果结果大于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，抛出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ResultTooLargeException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异常。</a:t>
            </a:r>
          </a:p>
          <a:p>
            <a:r>
              <a:rPr lang="zh-CN" altLang="en-US" sz="2400" dirty="0"/>
              <a:t>如果计算成功，返回计算结果。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calculateValue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 dirty="0"/>
              <a:t>相关代码见下页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A1CF2E-C03C-4512-A81E-C134F811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45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7720AA-1474-4E4B-8656-B0E6DAD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4D20F5-DEB2-4FD4-8B63-9962C57E3D6B}"/>
              </a:ext>
            </a:extLst>
          </p:cNvPr>
          <p:cNvSpPr txBox="1"/>
          <p:nvPr/>
        </p:nvSpPr>
        <p:spPr>
          <a:xfrm>
            <a:off x="1076825" y="629601"/>
            <a:ext cx="1016668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stdexcept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DivideByZeroException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DivideByZeroException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ResultTooSmallException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ResultTooSmallException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ResultTooLargeException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ResultTooLargeException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4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26353A-F31E-4DCA-88EC-1D9E0E98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D19F0E-FD85-43E4-980D-8DA9468E972C}"/>
              </a:ext>
            </a:extLst>
          </p:cNvPr>
          <p:cNvSpPr txBox="1"/>
          <p:nvPr/>
        </p:nvSpPr>
        <p:spPr>
          <a:xfrm>
            <a:off x="637045" y="1376714"/>
            <a:ext cx="107207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calculateValue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result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calculateValue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除数为零，抛出异常，请完善代码给出各种可能情况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不会执行到这里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DivideByZeroException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"Division by zero"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ResultTooSmallException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"Result too small"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ResultTooLargeException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"Result too large"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1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4E6B4-D581-461C-A458-C5BE9FB4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82934-96C2-44D8-A9AD-B7ED7778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以下代码，</a:t>
            </a:r>
            <a:r>
              <a:rPr lang="en-US" altLang="zh-CN" dirty="0"/>
              <a:t>Resource</a:t>
            </a:r>
            <a:r>
              <a:rPr lang="zh-CN" altLang="en-US" dirty="0"/>
              <a:t>的析构函数是否会被调用？为什么？使用</a:t>
            </a:r>
            <a:r>
              <a:rPr lang="en-US" altLang="zh-CN" dirty="0"/>
              <a:t>RAII</a:t>
            </a:r>
            <a:r>
              <a:rPr lang="zh-CN" altLang="en-US" dirty="0"/>
              <a:t>机制合理地管理</a:t>
            </a:r>
            <a:r>
              <a:rPr lang="en-US" altLang="zh-CN" dirty="0"/>
              <a:t>Resource</a:t>
            </a:r>
            <a:r>
              <a:rPr lang="zh-CN" altLang="en-US" dirty="0"/>
              <a:t>这个资源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04009-5E15-4723-9B72-F3DC2120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5BA267-59AE-43BF-A976-3969CD6607A4}"/>
              </a:ext>
            </a:extLst>
          </p:cNvPr>
          <p:cNvSpPr txBox="1"/>
          <p:nvPr/>
        </p:nvSpPr>
        <p:spPr>
          <a:xfrm>
            <a:off x="893974" y="2369984"/>
            <a:ext cx="56382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ResourceException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ResourceException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"Resource() is called"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~Resource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"~Resource() is called"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throwException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ResourceException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"Resource exception"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13BC9D-27C4-46B1-B108-FD3A27188658}"/>
              </a:ext>
            </a:extLst>
          </p:cNvPr>
          <p:cNvSpPr txBox="1"/>
          <p:nvPr/>
        </p:nvSpPr>
        <p:spPr>
          <a:xfrm>
            <a:off x="6980695" y="2850726"/>
            <a:ext cx="46237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zh-C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throwException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ResourceException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"Error: 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69998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1367</Words>
  <Application>Microsoft Office PowerPoint</Application>
  <PresentationFormat>宽屏</PresentationFormat>
  <Paragraphs>152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Arial</vt:lpstr>
      <vt:lpstr>Consolas</vt:lpstr>
      <vt:lpstr>Courier New</vt:lpstr>
      <vt:lpstr>Times New Roman</vt:lpstr>
      <vt:lpstr>WPS</vt:lpstr>
      <vt:lpstr>C++程序设计实验 第十四节</vt:lpstr>
      <vt:lpstr>期末小测（实验课）</vt:lpstr>
      <vt:lpstr>课堂练习1</vt:lpstr>
      <vt:lpstr>课堂练习2</vt:lpstr>
      <vt:lpstr>课堂练习3</vt:lpstr>
      <vt:lpstr>课堂练习4</vt:lpstr>
      <vt:lpstr>PowerPoint 演示文稿</vt:lpstr>
      <vt:lpstr>PowerPoint 演示文稿</vt:lpstr>
      <vt:lpstr>课堂练习5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14</cp:revision>
  <dcterms:created xsi:type="dcterms:W3CDTF">2023-08-28T02:52:46Z</dcterms:created>
  <dcterms:modified xsi:type="dcterms:W3CDTF">2023-12-04T07:05:50Z</dcterms:modified>
</cp:coreProperties>
</file>