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85" r:id="rId3"/>
    <p:sldId id="592" r:id="rId4"/>
    <p:sldId id="586" r:id="rId5"/>
    <p:sldId id="587" r:id="rId6"/>
    <p:sldId id="588" r:id="rId7"/>
    <p:sldId id="5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第五节：指针与函数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编写函数，实现两个有序（升序）数组的合并，使得合并后的数组仍然有序，并在</a:t>
            </a:r>
            <a:r>
              <a:rPr lang="en-US" altLang="zh-CN" dirty="0"/>
              <a:t>main</a:t>
            </a:r>
            <a:r>
              <a:rPr lang="zh-CN" altLang="en-US" dirty="0"/>
              <a:t>函数测试，取 </a:t>
            </a:r>
            <a:r>
              <a:rPr lang="en-US" altLang="zh-CN" dirty="0"/>
              <a:t>x = [3, 5, 8, 11, 23, 39]</a:t>
            </a:r>
            <a:r>
              <a:rPr lang="zh-CN" altLang="en-US" dirty="0"/>
              <a:t>，</a:t>
            </a:r>
            <a:r>
              <a:rPr lang="en-US" altLang="zh-CN" dirty="0"/>
              <a:t>y = [1, 5, 12, 13, 18, 41, 58, 68]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void vec_merge(int * px, int m, int * py, int n, int * pz);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DA29-9240-4CE5-A23E-9AC73E30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23818-4654-484D-84AF-FA3488C7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编写函数，判断一个整数是否为素数，并在主函数中找出三位数中所有的素数，在屏幕上输出时每行输出 </a:t>
            </a:r>
            <a:r>
              <a:rPr lang="en-US" altLang="zh-CN" dirty="0"/>
              <a:t>8 </a:t>
            </a:r>
            <a:r>
              <a:rPr lang="zh-CN" altLang="en-US" dirty="0"/>
              <a:t>个。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/>
              <a:t>is_prime</a:t>
            </a:r>
            <a:r>
              <a:rPr lang="en-US" altLang="zh-CN" dirty="0"/>
              <a:t>(int n);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681F0-EEC0-4A21-8A15-931976B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4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05550-7F00-43C6-97C8-38ADA53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93E40-3D9C-49E6-87B5-B49C93DB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编写函数，计算</a:t>
            </a:r>
            <a:r>
              <a:rPr lang="zh-CN" altLang="en-US" dirty="0"/>
              <a:t>两个正整数的最大公约数。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int gcd(int x, int y);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zh-CN" altLang="en-US" dirty="0"/>
              <a:t>提示：欧几里得辗转相除法：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gcd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a,b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gcd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b,a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mod b) 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不妨设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a&gt;b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r=a mod b ,r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9FF62-BDCE-4FBE-A4BC-2C0FF69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1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7881-D54A-4B2E-A689-F363DE07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488A2-7F50-4BDC-8FB2-BA10BF21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25" y="13456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修复以下程序的</a:t>
            </a:r>
            <a:r>
              <a:rPr lang="en-US" altLang="zh-CN" sz="2400" dirty="0"/>
              <a:t>bug</a:t>
            </a:r>
            <a:r>
              <a:rPr lang="zh-CN" altLang="en-US" sz="2400" dirty="0"/>
              <a:t>，使它能够正确运行，且不会有内存泄露。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注意：在带有指针参数的函数中，应该首先检查指针。如果没有这样的声明，请添加。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C3C7C-BCC4-4F5F-9DBE-68E9E5D5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A1AD3-1460-49B4-B6B1-30F8943D65B6}"/>
              </a:ext>
            </a:extLst>
          </p:cNvPr>
          <p:cNvSpPr txBox="1"/>
          <p:nvPr/>
        </p:nvSpPr>
        <p:spPr>
          <a:xfrm>
            <a:off x="5433091" y="2214781"/>
            <a:ext cx="5643012" cy="4278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 =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2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F9C5-D852-491B-AE9D-AAAD6E43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22BF-1F0E-46DC-97CF-2C3DD7D4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编译以下程序时会出现什么问题？为什么？如果忽略该警告并运行该程序，会发生什么情况？修复程序的错误并正确运行，使其不会出现内存泄漏。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DBC30-729B-4687-881D-4FD908C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AA1278-0368-42A3-AF96-B6CFE390B221}"/>
              </a:ext>
            </a:extLst>
          </p:cNvPr>
          <p:cNvSpPr txBox="1"/>
          <p:nvPr/>
        </p:nvSpPr>
        <p:spPr>
          <a:xfrm>
            <a:off x="3921865" y="2159627"/>
            <a:ext cx="4863548" cy="46474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create_array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create_array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3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08AD-D343-4ABA-AC6B-80EEE86C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r>
              <a:rPr lang="zh-CN" altLang="en-US" dirty="0"/>
              <a:t>（选做）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49DB9-5FCA-4C2C-A6EA-68C4C3FF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</a:t>
            </a:r>
            <a:r>
              <a:rPr lang="en-US" altLang="zh-CN" dirty="0"/>
              <a:t>int</a:t>
            </a:r>
            <a:r>
              <a:rPr lang="zh-CN" altLang="en-US" dirty="0"/>
              <a:t>数组，编写函数对数组进行排序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sort(int * array, </a:t>
            </a:r>
            <a:r>
              <a:rPr lang="en-US" altLang="zh-CN"/>
              <a:t>int 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BBD5D-B7EF-4C87-947F-EAFF456D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9434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542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Helvetica Neue</vt:lpstr>
      <vt:lpstr>等线</vt:lpstr>
      <vt:lpstr>宋体</vt:lpstr>
      <vt:lpstr>Arial</vt:lpstr>
      <vt:lpstr>Courier New</vt:lpstr>
      <vt:lpstr>Times New Roman</vt:lpstr>
      <vt:lpstr>WPS</vt:lpstr>
      <vt:lpstr>C++程序设计实验 第五节：指针与函数</vt:lpstr>
      <vt:lpstr>课堂练习1</vt:lpstr>
      <vt:lpstr>课堂练习2</vt:lpstr>
      <vt:lpstr>课堂练习3</vt:lpstr>
      <vt:lpstr>课堂练习4</vt:lpstr>
      <vt:lpstr>课堂练习5</vt:lpstr>
      <vt:lpstr>课堂练习6（选做）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8</cp:revision>
  <dcterms:created xsi:type="dcterms:W3CDTF">2023-08-28T02:52:46Z</dcterms:created>
  <dcterms:modified xsi:type="dcterms:W3CDTF">2023-09-26T05:13:10Z</dcterms:modified>
</cp:coreProperties>
</file>